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62" r:id="rId2"/>
    <p:sldId id="263" r:id="rId3"/>
    <p:sldId id="264" r:id="rId4"/>
    <p:sldId id="270" r:id="rId5"/>
    <p:sldId id="271" r:id="rId6"/>
    <p:sldId id="269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118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1FA08-836B-4132-926A-D4AAFE95CDA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C2CBB-1259-4267-B87D-F042BA78F788}">
      <dgm:prSet phldrT="[Text]"/>
      <dgm:spPr/>
      <dgm:t>
        <a:bodyPr/>
        <a:lstStyle/>
        <a:p>
          <a:r>
            <a:rPr lang="en-US"/>
            <a:t>Student Body Characteristics</a:t>
          </a:r>
        </a:p>
      </dgm:t>
    </dgm:pt>
    <dgm:pt modelId="{8B974ACC-0D2A-4E0C-956C-BE4DBAA98E78}" type="parTrans" cxnId="{8EB77B17-6CA0-4E12-AA84-B959D27C9747}">
      <dgm:prSet/>
      <dgm:spPr/>
      <dgm:t>
        <a:bodyPr/>
        <a:lstStyle/>
        <a:p>
          <a:endParaRPr lang="en-US"/>
        </a:p>
      </dgm:t>
    </dgm:pt>
    <dgm:pt modelId="{E86BDCBA-2DC4-4E64-B8B1-0315DB475366}" type="sibTrans" cxnId="{8EB77B17-6CA0-4E12-AA84-B959D27C9747}">
      <dgm:prSet/>
      <dgm:spPr/>
      <dgm:t>
        <a:bodyPr/>
        <a:lstStyle/>
        <a:p>
          <a:endParaRPr lang="en-US"/>
        </a:p>
      </dgm:t>
    </dgm:pt>
    <dgm:pt modelId="{64B24349-F473-4FA0-B0F5-BC9C771EEEB8}">
      <dgm:prSet phldrT="[Text]"/>
      <dgm:spPr/>
      <dgm:t>
        <a:bodyPr/>
        <a:lstStyle/>
        <a:p>
          <a:r>
            <a:rPr lang="en-US"/>
            <a:t>Minority Percent</a:t>
          </a:r>
        </a:p>
      </dgm:t>
    </dgm:pt>
    <dgm:pt modelId="{63C436B2-16A4-423E-B08F-176264BFB719}" type="parTrans" cxnId="{E483A323-DB42-49B0-B6F2-0C810B79E3DE}">
      <dgm:prSet/>
      <dgm:spPr/>
      <dgm:t>
        <a:bodyPr/>
        <a:lstStyle/>
        <a:p>
          <a:endParaRPr lang="en-US"/>
        </a:p>
      </dgm:t>
    </dgm:pt>
    <dgm:pt modelId="{5CD68C86-4648-462D-B387-B3E37062564E}" type="sibTrans" cxnId="{E483A323-DB42-49B0-B6F2-0C810B79E3DE}">
      <dgm:prSet/>
      <dgm:spPr/>
      <dgm:t>
        <a:bodyPr/>
        <a:lstStyle/>
        <a:p>
          <a:endParaRPr lang="en-US"/>
        </a:p>
      </dgm:t>
    </dgm:pt>
    <dgm:pt modelId="{D5C66088-4A39-462E-8F3B-104C718255A1}">
      <dgm:prSet phldrT="[Text]"/>
      <dgm:spPr/>
      <dgm:t>
        <a:bodyPr/>
        <a:lstStyle/>
        <a:p>
          <a:r>
            <a:rPr lang="en-US"/>
            <a:t>Low-Income Percent</a:t>
          </a:r>
        </a:p>
      </dgm:t>
    </dgm:pt>
    <dgm:pt modelId="{4620E460-C8C2-4992-B9AF-4AC6724CDA0C}" type="parTrans" cxnId="{157DCBA4-2983-4E29-A79E-5BA3E5856F1C}">
      <dgm:prSet/>
      <dgm:spPr/>
      <dgm:t>
        <a:bodyPr/>
        <a:lstStyle/>
        <a:p>
          <a:endParaRPr lang="en-US"/>
        </a:p>
      </dgm:t>
    </dgm:pt>
    <dgm:pt modelId="{48431126-C08B-4438-8E79-DB84669DD859}" type="sibTrans" cxnId="{157DCBA4-2983-4E29-A79E-5BA3E5856F1C}">
      <dgm:prSet/>
      <dgm:spPr/>
      <dgm:t>
        <a:bodyPr/>
        <a:lstStyle/>
        <a:p>
          <a:endParaRPr lang="en-US"/>
        </a:p>
      </dgm:t>
    </dgm:pt>
    <dgm:pt modelId="{EE6B5627-EC20-41D2-B0ED-1DCB835D5739}">
      <dgm:prSet phldrT="[Text]"/>
      <dgm:spPr/>
      <dgm:t>
        <a:bodyPr/>
        <a:lstStyle/>
        <a:p>
          <a:pPr algn="ctr"/>
          <a:r>
            <a:rPr lang="en-US"/>
            <a:t>Teacher Characteristics</a:t>
          </a:r>
        </a:p>
      </dgm:t>
    </dgm:pt>
    <dgm:pt modelId="{F31D7535-A22B-4CF3-B5FB-D94625D25D8F}" type="parTrans" cxnId="{FE50A97C-7537-4328-B851-677319B02046}">
      <dgm:prSet/>
      <dgm:spPr/>
      <dgm:t>
        <a:bodyPr/>
        <a:lstStyle/>
        <a:p>
          <a:endParaRPr lang="en-US"/>
        </a:p>
      </dgm:t>
    </dgm:pt>
    <dgm:pt modelId="{F83E7341-76FA-43C3-A33D-2C90DEF77D87}" type="sibTrans" cxnId="{FE50A97C-7537-4328-B851-677319B02046}">
      <dgm:prSet/>
      <dgm:spPr/>
      <dgm:t>
        <a:bodyPr/>
        <a:lstStyle/>
        <a:p>
          <a:endParaRPr lang="en-US"/>
        </a:p>
      </dgm:t>
    </dgm:pt>
    <dgm:pt modelId="{DFC7C1CF-92EA-4972-ACC2-E0E28C3F9732}">
      <dgm:prSet phldrT="[Text]"/>
      <dgm:spPr/>
      <dgm:t>
        <a:bodyPr/>
        <a:lstStyle/>
        <a:p>
          <a:r>
            <a:rPr lang="en-US"/>
            <a:t>Level of Experience</a:t>
          </a:r>
        </a:p>
      </dgm:t>
    </dgm:pt>
    <dgm:pt modelId="{689B35FF-231F-4AA1-A572-733E0E37FCAC}" type="parTrans" cxnId="{5A58A4BD-AB52-4FAD-946F-34B8E2E030FC}">
      <dgm:prSet/>
      <dgm:spPr/>
      <dgm:t>
        <a:bodyPr/>
        <a:lstStyle/>
        <a:p>
          <a:endParaRPr lang="en-US"/>
        </a:p>
      </dgm:t>
    </dgm:pt>
    <dgm:pt modelId="{1F24B7DA-D818-455B-AB66-7E492D8E41C8}" type="sibTrans" cxnId="{5A58A4BD-AB52-4FAD-946F-34B8E2E030FC}">
      <dgm:prSet/>
      <dgm:spPr/>
      <dgm:t>
        <a:bodyPr/>
        <a:lstStyle/>
        <a:p>
          <a:endParaRPr lang="en-US"/>
        </a:p>
      </dgm:t>
    </dgm:pt>
    <dgm:pt modelId="{DDE9A066-E25D-4780-B6B2-60DCF83181B3}">
      <dgm:prSet phldrT="[Text]"/>
      <dgm:spPr/>
      <dgm:t>
        <a:bodyPr/>
        <a:lstStyle/>
        <a:p>
          <a:r>
            <a:rPr lang="en-US"/>
            <a:t>Subject</a:t>
          </a:r>
        </a:p>
      </dgm:t>
    </dgm:pt>
    <dgm:pt modelId="{3CB77E93-5312-4F4A-9866-AB4270687E15}" type="parTrans" cxnId="{6E3AF2A0-C204-4BD7-A963-392203373DBA}">
      <dgm:prSet/>
      <dgm:spPr/>
      <dgm:t>
        <a:bodyPr/>
        <a:lstStyle/>
        <a:p>
          <a:endParaRPr lang="en-US"/>
        </a:p>
      </dgm:t>
    </dgm:pt>
    <dgm:pt modelId="{77EA522B-B283-479E-8A94-D9E59A5FB008}" type="sibTrans" cxnId="{6E3AF2A0-C204-4BD7-A963-392203373DBA}">
      <dgm:prSet/>
      <dgm:spPr/>
      <dgm:t>
        <a:bodyPr/>
        <a:lstStyle/>
        <a:p>
          <a:endParaRPr lang="en-US"/>
        </a:p>
      </dgm:t>
    </dgm:pt>
    <dgm:pt modelId="{5A7CDA39-0240-4E8B-A22E-0F2093D05DD1}">
      <dgm:prSet phldrT="[Text]"/>
      <dgm:spPr/>
      <dgm:t>
        <a:bodyPr/>
        <a:lstStyle/>
        <a:p>
          <a:r>
            <a:rPr lang="en-US"/>
            <a:t>School-Level Characteristics</a:t>
          </a:r>
        </a:p>
      </dgm:t>
    </dgm:pt>
    <dgm:pt modelId="{6BEB6799-2D9B-4A14-AC60-41987DA99E66}" type="parTrans" cxnId="{FDAC05C5-8430-43F6-BC61-15DE3BC5BB7D}">
      <dgm:prSet/>
      <dgm:spPr/>
      <dgm:t>
        <a:bodyPr/>
        <a:lstStyle/>
        <a:p>
          <a:endParaRPr lang="en-US"/>
        </a:p>
      </dgm:t>
    </dgm:pt>
    <dgm:pt modelId="{2753553F-F914-478B-A619-D7E8F683238E}" type="sibTrans" cxnId="{FDAC05C5-8430-43F6-BC61-15DE3BC5BB7D}">
      <dgm:prSet/>
      <dgm:spPr/>
      <dgm:t>
        <a:bodyPr/>
        <a:lstStyle/>
        <a:p>
          <a:endParaRPr lang="en-US"/>
        </a:p>
      </dgm:t>
    </dgm:pt>
    <dgm:pt modelId="{F9F2E6A5-69DB-4409-A399-CC4CF7B4FA82}">
      <dgm:prSet phldrT="[Text]"/>
      <dgm:spPr/>
      <dgm:t>
        <a:bodyPr/>
        <a:lstStyle/>
        <a:p>
          <a:r>
            <a:rPr lang="en-US"/>
            <a:t>Location (Rural/Urban)</a:t>
          </a:r>
        </a:p>
      </dgm:t>
    </dgm:pt>
    <dgm:pt modelId="{81A403C9-DB81-4D5A-84E2-E1D3FE9E3CA9}" type="parTrans" cxnId="{6B3853BD-90DA-4C59-8931-79CFA173DF5F}">
      <dgm:prSet/>
      <dgm:spPr/>
      <dgm:t>
        <a:bodyPr/>
        <a:lstStyle/>
        <a:p>
          <a:endParaRPr lang="en-US"/>
        </a:p>
      </dgm:t>
    </dgm:pt>
    <dgm:pt modelId="{615BAEF5-2A57-4ACA-BD2C-AD752EA67EAB}" type="sibTrans" cxnId="{6B3853BD-90DA-4C59-8931-79CFA173DF5F}">
      <dgm:prSet/>
      <dgm:spPr/>
      <dgm:t>
        <a:bodyPr/>
        <a:lstStyle/>
        <a:p>
          <a:endParaRPr lang="en-US"/>
        </a:p>
      </dgm:t>
    </dgm:pt>
    <dgm:pt modelId="{ACD44634-E96B-4411-A006-42988222CC61}">
      <dgm:prSet phldrT="[Text]"/>
      <dgm:spPr/>
      <dgm:t>
        <a:bodyPr/>
        <a:lstStyle/>
        <a:p>
          <a:r>
            <a:rPr lang="en-US"/>
            <a:t>Size</a:t>
          </a:r>
        </a:p>
      </dgm:t>
    </dgm:pt>
    <dgm:pt modelId="{D274974B-39A8-4A41-B5CA-C56CC55CFEF3}" type="parTrans" cxnId="{A6ADDF96-852A-4D2B-A113-1396C5FD8488}">
      <dgm:prSet/>
      <dgm:spPr/>
      <dgm:t>
        <a:bodyPr/>
        <a:lstStyle/>
        <a:p>
          <a:endParaRPr lang="en-US"/>
        </a:p>
      </dgm:t>
    </dgm:pt>
    <dgm:pt modelId="{1BF2EDD3-2064-414D-AB09-962A918CAB0B}" type="sibTrans" cxnId="{A6ADDF96-852A-4D2B-A113-1396C5FD8488}">
      <dgm:prSet/>
      <dgm:spPr/>
      <dgm:t>
        <a:bodyPr/>
        <a:lstStyle/>
        <a:p>
          <a:endParaRPr lang="en-US"/>
        </a:p>
      </dgm:t>
    </dgm:pt>
    <dgm:pt modelId="{81F4357E-8B51-4033-8378-3A444D0EDF92}">
      <dgm:prSet phldrT="[Text]"/>
      <dgm:spPr/>
      <dgm:t>
        <a:bodyPr/>
        <a:lstStyle/>
        <a:p>
          <a:r>
            <a:rPr lang="en-US"/>
            <a:t>Certification Route</a:t>
          </a:r>
        </a:p>
      </dgm:t>
    </dgm:pt>
    <dgm:pt modelId="{859E7793-38AE-4414-B92C-3159C379096C}" type="parTrans" cxnId="{45D19695-347D-43B5-ACBA-808C0F0CA2A3}">
      <dgm:prSet/>
      <dgm:spPr/>
      <dgm:t>
        <a:bodyPr/>
        <a:lstStyle/>
        <a:p>
          <a:endParaRPr lang="en-US"/>
        </a:p>
      </dgm:t>
    </dgm:pt>
    <dgm:pt modelId="{CC862401-0097-4B45-9071-7DA42DEC5B22}" type="sibTrans" cxnId="{45D19695-347D-43B5-ACBA-808C0F0CA2A3}">
      <dgm:prSet/>
      <dgm:spPr/>
      <dgm:t>
        <a:bodyPr/>
        <a:lstStyle/>
        <a:p>
          <a:endParaRPr lang="en-US"/>
        </a:p>
      </dgm:t>
    </dgm:pt>
    <dgm:pt modelId="{2BBA0709-B513-472E-A485-574101C73BF7}">
      <dgm:prSet phldrT="[Text]"/>
      <dgm:spPr/>
      <dgm:t>
        <a:bodyPr/>
        <a:lstStyle/>
        <a:p>
          <a:r>
            <a:rPr lang="en-US"/>
            <a:t>Grade Span</a:t>
          </a:r>
        </a:p>
      </dgm:t>
    </dgm:pt>
    <dgm:pt modelId="{10F09FDB-2235-4CA8-90A9-F4BE73ADC2AB}" type="parTrans" cxnId="{013BCB60-8D65-4E36-981D-ED541965CA20}">
      <dgm:prSet/>
      <dgm:spPr/>
      <dgm:t>
        <a:bodyPr/>
        <a:lstStyle/>
        <a:p>
          <a:endParaRPr lang="en-US"/>
        </a:p>
      </dgm:t>
    </dgm:pt>
    <dgm:pt modelId="{1A271BE9-1455-4A66-ADF1-8F4BEF7FE512}" type="sibTrans" cxnId="{013BCB60-8D65-4E36-981D-ED541965CA20}">
      <dgm:prSet/>
      <dgm:spPr/>
      <dgm:t>
        <a:bodyPr/>
        <a:lstStyle/>
        <a:p>
          <a:endParaRPr lang="en-US"/>
        </a:p>
      </dgm:t>
    </dgm:pt>
    <dgm:pt modelId="{E59AF6D8-E337-4966-8F72-234AEE89AA61}" type="pres">
      <dgm:prSet presAssocID="{A671FA08-836B-4132-926A-D4AAFE95CDA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6FE76A-146C-478B-AF24-7402DBD37E94}" type="pres">
      <dgm:prSet presAssocID="{670C2CBB-1259-4267-B87D-F042BA78F788}" presName="compNode" presStyleCnt="0"/>
      <dgm:spPr/>
    </dgm:pt>
    <dgm:pt modelId="{8922C46F-FEA9-4DB4-A87D-DDAA38D152FA}" type="pres">
      <dgm:prSet presAssocID="{670C2CBB-1259-4267-B87D-F042BA78F788}" presName="aNode" presStyleLbl="bgShp" presStyleIdx="0" presStyleCnt="3"/>
      <dgm:spPr/>
      <dgm:t>
        <a:bodyPr/>
        <a:lstStyle/>
        <a:p>
          <a:endParaRPr lang="en-US"/>
        </a:p>
      </dgm:t>
    </dgm:pt>
    <dgm:pt modelId="{DE663DC4-54DE-4601-9419-C23AA4B4D483}" type="pres">
      <dgm:prSet presAssocID="{670C2CBB-1259-4267-B87D-F042BA78F788}" presName="textNode" presStyleLbl="bgShp" presStyleIdx="0" presStyleCnt="3"/>
      <dgm:spPr/>
      <dgm:t>
        <a:bodyPr/>
        <a:lstStyle/>
        <a:p>
          <a:endParaRPr lang="en-US"/>
        </a:p>
      </dgm:t>
    </dgm:pt>
    <dgm:pt modelId="{6767E806-602A-4EDB-9431-0437EAAC72EB}" type="pres">
      <dgm:prSet presAssocID="{670C2CBB-1259-4267-B87D-F042BA78F788}" presName="compChildNode" presStyleCnt="0"/>
      <dgm:spPr/>
    </dgm:pt>
    <dgm:pt modelId="{CD4AB281-7E06-4ED8-8440-8B4746722FD9}" type="pres">
      <dgm:prSet presAssocID="{670C2CBB-1259-4267-B87D-F042BA78F788}" presName="theInnerList" presStyleCnt="0"/>
      <dgm:spPr/>
    </dgm:pt>
    <dgm:pt modelId="{062C2AA7-96B1-4857-983B-E966F7270698}" type="pres">
      <dgm:prSet presAssocID="{64B24349-F473-4FA0-B0F5-BC9C771EEEB8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666E4-44F6-42B1-B29B-A03BAD2BEF13}" type="pres">
      <dgm:prSet presAssocID="{64B24349-F473-4FA0-B0F5-BC9C771EEEB8}" presName="aSpace2" presStyleCnt="0"/>
      <dgm:spPr/>
    </dgm:pt>
    <dgm:pt modelId="{5EB51028-3FBB-4F3A-9D83-2B33CA6710B7}" type="pres">
      <dgm:prSet presAssocID="{D5C66088-4A39-462E-8F3B-104C718255A1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577BC-09B5-45B0-8E5F-0EBBCF4CF950}" type="pres">
      <dgm:prSet presAssocID="{670C2CBB-1259-4267-B87D-F042BA78F788}" presName="aSpace" presStyleCnt="0"/>
      <dgm:spPr/>
    </dgm:pt>
    <dgm:pt modelId="{0FD23E24-0E5B-4603-9B80-1E89452D3400}" type="pres">
      <dgm:prSet presAssocID="{EE6B5627-EC20-41D2-B0ED-1DCB835D5739}" presName="compNode" presStyleCnt="0"/>
      <dgm:spPr/>
    </dgm:pt>
    <dgm:pt modelId="{EB1D7677-329C-4FBA-9BEA-A4A1D6B9C90E}" type="pres">
      <dgm:prSet presAssocID="{EE6B5627-EC20-41D2-B0ED-1DCB835D5739}" presName="aNode" presStyleLbl="bgShp" presStyleIdx="1" presStyleCnt="3"/>
      <dgm:spPr/>
      <dgm:t>
        <a:bodyPr/>
        <a:lstStyle/>
        <a:p>
          <a:endParaRPr lang="en-US"/>
        </a:p>
      </dgm:t>
    </dgm:pt>
    <dgm:pt modelId="{9291F759-B0FA-47C1-815C-632D5D80DE37}" type="pres">
      <dgm:prSet presAssocID="{EE6B5627-EC20-41D2-B0ED-1DCB835D5739}" presName="textNode" presStyleLbl="bgShp" presStyleIdx="1" presStyleCnt="3"/>
      <dgm:spPr/>
      <dgm:t>
        <a:bodyPr/>
        <a:lstStyle/>
        <a:p>
          <a:endParaRPr lang="en-US"/>
        </a:p>
      </dgm:t>
    </dgm:pt>
    <dgm:pt modelId="{0F9AAFA3-CCD8-48D2-9B03-233D30EAAE3D}" type="pres">
      <dgm:prSet presAssocID="{EE6B5627-EC20-41D2-B0ED-1DCB835D5739}" presName="compChildNode" presStyleCnt="0"/>
      <dgm:spPr/>
    </dgm:pt>
    <dgm:pt modelId="{10F74D45-1CB9-413B-B6CD-4483FC83B668}" type="pres">
      <dgm:prSet presAssocID="{EE6B5627-EC20-41D2-B0ED-1DCB835D5739}" presName="theInnerList" presStyleCnt="0"/>
      <dgm:spPr/>
    </dgm:pt>
    <dgm:pt modelId="{BEFC6487-170B-472E-A99A-5773C57900AF}" type="pres">
      <dgm:prSet presAssocID="{DFC7C1CF-92EA-4972-ACC2-E0E28C3F973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8A6DE-09B4-4FB5-9F15-348A3F54BB8E}" type="pres">
      <dgm:prSet presAssocID="{DFC7C1CF-92EA-4972-ACC2-E0E28C3F9732}" presName="aSpace2" presStyleCnt="0"/>
      <dgm:spPr/>
    </dgm:pt>
    <dgm:pt modelId="{57F5E126-0BF5-4E43-89EF-797719D232B7}" type="pres">
      <dgm:prSet presAssocID="{81F4357E-8B51-4033-8378-3A444D0EDF92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7D0C0-3834-4C1F-A6F9-14D929A653DF}" type="pres">
      <dgm:prSet presAssocID="{81F4357E-8B51-4033-8378-3A444D0EDF92}" presName="aSpace2" presStyleCnt="0"/>
      <dgm:spPr/>
    </dgm:pt>
    <dgm:pt modelId="{96845132-A4C8-42A5-91C9-26D48BC5AF6E}" type="pres">
      <dgm:prSet presAssocID="{DDE9A066-E25D-4780-B6B2-60DCF83181B3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29B37-568E-4BEA-A379-1E437F77F04B}" type="pres">
      <dgm:prSet presAssocID="{EE6B5627-EC20-41D2-B0ED-1DCB835D5739}" presName="aSpace" presStyleCnt="0"/>
      <dgm:spPr/>
    </dgm:pt>
    <dgm:pt modelId="{108640D6-CD0E-46E7-A4E3-5E2011D1FBEB}" type="pres">
      <dgm:prSet presAssocID="{5A7CDA39-0240-4E8B-A22E-0F2093D05DD1}" presName="compNode" presStyleCnt="0"/>
      <dgm:spPr/>
    </dgm:pt>
    <dgm:pt modelId="{6FE42063-7557-4C9E-BAB3-AE822BA877C0}" type="pres">
      <dgm:prSet presAssocID="{5A7CDA39-0240-4E8B-A22E-0F2093D05DD1}" presName="aNode" presStyleLbl="bgShp" presStyleIdx="2" presStyleCnt="3"/>
      <dgm:spPr/>
      <dgm:t>
        <a:bodyPr/>
        <a:lstStyle/>
        <a:p>
          <a:endParaRPr lang="en-US"/>
        </a:p>
      </dgm:t>
    </dgm:pt>
    <dgm:pt modelId="{9CF3FEE0-2290-48FA-8B3E-F2A1CD89CA0A}" type="pres">
      <dgm:prSet presAssocID="{5A7CDA39-0240-4E8B-A22E-0F2093D05DD1}" presName="textNode" presStyleLbl="bgShp" presStyleIdx="2" presStyleCnt="3"/>
      <dgm:spPr/>
      <dgm:t>
        <a:bodyPr/>
        <a:lstStyle/>
        <a:p>
          <a:endParaRPr lang="en-US"/>
        </a:p>
      </dgm:t>
    </dgm:pt>
    <dgm:pt modelId="{B2E53242-7D9E-478D-8166-10FA45EB264D}" type="pres">
      <dgm:prSet presAssocID="{5A7CDA39-0240-4E8B-A22E-0F2093D05DD1}" presName="compChildNode" presStyleCnt="0"/>
      <dgm:spPr/>
    </dgm:pt>
    <dgm:pt modelId="{E61FC756-D880-43D9-A5F6-4B48F5F9E49C}" type="pres">
      <dgm:prSet presAssocID="{5A7CDA39-0240-4E8B-A22E-0F2093D05DD1}" presName="theInnerList" presStyleCnt="0"/>
      <dgm:spPr/>
    </dgm:pt>
    <dgm:pt modelId="{AD9A84DC-CB4D-4AC6-BE20-802DC365E48D}" type="pres">
      <dgm:prSet presAssocID="{F9F2E6A5-69DB-4409-A399-CC4CF7B4FA82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55897-6D71-4157-ADED-D3501C51F43E}" type="pres">
      <dgm:prSet presAssocID="{F9F2E6A5-69DB-4409-A399-CC4CF7B4FA82}" presName="aSpace2" presStyleCnt="0"/>
      <dgm:spPr/>
    </dgm:pt>
    <dgm:pt modelId="{FC841647-2798-42E0-B51E-0266B471902C}" type="pres">
      <dgm:prSet presAssocID="{ACD44634-E96B-4411-A006-42988222CC61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029A8-FB79-4269-B181-A17E8A7393A0}" type="pres">
      <dgm:prSet presAssocID="{ACD44634-E96B-4411-A006-42988222CC61}" presName="aSpace2" presStyleCnt="0"/>
      <dgm:spPr/>
    </dgm:pt>
    <dgm:pt modelId="{EC5B8DF0-AE17-4647-9E5A-9B47C05F5BD0}" type="pres">
      <dgm:prSet presAssocID="{2BBA0709-B513-472E-A485-574101C73BF7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58A4BD-AB52-4FAD-946F-34B8E2E030FC}" srcId="{EE6B5627-EC20-41D2-B0ED-1DCB835D5739}" destId="{DFC7C1CF-92EA-4972-ACC2-E0E28C3F9732}" srcOrd="0" destOrd="0" parTransId="{689B35FF-231F-4AA1-A572-733E0E37FCAC}" sibTransId="{1F24B7DA-D818-455B-AB66-7E492D8E41C8}"/>
    <dgm:cxn modelId="{B5243632-003A-48B3-99BD-A1F4A1EF12B5}" type="presOf" srcId="{64B24349-F473-4FA0-B0F5-BC9C771EEEB8}" destId="{062C2AA7-96B1-4857-983B-E966F7270698}" srcOrd="0" destOrd="0" presId="urn:microsoft.com/office/officeart/2005/8/layout/lProcess2"/>
    <dgm:cxn modelId="{38FFD43B-33C0-4B66-961D-240C601DE167}" type="presOf" srcId="{DFC7C1CF-92EA-4972-ACC2-E0E28C3F9732}" destId="{BEFC6487-170B-472E-A99A-5773C57900AF}" srcOrd="0" destOrd="0" presId="urn:microsoft.com/office/officeart/2005/8/layout/lProcess2"/>
    <dgm:cxn modelId="{8080BA0A-C30D-45B9-9696-4EBD80AA7131}" type="presOf" srcId="{EE6B5627-EC20-41D2-B0ED-1DCB835D5739}" destId="{EB1D7677-329C-4FBA-9BEA-A4A1D6B9C90E}" srcOrd="0" destOrd="0" presId="urn:microsoft.com/office/officeart/2005/8/layout/lProcess2"/>
    <dgm:cxn modelId="{9CEB96E4-84CE-40B3-9541-61F75E7C544A}" type="presOf" srcId="{DDE9A066-E25D-4780-B6B2-60DCF83181B3}" destId="{96845132-A4C8-42A5-91C9-26D48BC5AF6E}" srcOrd="0" destOrd="0" presId="urn:microsoft.com/office/officeart/2005/8/layout/lProcess2"/>
    <dgm:cxn modelId="{9F98F771-46FD-40F9-9C82-32E8E3382EB1}" type="presOf" srcId="{670C2CBB-1259-4267-B87D-F042BA78F788}" destId="{DE663DC4-54DE-4601-9419-C23AA4B4D483}" srcOrd="1" destOrd="0" presId="urn:microsoft.com/office/officeart/2005/8/layout/lProcess2"/>
    <dgm:cxn modelId="{6B3853BD-90DA-4C59-8931-79CFA173DF5F}" srcId="{5A7CDA39-0240-4E8B-A22E-0F2093D05DD1}" destId="{F9F2E6A5-69DB-4409-A399-CC4CF7B4FA82}" srcOrd="0" destOrd="0" parTransId="{81A403C9-DB81-4D5A-84E2-E1D3FE9E3CA9}" sibTransId="{615BAEF5-2A57-4ACA-BD2C-AD752EA67EAB}"/>
    <dgm:cxn modelId="{9124DF43-8DB9-459A-943C-B13267B11F63}" type="presOf" srcId="{EE6B5627-EC20-41D2-B0ED-1DCB835D5739}" destId="{9291F759-B0FA-47C1-815C-632D5D80DE37}" srcOrd="1" destOrd="0" presId="urn:microsoft.com/office/officeart/2005/8/layout/lProcess2"/>
    <dgm:cxn modelId="{157DCBA4-2983-4E29-A79E-5BA3E5856F1C}" srcId="{670C2CBB-1259-4267-B87D-F042BA78F788}" destId="{D5C66088-4A39-462E-8F3B-104C718255A1}" srcOrd="1" destOrd="0" parTransId="{4620E460-C8C2-4992-B9AF-4AC6724CDA0C}" sibTransId="{48431126-C08B-4438-8E79-DB84669DD859}"/>
    <dgm:cxn modelId="{7E7BC605-27AE-45A7-BAB7-732C7F19F7BE}" type="presOf" srcId="{D5C66088-4A39-462E-8F3B-104C718255A1}" destId="{5EB51028-3FBB-4F3A-9D83-2B33CA6710B7}" srcOrd="0" destOrd="0" presId="urn:microsoft.com/office/officeart/2005/8/layout/lProcess2"/>
    <dgm:cxn modelId="{013BCB60-8D65-4E36-981D-ED541965CA20}" srcId="{5A7CDA39-0240-4E8B-A22E-0F2093D05DD1}" destId="{2BBA0709-B513-472E-A485-574101C73BF7}" srcOrd="2" destOrd="0" parTransId="{10F09FDB-2235-4CA8-90A9-F4BE73ADC2AB}" sibTransId="{1A271BE9-1455-4A66-ADF1-8F4BEF7FE512}"/>
    <dgm:cxn modelId="{DB5465B3-98B1-4DA0-B3A5-F7E7C1B38CCA}" type="presOf" srcId="{5A7CDA39-0240-4E8B-A22E-0F2093D05DD1}" destId="{9CF3FEE0-2290-48FA-8B3E-F2A1CD89CA0A}" srcOrd="1" destOrd="0" presId="urn:microsoft.com/office/officeart/2005/8/layout/lProcess2"/>
    <dgm:cxn modelId="{A6ADDF96-852A-4D2B-A113-1396C5FD8488}" srcId="{5A7CDA39-0240-4E8B-A22E-0F2093D05DD1}" destId="{ACD44634-E96B-4411-A006-42988222CC61}" srcOrd="1" destOrd="0" parTransId="{D274974B-39A8-4A41-B5CA-C56CC55CFEF3}" sibTransId="{1BF2EDD3-2064-414D-AB09-962A918CAB0B}"/>
    <dgm:cxn modelId="{FDB35CBF-99C1-42E9-B41A-0C19B2AA68C9}" type="presOf" srcId="{81F4357E-8B51-4033-8378-3A444D0EDF92}" destId="{57F5E126-0BF5-4E43-89EF-797719D232B7}" srcOrd="0" destOrd="0" presId="urn:microsoft.com/office/officeart/2005/8/layout/lProcess2"/>
    <dgm:cxn modelId="{32BF3C67-E57C-47F2-BA68-AF262609CD64}" type="presOf" srcId="{2BBA0709-B513-472E-A485-574101C73BF7}" destId="{EC5B8DF0-AE17-4647-9E5A-9B47C05F5BD0}" srcOrd="0" destOrd="0" presId="urn:microsoft.com/office/officeart/2005/8/layout/lProcess2"/>
    <dgm:cxn modelId="{FE50A97C-7537-4328-B851-677319B02046}" srcId="{A671FA08-836B-4132-926A-D4AAFE95CDAC}" destId="{EE6B5627-EC20-41D2-B0ED-1DCB835D5739}" srcOrd="1" destOrd="0" parTransId="{F31D7535-A22B-4CF3-B5FB-D94625D25D8F}" sibTransId="{F83E7341-76FA-43C3-A33D-2C90DEF77D87}"/>
    <dgm:cxn modelId="{6E3AF2A0-C204-4BD7-A963-392203373DBA}" srcId="{EE6B5627-EC20-41D2-B0ED-1DCB835D5739}" destId="{DDE9A066-E25D-4780-B6B2-60DCF83181B3}" srcOrd="2" destOrd="0" parTransId="{3CB77E93-5312-4F4A-9866-AB4270687E15}" sibTransId="{77EA522B-B283-479E-8A94-D9E59A5FB008}"/>
    <dgm:cxn modelId="{45D19695-347D-43B5-ACBA-808C0F0CA2A3}" srcId="{EE6B5627-EC20-41D2-B0ED-1DCB835D5739}" destId="{81F4357E-8B51-4033-8378-3A444D0EDF92}" srcOrd="1" destOrd="0" parTransId="{859E7793-38AE-4414-B92C-3159C379096C}" sibTransId="{CC862401-0097-4B45-9071-7DA42DEC5B22}"/>
    <dgm:cxn modelId="{7E972C7B-DC0A-4F33-B1E4-ABCACA849AAA}" type="presOf" srcId="{5A7CDA39-0240-4E8B-A22E-0F2093D05DD1}" destId="{6FE42063-7557-4C9E-BAB3-AE822BA877C0}" srcOrd="0" destOrd="0" presId="urn:microsoft.com/office/officeart/2005/8/layout/lProcess2"/>
    <dgm:cxn modelId="{FDAC05C5-8430-43F6-BC61-15DE3BC5BB7D}" srcId="{A671FA08-836B-4132-926A-D4AAFE95CDAC}" destId="{5A7CDA39-0240-4E8B-A22E-0F2093D05DD1}" srcOrd="2" destOrd="0" parTransId="{6BEB6799-2D9B-4A14-AC60-41987DA99E66}" sibTransId="{2753553F-F914-478B-A619-D7E8F683238E}"/>
    <dgm:cxn modelId="{4218BCD1-22AF-4A8F-9042-FD7CCB83C6DA}" type="presOf" srcId="{670C2CBB-1259-4267-B87D-F042BA78F788}" destId="{8922C46F-FEA9-4DB4-A87D-DDAA38D152FA}" srcOrd="0" destOrd="0" presId="urn:microsoft.com/office/officeart/2005/8/layout/lProcess2"/>
    <dgm:cxn modelId="{B4C47C65-9F76-4B93-80DE-50A59153D19E}" type="presOf" srcId="{F9F2E6A5-69DB-4409-A399-CC4CF7B4FA82}" destId="{AD9A84DC-CB4D-4AC6-BE20-802DC365E48D}" srcOrd="0" destOrd="0" presId="urn:microsoft.com/office/officeart/2005/8/layout/lProcess2"/>
    <dgm:cxn modelId="{E483A323-DB42-49B0-B6F2-0C810B79E3DE}" srcId="{670C2CBB-1259-4267-B87D-F042BA78F788}" destId="{64B24349-F473-4FA0-B0F5-BC9C771EEEB8}" srcOrd="0" destOrd="0" parTransId="{63C436B2-16A4-423E-B08F-176264BFB719}" sibTransId="{5CD68C86-4648-462D-B387-B3E37062564E}"/>
    <dgm:cxn modelId="{3FFF8855-1BD7-448F-A8BD-F4ED2C004705}" type="presOf" srcId="{ACD44634-E96B-4411-A006-42988222CC61}" destId="{FC841647-2798-42E0-B51E-0266B471902C}" srcOrd="0" destOrd="0" presId="urn:microsoft.com/office/officeart/2005/8/layout/lProcess2"/>
    <dgm:cxn modelId="{03FF6CAF-7DE2-4B59-B613-D4352F5E67EE}" type="presOf" srcId="{A671FA08-836B-4132-926A-D4AAFE95CDAC}" destId="{E59AF6D8-E337-4966-8F72-234AEE89AA61}" srcOrd="0" destOrd="0" presId="urn:microsoft.com/office/officeart/2005/8/layout/lProcess2"/>
    <dgm:cxn modelId="{8EB77B17-6CA0-4E12-AA84-B959D27C9747}" srcId="{A671FA08-836B-4132-926A-D4AAFE95CDAC}" destId="{670C2CBB-1259-4267-B87D-F042BA78F788}" srcOrd="0" destOrd="0" parTransId="{8B974ACC-0D2A-4E0C-956C-BE4DBAA98E78}" sibTransId="{E86BDCBA-2DC4-4E64-B8B1-0315DB475366}"/>
    <dgm:cxn modelId="{8C467B46-75BB-4329-9606-F212AE76C535}" type="presParOf" srcId="{E59AF6D8-E337-4966-8F72-234AEE89AA61}" destId="{7C6FE76A-146C-478B-AF24-7402DBD37E94}" srcOrd="0" destOrd="0" presId="urn:microsoft.com/office/officeart/2005/8/layout/lProcess2"/>
    <dgm:cxn modelId="{52D8C032-1C55-4DF5-B7F3-71240B4093C6}" type="presParOf" srcId="{7C6FE76A-146C-478B-AF24-7402DBD37E94}" destId="{8922C46F-FEA9-4DB4-A87D-DDAA38D152FA}" srcOrd="0" destOrd="0" presId="urn:microsoft.com/office/officeart/2005/8/layout/lProcess2"/>
    <dgm:cxn modelId="{2DB393EB-1F42-4FCE-9501-F70E9E3370AD}" type="presParOf" srcId="{7C6FE76A-146C-478B-AF24-7402DBD37E94}" destId="{DE663DC4-54DE-4601-9419-C23AA4B4D483}" srcOrd="1" destOrd="0" presId="urn:microsoft.com/office/officeart/2005/8/layout/lProcess2"/>
    <dgm:cxn modelId="{8BD4BF1E-CFD8-4099-84E4-93CA7F5A91B6}" type="presParOf" srcId="{7C6FE76A-146C-478B-AF24-7402DBD37E94}" destId="{6767E806-602A-4EDB-9431-0437EAAC72EB}" srcOrd="2" destOrd="0" presId="urn:microsoft.com/office/officeart/2005/8/layout/lProcess2"/>
    <dgm:cxn modelId="{25C4CFCF-9B00-4DAD-9C7A-CF1A416A3A42}" type="presParOf" srcId="{6767E806-602A-4EDB-9431-0437EAAC72EB}" destId="{CD4AB281-7E06-4ED8-8440-8B4746722FD9}" srcOrd="0" destOrd="0" presId="urn:microsoft.com/office/officeart/2005/8/layout/lProcess2"/>
    <dgm:cxn modelId="{168B64C1-4847-4DF8-B486-BEE468D6F95E}" type="presParOf" srcId="{CD4AB281-7E06-4ED8-8440-8B4746722FD9}" destId="{062C2AA7-96B1-4857-983B-E966F7270698}" srcOrd="0" destOrd="0" presId="urn:microsoft.com/office/officeart/2005/8/layout/lProcess2"/>
    <dgm:cxn modelId="{2C571E1F-EE80-4A74-96A8-BCBAEB2C1A7F}" type="presParOf" srcId="{CD4AB281-7E06-4ED8-8440-8B4746722FD9}" destId="{091666E4-44F6-42B1-B29B-A03BAD2BEF13}" srcOrd="1" destOrd="0" presId="urn:microsoft.com/office/officeart/2005/8/layout/lProcess2"/>
    <dgm:cxn modelId="{E2DEE072-D446-4AD0-A351-6CFC39609E2F}" type="presParOf" srcId="{CD4AB281-7E06-4ED8-8440-8B4746722FD9}" destId="{5EB51028-3FBB-4F3A-9D83-2B33CA6710B7}" srcOrd="2" destOrd="0" presId="urn:microsoft.com/office/officeart/2005/8/layout/lProcess2"/>
    <dgm:cxn modelId="{33471D81-AF94-4411-882B-B1585BBF57FB}" type="presParOf" srcId="{E59AF6D8-E337-4966-8F72-234AEE89AA61}" destId="{FED577BC-09B5-45B0-8E5F-0EBBCF4CF950}" srcOrd="1" destOrd="0" presId="urn:microsoft.com/office/officeart/2005/8/layout/lProcess2"/>
    <dgm:cxn modelId="{524D1714-65DD-4705-9C70-422A5A7FB5AF}" type="presParOf" srcId="{E59AF6D8-E337-4966-8F72-234AEE89AA61}" destId="{0FD23E24-0E5B-4603-9B80-1E89452D3400}" srcOrd="2" destOrd="0" presId="urn:microsoft.com/office/officeart/2005/8/layout/lProcess2"/>
    <dgm:cxn modelId="{DFB53CC2-2A41-494C-A68B-D97C5D0F1FEE}" type="presParOf" srcId="{0FD23E24-0E5B-4603-9B80-1E89452D3400}" destId="{EB1D7677-329C-4FBA-9BEA-A4A1D6B9C90E}" srcOrd="0" destOrd="0" presId="urn:microsoft.com/office/officeart/2005/8/layout/lProcess2"/>
    <dgm:cxn modelId="{F7638F6B-B0AD-42BF-8952-3EF7CFE0D32D}" type="presParOf" srcId="{0FD23E24-0E5B-4603-9B80-1E89452D3400}" destId="{9291F759-B0FA-47C1-815C-632D5D80DE37}" srcOrd="1" destOrd="0" presId="urn:microsoft.com/office/officeart/2005/8/layout/lProcess2"/>
    <dgm:cxn modelId="{95C94EE9-D4F7-41F9-99E3-6E7AC624BC23}" type="presParOf" srcId="{0FD23E24-0E5B-4603-9B80-1E89452D3400}" destId="{0F9AAFA3-CCD8-48D2-9B03-233D30EAAE3D}" srcOrd="2" destOrd="0" presId="urn:microsoft.com/office/officeart/2005/8/layout/lProcess2"/>
    <dgm:cxn modelId="{E2617558-840D-4A5D-BED4-8F3D6ACA431F}" type="presParOf" srcId="{0F9AAFA3-CCD8-48D2-9B03-233D30EAAE3D}" destId="{10F74D45-1CB9-413B-B6CD-4483FC83B668}" srcOrd="0" destOrd="0" presId="urn:microsoft.com/office/officeart/2005/8/layout/lProcess2"/>
    <dgm:cxn modelId="{3490C626-43BA-44A7-9178-314569B72750}" type="presParOf" srcId="{10F74D45-1CB9-413B-B6CD-4483FC83B668}" destId="{BEFC6487-170B-472E-A99A-5773C57900AF}" srcOrd="0" destOrd="0" presId="urn:microsoft.com/office/officeart/2005/8/layout/lProcess2"/>
    <dgm:cxn modelId="{43E06297-577C-4AE1-8B4B-F43D87D7E2DC}" type="presParOf" srcId="{10F74D45-1CB9-413B-B6CD-4483FC83B668}" destId="{B028A6DE-09B4-4FB5-9F15-348A3F54BB8E}" srcOrd="1" destOrd="0" presId="urn:microsoft.com/office/officeart/2005/8/layout/lProcess2"/>
    <dgm:cxn modelId="{22F59260-C070-4746-8DB2-F36D77FD6534}" type="presParOf" srcId="{10F74D45-1CB9-413B-B6CD-4483FC83B668}" destId="{57F5E126-0BF5-4E43-89EF-797719D232B7}" srcOrd="2" destOrd="0" presId="urn:microsoft.com/office/officeart/2005/8/layout/lProcess2"/>
    <dgm:cxn modelId="{C0787D39-0FF3-489F-B351-C7C36E330402}" type="presParOf" srcId="{10F74D45-1CB9-413B-B6CD-4483FC83B668}" destId="{5297D0C0-3834-4C1F-A6F9-14D929A653DF}" srcOrd="3" destOrd="0" presId="urn:microsoft.com/office/officeart/2005/8/layout/lProcess2"/>
    <dgm:cxn modelId="{BC42B4F2-80BD-4156-BACC-A9D99B97DF94}" type="presParOf" srcId="{10F74D45-1CB9-413B-B6CD-4483FC83B668}" destId="{96845132-A4C8-42A5-91C9-26D48BC5AF6E}" srcOrd="4" destOrd="0" presId="urn:microsoft.com/office/officeart/2005/8/layout/lProcess2"/>
    <dgm:cxn modelId="{DDEE40C9-B68A-4912-9954-D593107F3D59}" type="presParOf" srcId="{E59AF6D8-E337-4966-8F72-234AEE89AA61}" destId="{86C29B37-568E-4BEA-A379-1E437F77F04B}" srcOrd="3" destOrd="0" presId="urn:microsoft.com/office/officeart/2005/8/layout/lProcess2"/>
    <dgm:cxn modelId="{299FB4EB-53AA-43AA-9F4A-AC37BA6CCA03}" type="presParOf" srcId="{E59AF6D8-E337-4966-8F72-234AEE89AA61}" destId="{108640D6-CD0E-46E7-A4E3-5E2011D1FBEB}" srcOrd="4" destOrd="0" presId="urn:microsoft.com/office/officeart/2005/8/layout/lProcess2"/>
    <dgm:cxn modelId="{33035CA7-803C-45A8-98B6-8B2118F72AE1}" type="presParOf" srcId="{108640D6-CD0E-46E7-A4E3-5E2011D1FBEB}" destId="{6FE42063-7557-4C9E-BAB3-AE822BA877C0}" srcOrd="0" destOrd="0" presId="urn:microsoft.com/office/officeart/2005/8/layout/lProcess2"/>
    <dgm:cxn modelId="{B10E607F-CC70-44EB-A35B-CD30868D93D4}" type="presParOf" srcId="{108640D6-CD0E-46E7-A4E3-5E2011D1FBEB}" destId="{9CF3FEE0-2290-48FA-8B3E-F2A1CD89CA0A}" srcOrd="1" destOrd="0" presId="urn:microsoft.com/office/officeart/2005/8/layout/lProcess2"/>
    <dgm:cxn modelId="{C01E8212-CE89-4F4D-AFC7-BCB0FBFA63D9}" type="presParOf" srcId="{108640D6-CD0E-46E7-A4E3-5E2011D1FBEB}" destId="{B2E53242-7D9E-478D-8166-10FA45EB264D}" srcOrd="2" destOrd="0" presId="urn:microsoft.com/office/officeart/2005/8/layout/lProcess2"/>
    <dgm:cxn modelId="{6CD2DB51-83ED-4380-AE7C-79E200E66EA5}" type="presParOf" srcId="{B2E53242-7D9E-478D-8166-10FA45EB264D}" destId="{E61FC756-D880-43D9-A5F6-4B48F5F9E49C}" srcOrd="0" destOrd="0" presId="urn:microsoft.com/office/officeart/2005/8/layout/lProcess2"/>
    <dgm:cxn modelId="{ADB83497-04AD-42E1-B344-907DCA25A04E}" type="presParOf" srcId="{E61FC756-D880-43D9-A5F6-4B48F5F9E49C}" destId="{AD9A84DC-CB4D-4AC6-BE20-802DC365E48D}" srcOrd="0" destOrd="0" presId="urn:microsoft.com/office/officeart/2005/8/layout/lProcess2"/>
    <dgm:cxn modelId="{DBABA9C9-177D-4CAD-8FB9-0B8D03F5B52A}" type="presParOf" srcId="{E61FC756-D880-43D9-A5F6-4B48F5F9E49C}" destId="{63255897-6D71-4157-ADED-D3501C51F43E}" srcOrd="1" destOrd="0" presId="urn:microsoft.com/office/officeart/2005/8/layout/lProcess2"/>
    <dgm:cxn modelId="{D29BF945-B34C-4049-A924-CA71FD9EA7FC}" type="presParOf" srcId="{E61FC756-D880-43D9-A5F6-4B48F5F9E49C}" destId="{FC841647-2798-42E0-B51E-0266B471902C}" srcOrd="2" destOrd="0" presId="urn:microsoft.com/office/officeart/2005/8/layout/lProcess2"/>
    <dgm:cxn modelId="{49B43E25-D02B-4127-9210-D0EF219D74C7}" type="presParOf" srcId="{E61FC756-D880-43D9-A5F6-4B48F5F9E49C}" destId="{AE7029A8-FB79-4269-B181-A17E8A7393A0}" srcOrd="3" destOrd="0" presId="urn:microsoft.com/office/officeart/2005/8/layout/lProcess2"/>
    <dgm:cxn modelId="{B580E155-2EF9-4E0D-8E03-9C5DBB1099E8}" type="presParOf" srcId="{E61FC756-D880-43D9-A5F6-4B48F5F9E49C}" destId="{EC5B8DF0-AE17-4647-9E5A-9B47C05F5BD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2C46F-FEA9-4DB4-A87D-DDAA38D152FA}">
      <dsp:nvSpPr>
        <dsp:cNvPr id="0" name=""/>
        <dsp:cNvSpPr/>
      </dsp:nvSpPr>
      <dsp:spPr>
        <a:xfrm>
          <a:off x="706" y="0"/>
          <a:ext cx="1838027" cy="4487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Student Body Characteristics</a:t>
          </a:r>
        </a:p>
      </dsp:txBody>
      <dsp:txXfrm>
        <a:off x="706" y="0"/>
        <a:ext cx="1838027" cy="1346263"/>
      </dsp:txXfrm>
    </dsp:sp>
    <dsp:sp modelId="{062C2AA7-96B1-4857-983B-E966F7270698}">
      <dsp:nvSpPr>
        <dsp:cNvPr id="0" name=""/>
        <dsp:cNvSpPr/>
      </dsp:nvSpPr>
      <dsp:spPr>
        <a:xfrm>
          <a:off x="184509" y="1347578"/>
          <a:ext cx="1470421" cy="1353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Minority Percent</a:t>
          </a:r>
        </a:p>
      </dsp:txBody>
      <dsp:txXfrm>
        <a:off x="224139" y="1387208"/>
        <a:ext cx="1391161" cy="1273796"/>
      </dsp:txXfrm>
    </dsp:sp>
    <dsp:sp modelId="{5EB51028-3FBB-4F3A-9D83-2B33CA6710B7}">
      <dsp:nvSpPr>
        <dsp:cNvPr id="0" name=""/>
        <dsp:cNvSpPr/>
      </dsp:nvSpPr>
      <dsp:spPr>
        <a:xfrm>
          <a:off x="184509" y="2908796"/>
          <a:ext cx="1470421" cy="1353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Low-Income Percent</a:t>
          </a:r>
        </a:p>
      </dsp:txBody>
      <dsp:txXfrm>
        <a:off x="224139" y="2948426"/>
        <a:ext cx="1391161" cy="1273796"/>
      </dsp:txXfrm>
    </dsp:sp>
    <dsp:sp modelId="{EB1D7677-329C-4FBA-9BEA-A4A1D6B9C90E}">
      <dsp:nvSpPr>
        <dsp:cNvPr id="0" name=""/>
        <dsp:cNvSpPr/>
      </dsp:nvSpPr>
      <dsp:spPr>
        <a:xfrm>
          <a:off x="1976586" y="0"/>
          <a:ext cx="1838027" cy="4487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Teacher Characteristics</a:t>
          </a:r>
        </a:p>
      </dsp:txBody>
      <dsp:txXfrm>
        <a:off x="1976586" y="0"/>
        <a:ext cx="1838027" cy="1346263"/>
      </dsp:txXfrm>
    </dsp:sp>
    <dsp:sp modelId="{BEFC6487-170B-472E-A99A-5773C57900AF}">
      <dsp:nvSpPr>
        <dsp:cNvPr id="0" name=""/>
        <dsp:cNvSpPr/>
      </dsp:nvSpPr>
      <dsp:spPr>
        <a:xfrm>
          <a:off x="2160389" y="1346646"/>
          <a:ext cx="1470421" cy="881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Level of Experience</a:t>
          </a:r>
        </a:p>
      </dsp:txBody>
      <dsp:txXfrm>
        <a:off x="2186211" y="1372468"/>
        <a:ext cx="1418777" cy="829978"/>
      </dsp:txXfrm>
    </dsp:sp>
    <dsp:sp modelId="{57F5E126-0BF5-4E43-89EF-797719D232B7}">
      <dsp:nvSpPr>
        <dsp:cNvPr id="0" name=""/>
        <dsp:cNvSpPr/>
      </dsp:nvSpPr>
      <dsp:spPr>
        <a:xfrm>
          <a:off x="2160389" y="2363904"/>
          <a:ext cx="1470421" cy="881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Certification Route</a:t>
          </a:r>
        </a:p>
      </dsp:txBody>
      <dsp:txXfrm>
        <a:off x="2186211" y="2389726"/>
        <a:ext cx="1418777" cy="829978"/>
      </dsp:txXfrm>
    </dsp:sp>
    <dsp:sp modelId="{96845132-A4C8-42A5-91C9-26D48BC5AF6E}">
      <dsp:nvSpPr>
        <dsp:cNvPr id="0" name=""/>
        <dsp:cNvSpPr/>
      </dsp:nvSpPr>
      <dsp:spPr>
        <a:xfrm>
          <a:off x="2160389" y="3381161"/>
          <a:ext cx="1470421" cy="881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Subject</a:t>
          </a:r>
        </a:p>
      </dsp:txBody>
      <dsp:txXfrm>
        <a:off x="2186211" y="3406983"/>
        <a:ext cx="1418777" cy="829978"/>
      </dsp:txXfrm>
    </dsp:sp>
    <dsp:sp modelId="{6FE42063-7557-4C9E-BAB3-AE822BA877C0}">
      <dsp:nvSpPr>
        <dsp:cNvPr id="0" name=""/>
        <dsp:cNvSpPr/>
      </dsp:nvSpPr>
      <dsp:spPr>
        <a:xfrm>
          <a:off x="3952465" y="0"/>
          <a:ext cx="1838027" cy="4487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School-Level Characteristics</a:t>
          </a:r>
        </a:p>
      </dsp:txBody>
      <dsp:txXfrm>
        <a:off x="3952465" y="0"/>
        <a:ext cx="1838027" cy="1346263"/>
      </dsp:txXfrm>
    </dsp:sp>
    <dsp:sp modelId="{AD9A84DC-CB4D-4AC6-BE20-802DC365E48D}">
      <dsp:nvSpPr>
        <dsp:cNvPr id="0" name=""/>
        <dsp:cNvSpPr/>
      </dsp:nvSpPr>
      <dsp:spPr>
        <a:xfrm>
          <a:off x="4136268" y="1346646"/>
          <a:ext cx="1470421" cy="881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Location (Rural/Urban)</a:t>
          </a:r>
        </a:p>
      </dsp:txBody>
      <dsp:txXfrm>
        <a:off x="4162090" y="1372468"/>
        <a:ext cx="1418777" cy="829978"/>
      </dsp:txXfrm>
    </dsp:sp>
    <dsp:sp modelId="{FC841647-2798-42E0-B51E-0266B471902C}">
      <dsp:nvSpPr>
        <dsp:cNvPr id="0" name=""/>
        <dsp:cNvSpPr/>
      </dsp:nvSpPr>
      <dsp:spPr>
        <a:xfrm>
          <a:off x="4136268" y="2363904"/>
          <a:ext cx="1470421" cy="881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Size</a:t>
          </a:r>
        </a:p>
      </dsp:txBody>
      <dsp:txXfrm>
        <a:off x="4162090" y="2389726"/>
        <a:ext cx="1418777" cy="829978"/>
      </dsp:txXfrm>
    </dsp:sp>
    <dsp:sp modelId="{EC5B8DF0-AE17-4647-9E5A-9B47C05F5BD0}">
      <dsp:nvSpPr>
        <dsp:cNvPr id="0" name=""/>
        <dsp:cNvSpPr/>
      </dsp:nvSpPr>
      <dsp:spPr>
        <a:xfrm>
          <a:off x="4136268" y="3381161"/>
          <a:ext cx="1470421" cy="881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Grade Span</a:t>
          </a:r>
        </a:p>
      </dsp:txBody>
      <dsp:txXfrm>
        <a:off x="4162090" y="3406983"/>
        <a:ext cx="1418777" cy="829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AC75-C220-4405-9C06-DED01268FE8E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069D5-3F25-492E-B75A-F063021A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ECFF-840B-4F87-8579-8D3C61A819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5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89D43F-3A5F-49C6-AE59-77D589273501}" type="datetimeFigureOut">
              <a:rPr lang="en-US" smtClean="0"/>
              <a:t>5/11/2015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7543800" cy="13716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Oklahoma Educator Equity Plan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Update to State Board of Education</a:t>
            </a:r>
            <a:br>
              <a:rPr lang="en-US" sz="3200" dirty="0" smtClean="0"/>
            </a:br>
            <a:r>
              <a:rPr lang="en-US" sz="3200" dirty="0"/>
              <a:t>May 28, 2015</a:t>
            </a:r>
          </a:p>
        </p:txBody>
      </p:sp>
    </p:spTree>
    <p:extLst>
      <p:ext uri="{BB962C8B-B14F-4D97-AF65-F5344CB8AC3E}">
        <p14:creationId xmlns:p14="http://schemas.microsoft.com/office/powerpoint/2010/main" val="37761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latin typeface="+mj-lt"/>
              </a:rPr>
              <a:t>Eight Stakeholder Focus Groups worked through an exercise of brainstorming equity gaps and narrowing to one that could be analyzed for root causes.  Once the causes were identified, a challenge statement was crafted to capture each  group’s priority.</a:t>
            </a:r>
          </a:p>
        </p:txBody>
      </p:sp>
    </p:spTree>
    <p:extLst>
      <p:ext uri="{BB962C8B-B14F-4D97-AF65-F5344CB8AC3E}">
        <p14:creationId xmlns:p14="http://schemas.microsoft.com/office/powerpoint/2010/main" val="378624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Equity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Gap #1 - Fewer effective teachers in high poverty and high minority </a:t>
            </a:r>
            <a:r>
              <a:rPr lang="en-US" b="1" dirty="0" smtClean="0">
                <a:latin typeface="+mj-lt"/>
              </a:rPr>
              <a:t>schools</a:t>
            </a:r>
          </a:p>
          <a:p>
            <a:pPr marL="114300" indent="0">
              <a:buNone/>
            </a:pPr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GAP #2  Fewer </a:t>
            </a:r>
            <a:r>
              <a:rPr lang="en-US" b="1" dirty="0" smtClean="0">
                <a:latin typeface="+mj-lt"/>
              </a:rPr>
              <a:t>experienced </a:t>
            </a:r>
            <a:r>
              <a:rPr lang="en-US" b="1" dirty="0">
                <a:latin typeface="+mj-lt"/>
              </a:rPr>
              <a:t>teachers in high poverty and high minority schools.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marL="114300" indent="0">
              <a:buNone/>
            </a:pPr>
            <a:endParaRPr lang="en-US" dirty="0">
              <a:latin typeface="+mj-lt"/>
            </a:endParaRPr>
          </a:p>
          <a:p>
            <a:pPr marL="114300" indent="0">
              <a:buNone/>
            </a:pPr>
            <a:endParaRPr lang="en-US" dirty="0">
              <a:latin typeface="+mj-lt"/>
            </a:endParaRPr>
          </a:p>
          <a:p>
            <a:pPr marL="114300" indent="0">
              <a:buNone/>
            </a:pPr>
            <a:endParaRPr lang="en-US" dirty="0">
              <a:latin typeface="+mj-lt"/>
            </a:endParaRPr>
          </a:p>
          <a:p>
            <a:pPr marL="114300" indent="0" algn="r">
              <a:buNone/>
            </a:pP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25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79248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148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7696200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409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51437269"/>
              </p:ext>
            </p:extLst>
          </p:nvPr>
        </p:nvGraphicFramePr>
        <p:xfrm>
          <a:off x="1219200" y="1143000"/>
          <a:ext cx="5791200" cy="4487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02891" y="683567"/>
            <a:ext cx="33854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SAMPLING PARAMETERS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6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April 20, 2015 - On site coaching from EASN </a:t>
            </a:r>
            <a:r>
              <a:rPr lang="en-US" sz="2400" dirty="0" smtClean="0">
                <a:latin typeface="+mj-lt"/>
              </a:rPr>
              <a:t>(Equitable Access Support Network) </a:t>
            </a:r>
            <a:r>
              <a:rPr lang="en-US" sz="3200" dirty="0" smtClean="0">
                <a:latin typeface="+mj-lt"/>
              </a:rPr>
              <a:t>representative, Phil </a:t>
            </a:r>
            <a:r>
              <a:rPr lang="en-US" sz="3200" dirty="0" err="1" smtClean="0">
                <a:latin typeface="+mj-lt"/>
              </a:rPr>
              <a:t>Gonring</a:t>
            </a:r>
            <a:r>
              <a:rPr lang="en-US" sz="3200" dirty="0" smtClean="0">
                <a:latin typeface="+mj-lt"/>
              </a:rPr>
              <a:t> </a:t>
            </a:r>
          </a:p>
          <a:p>
            <a:pPr marL="114300" indent="0">
              <a:buNone/>
            </a:pP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May 6, 2015 - Virtual Review of Draft Plan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372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Advisory Board</a:t>
            </a:r>
          </a:p>
          <a:p>
            <a:r>
              <a:rPr lang="en-US" sz="4000" dirty="0" smtClean="0"/>
              <a:t>Stakeholder Groups</a:t>
            </a:r>
          </a:p>
          <a:p>
            <a:r>
              <a:rPr lang="en-US" sz="4000" dirty="0" smtClean="0"/>
              <a:t>Public review on website</a:t>
            </a:r>
          </a:p>
          <a:p>
            <a:endParaRPr lang="en-US" sz="4000" dirty="0"/>
          </a:p>
          <a:p>
            <a:endParaRPr lang="en-US" sz="4000" dirty="0" smtClean="0"/>
          </a:p>
          <a:p>
            <a:pPr marL="114300" indent="0">
              <a:buNone/>
            </a:pPr>
            <a:r>
              <a:rPr lang="en-US" sz="4000" dirty="0" smtClean="0"/>
              <a:t>         *Due Date – June 1, 2015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2642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</TotalTime>
  <Words>141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  Oklahoma Educator Equity Plan   Update to State Board of Education May 28, 2015</vt:lpstr>
      <vt:lpstr>Challenge Statements</vt:lpstr>
      <vt:lpstr>Two Equity Gaps</vt:lpstr>
      <vt:lpstr>PowerPoint Presentation</vt:lpstr>
      <vt:lpstr>PowerPoint Presentation</vt:lpstr>
      <vt:lpstr>PowerPoint Presentation</vt:lpstr>
      <vt:lpstr>Guidance</vt:lpstr>
      <vt:lpstr>Review Stage</vt:lpstr>
    </vt:vector>
  </TitlesOfParts>
  <Company>State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Educator Equity Plan</dc:title>
  <dc:creator>Robyn Miller</dc:creator>
  <cp:lastModifiedBy>Robyn Miller</cp:lastModifiedBy>
  <cp:revision>7</cp:revision>
  <dcterms:created xsi:type="dcterms:W3CDTF">2015-04-07T21:07:51Z</dcterms:created>
  <dcterms:modified xsi:type="dcterms:W3CDTF">2015-05-11T12:34:33Z</dcterms:modified>
</cp:coreProperties>
</file>