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9" r:id="rId5"/>
    <p:sldId id="256" r:id="rId6"/>
    <p:sldId id="260" r:id="rId7"/>
    <p:sldId id="261" r:id="rId8"/>
    <p:sldId id="262" r:id="rId9"/>
    <p:sldId id="263" r:id="rId10"/>
    <p:sldId id="271"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1" autoAdjust="0"/>
    <p:restoredTop sz="94716"/>
  </p:normalViewPr>
  <p:slideViewPr>
    <p:cSldViewPr snapToGrid="0" snapToObjects="1">
      <p:cViewPr>
        <p:scale>
          <a:sx n="141" d="100"/>
          <a:sy n="141" d="100"/>
        </p:scale>
        <p:origin x="-38" y="-5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10/18/2016</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Sherry.Fisher@sde.ok.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214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IHP</a:t>
            </a:r>
            <a:endParaRPr lang="en-US" dirty="0"/>
          </a:p>
        </p:txBody>
      </p:sp>
      <p:sp>
        <p:nvSpPr>
          <p:cNvPr id="3" name="Content Placeholder 2"/>
          <p:cNvSpPr>
            <a:spLocks noGrp="1"/>
          </p:cNvSpPr>
          <p:nvPr>
            <p:ph idx="1"/>
          </p:nvPr>
        </p:nvSpPr>
        <p:spPr/>
        <p:txBody>
          <a:bodyPr/>
          <a:lstStyle/>
          <a:p>
            <a:r>
              <a:rPr lang="en-US" dirty="0" smtClean="0"/>
              <a:t>The administrator and nurse should identify a point person to oversee the implementation process.</a:t>
            </a:r>
          </a:p>
          <a:p>
            <a:r>
              <a:rPr lang="en-US" dirty="0" smtClean="0"/>
              <a:t>Set up a meeting to inform/train staff.</a:t>
            </a:r>
          </a:p>
          <a:p>
            <a:r>
              <a:rPr lang="en-US" dirty="0" smtClean="0"/>
              <a:t>Distribute the IHP.</a:t>
            </a:r>
          </a:p>
          <a:p>
            <a:r>
              <a:rPr lang="en-US" dirty="0" smtClean="0"/>
              <a:t>Nurse and staff will monitor effectiveness of the plan.</a:t>
            </a:r>
            <a:endParaRPr lang="en-US" dirty="0"/>
          </a:p>
        </p:txBody>
      </p:sp>
    </p:spTree>
    <p:extLst>
      <p:ext uri="{BB962C8B-B14F-4D97-AF65-F5344CB8AC3E}">
        <p14:creationId xmlns:p14="http://schemas.microsoft.com/office/powerpoint/2010/main" val="4127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41119" y="528638"/>
            <a:ext cx="5140959" cy="57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87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613" y="101599"/>
            <a:ext cx="6681841" cy="5540587"/>
          </a:xfrm>
        </p:spPr>
      </p:pic>
    </p:spTree>
    <p:extLst>
      <p:ext uri="{BB962C8B-B14F-4D97-AF65-F5344CB8AC3E}">
        <p14:creationId xmlns:p14="http://schemas.microsoft.com/office/powerpoint/2010/main" val="372878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112" y="453814"/>
            <a:ext cx="6457776" cy="5181600"/>
          </a:xfrm>
        </p:spPr>
      </p:pic>
    </p:spTree>
    <p:extLst>
      <p:ext uri="{BB962C8B-B14F-4D97-AF65-F5344CB8AC3E}">
        <p14:creationId xmlns:p14="http://schemas.microsoft.com/office/powerpoint/2010/main" val="3200084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dirty="0" smtClean="0"/>
              <a:t>Sherry Fisher, RN, BSN</a:t>
            </a:r>
          </a:p>
          <a:p>
            <a:pPr marL="0" indent="0" algn="ctr">
              <a:buNone/>
            </a:pPr>
            <a:r>
              <a:rPr lang="en-US" dirty="0" smtClean="0"/>
              <a:t>Director of Health and Physical Education</a:t>
            </a:r>
          </a:p>
          <a:p>
            <a:pPr marL="0" indent="0" algn="ctr">
              <a:buNone/>
            </a:pPr>
            <a:r>
              <a:rPr lang="en-US" dirty="0" smtClean="0">
                <a:hlinkClick r:id="rId2"/>
              </a:rPr>
              <a:t>Sherry.Fisher@sde.ok.gov</a:t>
            </a:r>
            <a:endParaRPr lang="en-US" dirty="0" smtClean="0"/>
          </a:p>
          <a:p>
            <a:pPr marL="0" indent="0" algn="ctr">
              <a:buNone/>
            </a:pPr>
            <a:r>
              <a:rPr lang="en-US" dirty="0" smtClean="0"/>
              <a:t>(918)289-6599 (cell phone)</a:t>
            </a:r>
          </a:p>
          <a:p>
            <a:pPr marL="0" indent="0" algn="ctr">
              <a:buNone/>
            </a:pPr>
            <a:r>
              <a:rPr lang="en-US" dirty="0" smtClean="0"/>
              <a:t>(405)522-4499 (office)</a:t>
            </a:r>
            <a:endParaRPr lang="en-US" dirty="0"/>
          </a:p>
        </p:txBody>
      </p:sp>
      <p:pic>
        <p:nvPicPr>
          <p:cNvPr id="6146" name="Picture 2" descr="C:\Users\323645\AppData\Local\Microsoft\Windows\Temporary Internet Files\Content.IE5\YG8T20VZ\school_nurse_clip_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001" y="4523376"/>
            <a:ext cx="1434465" cy="118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9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0747"/>
            <a:ext cx="7772400" cy="1759407"/>
          </a:xfrm>
        </p:spPr>
        <p:txBody>
          <a:bodyPr>
            <a:normAutofit/>
          </a:bodyPr>
          <a:lstStyle/>
          <a:p>
            <a:r>
              <a:rPr lang="en-US" sz="5400" dirty="0" smtClean="0"/>
              <a:t>Individual Health Plans</a:t>
            </a:r>
            <a:endParaRPr lang="en-US" sz="3100" dirty="0"/>
          </a:p>
        </p:txBody>
      </p:sp>
      <p:sp>
        <p:nvSpPr>
          <p:cNvPr id="3" name="Subtitle 2"/>
          <p:cNvSpPr>
            <a:spLocks noGrp="1"/>
          </p:cNvSpPr>
          <p:nvPr>
            <p:ph type="subTitle" idx="1"/>
          </p:nvPr>
        </p:nvSpPr>
        <p:spPr>
          <a:xfrm>
            <a:off x="1371600" y="3500154"/>
            <a:ext cx="6400800" cy="2138646"/>
          </a:xfrm>
        </p:spPr>
        <p:txBody>
          <a:bodyPr/>
          <a:lstStyle/>
          <a:p>
            <a:r>
              <a:rPr lang="en-US" dirty="0" smtClean="0"/>
              <a:t>Sherry Fisher, RN, BSN</a:t>
            </a:r>
          </a:p>
          <a:p>
            <a:r>
              <a:rPr lang="en-US" dirty="0" smtClean="0"/>
              <a:t>Director of Health and Physical Education</a:t>
            </a:r>
            <a:endParaRPr lang="en-US" dirty="0"/>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Individual Health Plan?</a:t>
            </a:r>
            <a:endParaRPr lang="en-US" dirty="0"/>
          </a:p>
        </p:txBody>
      </p:sp>
      <p:sp>
        <p:nvSpPr>
          <p:cNvPr id="3" name="Content Placeholder 2"/>
          <p:cNvSpPr>
            <a:spLocks noGrp="1"/>
          </p:cNvSpPr>
          <p:nvPr>
            <p:ph idx="1"/>
          </p:nvPr>
        </p:nvSpPr>
        <p:spPr>
          <a:xfrm>
            <a:off x="457200" y="1998133"/>
            <a:ext cx="8229600" cy="4128030"/>
          </a:xfrm>
        </p:spPr>
        <p:txBody>
          <a:bodyPr/>
          <a:lstStyle/>
          <a:p>
            <a:r>
              <a:rPr lang="en-US" dirty="0" smtClean="0"/>
              <a:t>Individual Health Plans are written plans used in the school setting to communicate a student’s health condition and their care/accommodations.</a:t>
            </a:r>
            <a:endParaRPr lang="en-US" dirty="0"/>
          </a:p>
        </p:txBody>
      </p:sp>
      <p:pic>
        <p:nvPicPr>
          <p:cNvPr id="1027" name="Picture 3" descr="C:\Users\323645\AppData\Local\Microsoft\Windows\Temporary Internet Files\Content.IE5\M2CW9ILD\5782-Stressed-Business-Woman-Carrying-And-Dropping-Documents-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865" y="3492517"/>
            <a:ext cx="1773767" cy="17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4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Writes an IHP?</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Nurse    </a:t>
            </a:r>
          </a:p>
          <a:p>
            <a:pPr marL="0" indent="0">
              <a:buNone/>
            </a:pPr>
            <a:r>
              <a:rPr lang="en-US" dirty="0" smtClean="0"/>
              <a:t>	Development of a IHP is a nurse responsibility 	and is based on standards of care regulated 	by the state nurses practice acts.  IHP’s cannot 	be delegated to unlicensed individuals.  It is 	the responsibility of the nurse to evaluate the 	IHP’s annually. </a:t>
            </a:r>
            <a:endParaRPr lang="en-US" dirty="0"/>
          </a:p>
        </p:txBody>
      </p:sp>
      <p:pic>
        <p:nvPicPr>
          <p:cNvPr id="1026" name="Picture 2" descr="C:\Users\323645\AppData\Local\Microsoft\Windows\Temporary Internet Files\Content.IE5\M2CW9ILD\Nurse-Practis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027" y="1126445"/>
            <a:ext cx="992520" cy="15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7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Students Should Have an IHP?</a:t>
            </a:r>
            <a:endParaRPr lang="en-US" dirty="0"/>
          </a:p>
        </p:txBody>
      </p:sp>
      <p:sp>
        <p:nvSpPr>
          <p:cNvPr id="3" name="Content Placeholder 2"/>
          <p:cNvSpPr>
            <a:spLocks noGrp="1"/>
          </p:cNvSpPr>
          <p:nvPr>
            <p:ph idx="1"/>
          </p:nvPr>
        </p:nvSpPr>
        <p:spPr/>
        <p:txBody>
          <a:bodyPr/>
          <a:lstStyle/>
          <a:p>
            <a:pPr lvl="0"/>
            <a:r>
              <a:rPr lang="en-US" dirty="0"/>
              <a:t>The student has a condition that requires scheduled daily </a:t>
            </a:r>
            <a:r>
              <a:rPr lang="en-US" dirty="0" smtClean="0"/>
              <a:t>medication, cares/accommodations during the school day.</a:t>
            </a:r>
          </a:p>
          <a:p>
            <a:pPr lvl="0"/>
            <a:r>
              <a:rPr lang="en-US" dirty="0" smtClean="0"/>
              <a:t>The student has a potentially life threatening condition that requires as needed medication, cares/accommodations.</a:t>
            </a:r>
          </a:p>
          <a:p>
            <a:pPr lvl="0"/>
            <a:r>
              <a:rPr lang="en-US" dirty="0" smtClean="0"/>
              <a:t>The student has a condition that requires as needed mediation, cares/accommodations.</a:t>
            </a:r>
          </a:p>
          <a:p>
            <a:pPr lvl="0"/>
            <a:endParaRPr lang="en-US" dirty="0"/>
          </a:p>
        </p:txBody>
      </p:sp>
    </p:spTree>
    <p:extLst>
      <p:ext uri="{BB962C8B-B14F-4D97-AF65-F5344CB8AC3E}">
        <p14:creationId xmlns:p14="http://schemas.microsoft.com/office/powerpoint/2010/main" val="16669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involved in developing an IHP?</a:t>
            </a:r>
            <a:endParaRPr lang="en-US" dirty="0"/>
          </a:p>
        </p:txBody>
      </p:sp>
      <p:sp>
        <p:nvSpPr>
          <p:cNvPr id="3" name="Content Placeholder 2"/>
          <p:cNvSpPr>
            <a:spLocks noGrp="1"/>
          </p:cNvSpPr>
          <p:nvPr>
            <p:ph idx="1"/>
          </p:nvPr>
        </p:nvSpPr>
        <p:spPr>
          <a:xfrm>
            <a:off x="457200" y="2038773"/>
            <a:ext cx="8229600" cy="4087390"/>
          </a:xfrm>
        </p:spPr>
        <p:txBody>
          <a:bodyPr/>
          <a:lstStyle/>
          <a:p>
            <a:r>
              <a:rPr lang="en-US" dirty="0" smtClean="0"/>
              <a:t>Input from parents/guardians, physician, school nurse, school staff and as appropriate the student may be included. </a:t>
            </a:r>
            <a:endParaRPr lang="en-US" dirty="0"/>
          </a:p>
        </p:txBody>
      </p:sp>
      <p:pic>
        <p:nvPicPr>
          <p:cNvPr id="2051" name="Picture 3" descr="C:\Users\323645\AppData\Local\Microsoft\Windows\Temporary Internet Files\Content.IE5\TJRE4XOP\clip-art0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776" y="4110202"/>
            <a:ext cx="1608654" cy="167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0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Does the health problem require:</a:t>
            </a:r>
          </a:p>
          <a:p>
            <a:pPr marL="0" indent="0">
              <a:buNone/>
            </a:pPr>
            <a:r>
              <a:rPr lang="en-US" dirty="0"/>
              <a:t>	</a:t>
            </a:r>
            <a:r>
              <a:rPr lang="en-US" dirty="0" smtClean="0"/>
              <a:t>Special training of school personnel</a:t>
            </a:r>
          </a:p>
          <a:p>
            <a:pPr marL="0" indent="0">
              <a:buNone/>
            </a:pPr>
            <a:r>
              <a:rPr lang="en-US" dirty="0"/>
              <a:t> </a:t>
            </a:r>
            <a:r>
              <a:rPr lang="en-US" dirty="0" smtClean="0"/>
              <a:t>   Modifications in school environment</a:t>
            </a:r>
          </a:p>
          <a:p>
            <a:pPr marL="0" indent="0">
              <a:buNone/>
            </a:pPr>
            <a:r>
              <a:rPr lang="en-US" dirty="0"/>
              <a:t> </a:t>
            </a:r>
            <a:r>
              <a:rPr lang="en-US" dirty="0" smtClean="0"/>
              <a:t>   Self-care assistance</a:t>
            </a:r>
          </a:p>
          <a:p>
            <a:pPr marL="0" indent="0">
              <a:buNone/>
            </a:pPr>
            <a:r>
              <a:rPr lang="en-US" dirty="0"/>
              <a:t> </a:t>
            </a:r>
            <a:r>
              <a:rPr lang="en-US" dirty="0" smtClean="0"/>
              <a:t>   Treatments</a:t>
            </a:r>
          </a:p>
          <a:p>
            <a:pPr marL="0" indent="0">
              <a:buNone/>
            </a:pPr>
            <a:r>
              <a:rPr lang="en-US" dirty="0"/>
              <a:t> </a:t>
            </a:r>
            <a:r>
              <a:rPr lang="en-US" dirty="0" smtClean="0"/>
              <a:t>   Special Diet</a:t>
            </a:r>
          </a:p>
          <a:p>
            <a:pPr marL="0" indent="0">
              <a:buNone/>
            </a:pPr>
            <a:r>
              <a:rPr lang="en-US" dirty="0"/>
              <a:t> </a:t>
            </a:r>
            <a:r>
              <a:rPr lang="en-US" dirty="0" smtClean="0"/>
              <a:t>   Orders from a doctor for care needs</a:t>
            </a:r>
            <a:endParaRPr lang="en-US" dirty="0"/>
          </a:p>
        </p:txBody>
      </p:sp>
    </p:spTree>
    <p:extLst>
      <p:ext uri="{BB962C8B-B14F-4D97-AF65-F5344CB8AC3E}">
        <p14:creationId xmlns:p14="http://schemas.microsoft.com/office/powerpoint/2010/main" val="252409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Included in an IHP?</a:t>
            </a:r>
            <a:endParaRPr lang="en-US" dirty="0"/>
          </a:p>
        </p:txBody>
      </p:sp>
      <p:sp>
        <p:nvSpPr>
          <p:cNvPr id="3" name="Content Placeholder 2"/>
          <p:cNvSpPr>
            <a:spLocks noGrp="1"/>
          </p:cNvSpPr>
          <p:nvPr>
            <p:ph idx="1"/>
          </p:nvPr>
        </p:nvSpPr>
        <p:spPr>
          <a:xfrm>
            <a:off x="457200" y="1307254"/>
            <a:ext cx="8229600" cy="4818910"/>
          </a:xfrm>
        </p:spPr>
        <p:txBody>
          <a:bodyPr/>
          <a:lstStyle/>
          <a:p>
            <a:r>
              <a:rPr lang="en-US" dirty="0" smtClean="0"/>
              <a:t>Health Condition </a:t>
            </a:r>
          </a:p>
          <a:p>
            <a:r>
              <a:rPr lang="en-US" dirty="0" smtClean="0"/>
              <a:t>Student’s Demographics        </a:t>
            </a:r>
          </a:p>
          <a:p>
            <a:r>
              <a:rPr lang="en-US" dirty="0" smtClean="0"/>
              <a:t>Nursing Diagnosis</a:t>
            </a:r>
          </a:p>
          <a:p>
            <a:r>
              <a:rPr lang="en-US" dirty="0" smtClean="0"/>
              <a:t>Goals for Care</a:t>
            </a:r>
          </a:p>
          <a:p>
            <a:r>
              <a:rPr lang="en-US" dirty="0" smtClean="0"/>
              <a:t>Assessment/Signs and Symptoms of Condition</a:t>
            </a:r>
          </a:p>
          <a:p>
            <a:r>
              <a:rPr lang="en-US" dirty="0" smtClean="0"/>
              <a:t>Interventions/Plan of Action</a:t>
            </a:r>
            <a:endParaRPr lang="en-US" dirty="0"/>
          </a:p>
        </p:txBody>
      </p:sp>
      <p:pic>
        <p:nvPicPr>
          <p:cNvPr id="3074" name="Picture 2" descr="C:\Users\323645\AppData\Local\Microsoft\Windows\Temporary Internet Files\Content.IE5\M2CW9ILD\school_nur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734" y="1806875"/>
            <a:ext cx="1981306" cy="18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4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Utilize an IHP?</a:t>
            </a:r>
            <a:endParaRPr lang="en-US" dirty="0"/>
          </a:p>
        </p:txBody>
      </p:sp>
      <p:sp>
        <p:nvSpPr>
          <p:cNvPr id="3" name="Content Placeholder 2"/>
          <p:cNvSpPr>
            <a:spLocks noGrp="1"/>
          </p:cNvSpPr>
          <p:nvPr>
            <p:ph idx="1"/>
          </p:nvPr>
        </p:nvSpPr>
        <p:spPr>
          <a:xfrm>
            <a:off x="457200" y="1774613"/>
            <a:ext cx="8229600" cy="4351550"/>
          </a:xfrm>
        </p:spPr>
        <p:txBody>
          <a:bodyPr/>
          <a:lstStyle/>
          <a:p>
            <a:r>
              <a:rPr lang="en-US" dirty="0" smtClean="0"/>
              <a:t>Any staff member who is responsible for the care of the student.</a:t>
            </a:r>
          </a:p>
          <a:p>
            <a:endParaRPr lang="en-US" dirty="0"/>
          </a:p>
        </p:txBody>
      </p:sp>
      <p:pic>
        <p:nvPicPr>
          <p:cNvPr id="4101" name="Picture 5" descr="C:\Users\323645\AppData\Local\Microsoft\Windows\Temporary Internet Files\Content.IE5\YG8T20VZ\obz3z8z1sIMll05kf9IolXcajfY@263x3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72" y="3603413"/>
            <a:ext cx="1198435" cy="14581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323645\AppData\Local\Microsoft\Windows\Temporary Internet Files\Content.IE5\06ZDE8QN\practi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346" y="3365980"/>
            <a:ext cx="1984692" cy="169560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323645\AppData\Local\Microsoft\Windows\Temporary Internet Files\Content.IE5\FDCIYRF8\lunch_cafeteri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853" y="3763936"/>
            <a:ext cx="1456268" cy="107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0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1873</TotalTime>
  <Words>248</Words>
  <Application>Microsoft Office PowerPoint</Application>
  <PresentationFormat>On-screen Show (4:3)</PresentationFormat>
  <Paragraphs>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Individual Health Plans</vt:lpstr>
      <vt:lpstr>What is an Individual Health Plan?</vt:lpstr>
      <vt:lpstr>Who Writes an IHP?</vt:lpstr>
      <vt:lpstr>Which Students Should Have an IHP?</vt:lpstr>
      <vt:lpstr>Who is involved in developing an IHP?</vt:lpstr>
      <vt:lpstr>Assessment</vt:lpstr>
      <vt:lpstr>What Should be Included in an IHP?</vt:lpstr>
      <vt:lpstr>Who Should Utilize an IHP?</vt:lpstr>
      <vt:lpstr>Implementing the IHP</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Darren Bowens</cp:lastModifiedBy>
  <cp:revision>64</cp:revision>
  <dcterms:created xsi:type="dcterms:W3CDTF">2010-04-12T23:12:02Z</dcterms:created>
  <dcterms:modified xsi:type="dcterms:W3CDTF">2016-10-18T20:46:27Z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MarkAsFinal">
    <vt:bool>true</vt:bool>
  </property>
</Properties>
</file>