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62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04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AC75-C220-4405-9C06-DED01268FE8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069D5-3F25-492E-B75A-F063021A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ECFF-840B-4F87-8579-8D3C61A819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ECFF-840B-4F87-8579-8D3C61A819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ECFF-840B-4F87-8579-8D3C61A819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0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ECFF-840B-4F87-8579-8D3C61A819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4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CFC7E6-B180-43A8-A099-6710B9C119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89D43F-3A5F-49C6-AE59-77D589273501}" type="datetimeFigureOut">
              <a:rPr lang="en-US" smtClean="0"/>
              <a:t>4/8/2015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Oklahoma Educator Equity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U.S. Department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3200" dirty="0" smtClean="0"/>
              <a:t>Announced in July 2014 – State Education Agencies (SEAs) are to develop State Plans to Ensure Equitable Access to Excellent Educators</a:t>
            </a:r>
          </a:p>
          <a:p>
            <a:pPr marL="114300" indent="0" algn="ctr">
              <a:buNone/>
            </a:pPr>
            <a:endParaRPr lang="en-US" sz="3200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Submission date June 1, 2015</a:t>
            </a:r>
          </a:p>
        </p:txBody>
      </p:sp>
    </p:spTree>
    <p:extLst>
      <p:ext uri="{BB962C8B-B14F-4D97-AF65-F5344CB8AC3E}">
        <p14:creationId xmlns:p14="http://schemas.microsoft.com/office/powerpoint/2010/main" val="26749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U.S. Department of Education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Stakeholder Engagement</a:t>
            </a:r>
          </a:p>
          <a:p>
            <a:r>
              <a:rPr lang="en-US" sz="2800" dirty="0" smtClean="0"/>
              <a:t>Identification of Equity Gaps</a:t>
            </a:r>
          </a:p>
          <a:p>
            <a:r>
              <a:rPr lang="en-US" sz="2800" dirty="0" smtClean="0"/>
              <a:t>Root Cause Analysis of the Identified Equity Gaps</a:t>
            </a:r>
          </a:p>
          <a:p>
            <a:r>
              <a:rPr lang="en-US" sz="2800" dirty="0" smtClean="0"/>
              <a:t>Steps to eliminate Equity Gaps </a:t>
            </a:r>
          </a:p>
          <a:p>
            <a:r>
              <a:rPr lang="en-US" sz="2800" dirty="0" smtClean="0"/>
              <a:t>Measures and Methodology for Evaluating Progress</a:t>
            </a:r>
          </a:p>
          <a:p>
            <a:r>
              <a:rPr lang="en-US" sz="2800" dirty="0" smtClean="0"/>
              <a:t>Public Reporting on the Progress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8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U.S. Department of Education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n-US" sz="2800" dirty="0" smtClean="0"/>
              <a:t>Calculate Equity Gaps between the rates which </a:t>
            </a:r>
            <a:r>
              <a:rPr lang="en-US" sz="2800" u="sng" dirty="0" smtClean="0"/>
              <a:t>minority</a:t>
            </a:r>
            <a:r>
              <a:rPr lang="en-US" sz="2800" dirty="0" smtClean="0"/>
              <a:t> </a:t>
            </a:r>
            <a:r>
              <a:rPr lang="en-US" sz="2800" u="sng" dirty="0" smtClean="0"/>
              <a:t>children </a:t>
            </a:r>
            <a:r>
              <a:rPr lang="en-US" sz="2800" dirty="0" smtClean="0"/>
              <a:t> and </a:t>
            </a:r>
            <a:r>
              <a:rPr lang="en-US" sz="2800" u="sng" dirty="0" smtClean="0"/>
              <a:t>impoverished children</a:t>
            </a:r>
            <a:r>
              <a:rPr lang="en-US" sz="2800" dirty="0" smtClean="0"/>
              <a:t> are taught by </a:t>
            </a:r>
            <a:r>
              <a:rPr lang="en-US" sz="2800" b="1" dirty="0" smtClean="0"/>
              <a:t>inexperienced</a:t>
            </a:r>
            <a:r>
              <a:rPr lang="en-US" sz="2800" dirty="0" smtClean="0"/>
              <a:t>, </a:t>
            </a:r>
            <a:r>
              <a:rPr lang="en-US" sz="2800" b="1" dirty="0" smtClean="0"/>
              <a:t>unqualified,</a:t>
            </a:r>
            <a:r>
              <a:rPr lang="en-US" sz="2800" dirty="0" smtClean="0"/>
              <a:t> or </a:t>
            </a:r>
            <a:r>
              <a:rPr lang="en-US" sz="2800" b="1" dirty="0" smtClean="0"/>
              <a:t>out-of-field</a:t>
            </a:r>
            <a:r>
              <a:rPr lang="en-US" sz="2800" dirty="0" smtClean="0"/>
              <a:t> teachers compared to rates at which other children are taught by these teachers.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7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</TotalTime>
  <Words>119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Oklahoma Educator Equity Plan</vt:lpstr>
      <vt:lpstr>U.S. Department of Education</vt:lpstr>
      <vt:lpstr>U.S. Department of Education Expectations</vt:lpstr>
      <vt:lpstr>U.S. Department of Education Requirement</vt:lpstr>
    </vt:vector>
  </TitlesOfParts>
  <Company>State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Educator Equity Plan</dc:title>
  <dc:creator>Robyn Miller</dc:creator>
  <cp:lastModifiedBy>Terrie Cheadle</cp:lastModifiedBy>
  <cp:revision>1</cp:revision>
  <dcterms:created xsi:type="dcterms:W3CDTF">2015-04-07T21:07:51Z</dcterms:created>
  <dcterms:modified xsi:type="dcterms:W3CDTF">2015-04-08T20:24:08Z</dcterms:modified>
</cp:coreProperties>
</file>