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57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E048-FA93-0C4D-A3D2-35945963F3CC}" type="datetimeFigureOut">
              <a:rPr lang="en-US" smtClean="0"/>
              <a:pPr/>
              <a:t>6/22/2015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060FC-E52F-B84C-8F96-EF93C7C13B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gageOK_PPT Intro Page-4.3-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63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3" name="Picture 2" descr="EngageOK_PPT Banner-4.3-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107"/>
            <a:ext cx="9144000" cy="91689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 smtClean="0"/>
              <a:t>EngageOK</a:t>
            </a:r>
            <a:r>
              <a:rPr lang="en-US" sz="2400" dirty="0" smtClean="0"/>
              <a:t> Education Event offers learning opportunities,</a:t>
            </a:r>
          </a:p>
          <a:p>
            <a:pPr algn="just">
              <a:buNone/>
            </a:pPr>
            <a:r>
              <a:rPr lang="en-US" sz="2400" dirty="0" smtClean="0"/>
              <a:t>professional development and training for everyone from the</a:t>
            </a:r>
          </a:p>
          <a:p>
            <a:pPr algn="just">
              <a:buNone/>
            </a:pPr>
            <a:r>
              <a:rPr lang="en-US" sz="2400" dirty="0" smtClean="0"/>
              <a:t>engaged parent to school administrators and teachers of</a:t>
            </a:r>
          </a:p>
          <a:p>
            <a:pPr algn="just">
              <a:buNone/>
            </a:pPr>
            <a:r>
              <a:rPr lang="en-US" sz="2400" dirty="0" smtClean="0"/>
              <a:t>Oklahoma.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As of June </a:t>
            </a:r>
            <a:r>
              <a:rPr lang="en-US" sz="2400" dirty="0" smtClean="0"/>
              <a:t>23….</a:t>
            </a:r>
            <a:endParaRPr lang="en-US" sz="2400" dirty="0" smtClean="0"/>
          </a:p>
          <a:p>
            <a:endParaRPr lang="en-US" sz="105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Over 4,500 </a:t>
            </a:r>
            <a:r>
              <a:rPr lang="en-US" sz="2400" dirty="0" smtClean="0"/>
              <a:t>registrants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/>
              <a:t>145 vendors representing over 170 booths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endParaRPr lang="en-US" sz="2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 smtClean="0"/>
              <a:t>Ed Camp – Tuesday, July 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12:30-4:30pm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ELA &amp; Math Standards Town Hall – Tuesday, July 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5:30-7pm</a:t>
            </a:r>
          </a:p>
          <a:p>
            <a:pPr lvl="1"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Entertainment provided by Oklahoma public school </a:t>
            </a:r>
            <a:r>
              <a:rPr lang="en-US" sz="2200" dirty="0" smtClean="0"/>
              <a:t>students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Technology playground provided by OU, OETA &amp; ABLE Tech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Over </a:t>
            </a:r>
            <a:r>
              <a:rPr lang="en-US" sz="2200" dirty="0" smtClean="0"/>
              <a:t>200 </a:t>
            </a:r>
            <a:r>
              <a:rPr lang="en-US" sz="2200" dirty="0" smtClean="0"/>
              <a:t>breakout sessions, with 16 PD hours offered</a:t>
            </a:r>
          </a:p>
          <a:p>
            <a:pPr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Budget Allocations – Thursday, July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3pm </a:t>
            </a:r>
            <a:endParaRPr lang="en-US" sz="2200" dirty="0" smtClean="0"/>
          </a:p>
          <a:p>
            <a:pPr>
              <a:buNone/>
            </a:pPr>
            <a:endParaRPr lang="en-US" sz="1800" dirty="0" smtClean="0"/>
          </a:p>
        </p:txBody>
      </p:sp>
      <p:pic>
        <p:nvPicPr>
          <p:cNvPr id="4" name="Picture 3" descr="EngageOK_PPT Banner-4.3-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107"/>
            <a:ext cx="9144000" cy="9168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Assemblies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 smtClean="0"/>
              <a:t>Wednesday, July 8</a:t>
            </a:r>
            <a:r>
              <a:rPr lang="en-US" sz="2200" baseline="30000" dirty="0" smtClean="0"/>
              <a:t>th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AM Session: Dr. Terry Holliday, KY Commissioner of Education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Schools of Character Awards, Financial Accounting Award, Recognition of Counselors of the Year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PM </a:t>
            </a:r>
            <a:r>
              <a:rPr lang="en-US" sz="2200" dirty="0" smtClean="0"/>
              <a:t>Session: Dr. Adam Saenz</a:t>
            </a:r>
          </a:p>
          <a:p>
            <a:pPr lvl="2">
              <a:buNone/>
            </a:pPr>
            <a:endParaRPr lang="en-US" sz="1800" dirty="0" smtClean="0"/>
          </a:p>
          <a:p>
            <a:pPr>
              <a:buFont typeface="Wingdings" pitchFamily="2" charset="2"/>
              <a:buChar char="ü"/>
            </a:pPr>
            <a:r>
              <a:rPr lang="en-US" sz="2200" dirty="0" smtClean="0"/>
              <a:t>Thursday, July 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Superintendent Hofmeister</a:t>
            </a:r>
          </a:p>
          <a:p>
            <a:pPr lvl="2">
              <a:buFont typeface="Arial" pitchFamily="34" charset="0"/>
              <a:buChar char="•"/>
            </a:pPr>
            <a:r>
              <a:rPr lang="en-US" sz="1800" dirty="0" smtClean="0"/>
              <a:t>Teacher </a:t>
            </a:r>
            <a:r>
              <a:rPr lang="en-US" sz="1800" dirty="0" smtClean="0"/>
              <a:t>of the Year Finalist </a:t>
            </a:r>
            <a:r>
              <a:rPr lang="en-US" sz="1800" dirty="0" smtClean="0"/>
              <a:t>Announcement &amp; Press Conference</a:t>
            </a:r>
            <a:endParaRPr lang="en-US" sz="1800" dirty="0" smtClean="0"/>
          </a:p>
          <a:p>
            <a:pPr lvl="1">
              <a:buFont typeface="Wingdings" pitchFamily="2" charset="2"/>
              <a:buChar char="ü"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ngageOK_PPT Banner-4.3-10x7.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1107"/>
            <a:ext cx="9144000" cy="91689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152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Overview</vt:lpstr>
      <vt:lpstr>Event Highlights</vt:lpstr>
      <vt:lpstr>General Assemblies</vt:lpstr>
    </vt:vector>
  </TitlesOfParts>
  <Company>Oklahoma State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Danker</dc:creator>
  <cp:lastModifiedBy>user</cp:lastModifiedBy>
  <cp:revision>27</cp:revision>
  <dcterms:created xsi:type="dcterms:W3CDTF">2012-03-05T17:33:40Z</dcterms:created>
  <dcterms:modified xsi:type="dcterms:W3CDTF">2015-06-23T03:53:24Z</dcterms:modified>
</cp:coreProperties>
</file>