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9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1" autoAdjust="0"/>
    <p:restoredTop sz="94716"/>
  </p:normalViewPr>
  <p:slideViewPr>
    <p:cSldViewPr snapToGrid="0" snapToObjects="1">
      <p:cViewPr>
        <p:scale>
          <a:sx n="141" d="100"/>
          <a:sy n="141" d="100"/>
        </p:scale>
        <p:origin x="1160" y="1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2145" cy="68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12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Title Slide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154"/>
            <a:ext cx="6400800" cy="2138646"/>
          </a:xfrm>
        </p:spPr>
        <p:txBody>
          <a:bodyPr/>
          <a:lstStyle/>
          <a:p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Tw Cen MT</vt:lpstr>
      <vt:lpstr>Arial</vt:lpstr>
      <vt:lpstr>Office Theme</vt:lpstr>
      <vt:lpstr>PowerPoint Presentation</vt:lpstr>
      <vt:lpstr>Title Slide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Cory Ingram</cp:lastModifiedBy>
  <cp:revision>51</cp:revision>
  <dcterms:created xsi:type="dcterms:W3CDTF">2010-04-12T23:12:02Z</dcterms:created>
  <dcterms:modified xsi:type="dcterms:W3CDTF">2016-09-21T19:30:21Z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