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4"/>
  </p:notesMasterIdLst>
  <p:sldIdLst>
    <p:sldId id="261" r:id="rId5"/>
    <p:sldId id="258" r:id="rId6"/>
    <p:sldId id="344" r:id="rId7"/>
    <p:sldId id="322" r:id="rId8"/>
    <p:sldId id="323" r:id="rId9"/>
    <p:sldId id="324" r:id="rId10"/>
    <p:sldId id="347" r:id="rId11"/>
    <p:sldId id="351" r:id="rId12"/>
    <p:sldId id="352" r:id="rId13"/>
    <p:sldId id="349" r:id="rId14"/>
    <p:sldId id="350" r:id="rId15"/>
    <p:sldId id="353" r:id="rId16"/>
    <p:sldId id="354" r:id="rId17"/>
    <p:sldId id="355" r:id="rId18"/>
    <p:sldId id="346" r:id="rId19"/>
    <p:sldId id="356" r:id="rId20"/>
    <p:sldId id="357" r:id="rId21"/>
    <p:sldId id="348" r:id="rId22"/>
    <p:sldId id="35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5420"/>
    <a:srgbClr val="464646"/>
    <a:srgbClr val="787878"/>
    <a:srgbClr val="004E9A"/>
    <a:srgbClr val="187BC0"/>
    <a:srgbClr val="A96728"/>
    <a:srgbClr val="DE9027"/>
    <a:srgbClr val="914115"/>
    <a:srgbClr val="326820"/>
    <a:srgbClr val="669B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024" autoAdjust="0"/>
    <p:restoredTop sz="96327"/>
  </p:normalViewPr>
  <p:slideViewPr>
    <p:cSldViewPr snapToGrid="0" snapToObjects="1">
      <p:cViewPr varScale="1">
        <p:scale>
          <a:sx n="114" d="100"/>
          <a:sy n="114" d="100"/>
        </p:scale>
        <p:origin x="70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iagrams/_rels/data1.xml.rels><?xml version="1.0" encoding="UTF-8" standalone="yes"?>
<Relationships xmlns="http://schemas.openxmlformats.org/package/2006/relationships"><Relationship Id="rId2" Type="http://schemas.openxmlformats.org/officeDocument/2006/relationships/hyperlink" Target="https://sde.ok.gov/sites/default/files/Part%20B%20Interactive%20Spreadsheet%20for%20FFY%202021%20public%20comment.xlsx" TargetMode="External"/><Relationship Id="rId1" Type="http://schemas.openxmlformats.org/officeDocument/2006/relationships/hyperlink" Target="https://sde.ok.gov/sites/default/files/FFY22-PartB-App%20public%20comment.pdf" TargetMode="External"/></Relationships>
</file>

<file path=ppt/diagrams/_rels/drawing1.xml.rels><?xml version="1.0" encoding="UTF-8" standalone="yes"?>
<Relationships xmlns="http://schemas.openxmlformats.org/package/2006/relationships"><Relationship Id="rId2" Type="http://schemas.openxmlformats.org/officeDocument/2006/relationships/hyperlink" Target="https://sde.ok.gov/sites/default/files/Part%20B%20Interactive%20Spreadsheet%20for%20FFY%202021%20public%20comment.xlsx" TargetMode="External"/><Relationship Id="rId1" Type="http://schemas.openxmlformats.org/officeDocument/2006/relationships/hyperlink" Target="https://sde.ok.gov/sites/default/files/FFY22-PartB-App%20public%20comment.pdf" TargetMode="Externa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50B1E2-29EA-41D8-A365-37D4D23EF959}"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CEAEE03E-9BF4-40F0-A94D-A626EAA43CD8}">
      <dgm:prSet/>
      <dgm:spPr/>
      <dgm:t>
        <a:bodyPr/>
        <a:lstStyle/>
        <a:p>
          <a:r>
            <a:rPr lang="en-US" b="1"/>
            <a:t>Public Notice Submissions of The Individuals with Disabilities Education Act (IDEA) Parts B as amended in 2004, Grant Application</a:t>
          </a:r>
          <a:endParaRPr lang="en-US"/>
        </a:p>
      </dgm:t>
    </dgm:pt>
    <dgm:pt modelId="{DFFB7868-5933-4E31-9357-FDB572F4F871}" type="parTrans" cxnId="{5F678C88-2761-4F42-B266-B0616941A377}">
      <dgm:prSet/>
      <dgm:spPr/>
      <dgm:t>
        <a:bodyPr/>
        <a:lstStyle/>
        <a:p>
          <a:endParaRPr lang="en-US"/>
        </a:p>
      </dgm:t>
    </dgm:pt>
    <dgm:pt modelId="{DAE17C31-0D79-4A9B-A780-523DACC87109}" type="sibTrans" cxnId="{5F678C88-2761-4F42-B266-B0616941A377}">
      <dgm:prSet/>
      <dgm:spPr/>
      <dgm:t>
        <a:bodyPr/>
        <a:lstStyle/>
        <a:p>
          <a:endParaRPr lang="en-US"/>
        </a:p>
      </dgm:t>
    </dgm:pt>
    <dgm:pt modelId="{7CEEF91C-DCF4-4A6F-8815-28F6D2B87DFB}">
      <dgm:prSet/>
      <dgm:spPr/>
      <dgm:t>
        <a:bodyPr/>
        <a:lstStyle/>
        <a:p>
          <a:r>
            <a:rPr lang="en-US" b="0" i="0">
              <a:hlinkClick xmlns:r="http://schemas.openxmlformats.org/officeDocument/2006/relationships" r:id="rId1"/>
            </a:rPr>
            <a:t>FY22 Part B Application</a:t>
          </a:r>
          <a:r>
            <a:rPr lang="en-US" b="0" i="0"/>
            <a:t> </a:t>
          </a:r>
          <a:endParaRPr lang="en-US"/>
        </a:p>
      </dgm:t>
    </dgm:pt>
    <dgm:pt modelId="{7F97C835-15D0-4E81-AA17-7BEBEE18659C}" type="parTrans" cxnId="{DBFA8C63-AF7F-4BEA-AE5E-F85731146F9F}">
      <dgm:prSet/>
      <dgm:spPr/>
      <dgm:t>
        <a:bodyPr/>
        <a:lstStyle/>
        <a:p>
          <a:endParaRPr lang="en-US"/>
        </a:p>
      </dgm:t>
    </dgm:pt>
    <dgm:pt modelId="{0ADA60E8-9138-4896-8C2F-EFC8C0EEDB5E}" type="sibTrans" cxnId="{DBFA8C63-AF7F-4BEA-AE5E-F85731146F9F}">
      <dgm:prSet/>
      <dgm:spPr/>
      <dgm:t>
        <a:bodyPr/>
        <a:lstStyle/>
        <a:p>
          <a:endParaRPr lang="en-US"/>
        </a:p>
      </dgm:t>
    </dgm:pt>
    <dgm:pt modelId="{64345BF0-1BFD-47BB-89CE-321E5E9592C1}">
      <dgm:prSet/>
      <dgm:spPr/>
      <dgm:t>
        <a:bodyPr/>
        <a:lstStyle/>
        <a:p>
          <a:r>
            <a:rPr lang="en-US" b="0" i="0">
              <a:hlinkClick xmlns:r="http://schemas.openxmlformats.org/officeDocument/2006/relationships" r:id="rId2"/>
            </a:rPr>
            <a:t>Part B Interactive</a:t>
          </a:r>
          <a:r>
            <a:rPr lang="en-US" b="0" i="0"/>
            <a:t> </a:t>
          </a:r>
          <a:endParaRPr lang="en-US"/>
        </a:p>
      </dgm:t>
    </dgm:pt>
    <dgm:pt modelId="{318E19F7-2083-4380-A6D2-D7B76F09BBA5}" type="parTrans" cxnId="{D34AFD53-C6A4-43E4-A958-A02DF05B49FF}">
      <dgm:prSet/>
      <dgm:spPr/>
      <dgm:t>
        <a:bodyPr/>
        <a:lstStyle/>
        <a:p>
          <a:endParaRPr lang="en-US"/>
        </a:p>
      </dgm:t>
    </dgm:pt>
    <dgm:pt modelId="{89F62DC8-8A7C-406B-B163-A694EBDC732E}" type="sibTrans" cxnId="{D34AFD53-C6A4-43E4-A958-A02DF05B49FF}">
      <dgm:prSet/>
      <dgm:spPr/>
      <dgm:t>
        <a:bodyPr/>
        <a:lstStyle/>
        <a:p>
          <a:endParaRPr lang="en-US"/>
        </a:p>
      </dgm:t>
    </dgm:pt>
    <dgm:pt modelId="{F89C3520-BFCE-43EE-9C00-3397748BE6CE}" type="pres">
      <dgm:prSet presAssocID="{DC50B1E2-29EA-41D8-A365-37D4D23EF959}" presName="vert0" presStyleCnt="0">
        <dgm:presLayoutVars>
          <dgm:dir/>
          <dgm:animOne val="branch"/>
          <dgm:animLvl val="lvl"/>
        </dgm:presLayoutVars>
      </dgm:prSet>
      <dgm:spPr/>
    </dgm:pt>
    <dgm:pt modelId="{60B6B146-EE46-401C-A4F3-1926D6289CA6}" type="pres">
      <dgm:prSet presAssocID="{CEAEE03E-9BF4-40F0-A94D-A626EAA43CD8}" presName="thickLine" presStyleLbl="alignNode1" presStyleIdx="0" presStyleCnt="3"/>
      <dgm:spPr/>
    </dgm:pt>
    <dgm:pt modelId="{DF072B35-2A5D-48EE-A858-3A22F7FB9A58}" type="pres">
      <dgm:prSet presAssocID="{CEAEE03E-9BF4-40F0-A94D-A626EAA43CD8}" presName="horz1" presStyleCnt="0"/>
      <dgm:spPr/>
    </dgm:pt>
    <dgm:pt modelId="{10E85A47-3466-4F9A-8050-C528F66ED16F}" type="pres">
      <dgm:prSet presAssocID="{CEAEE03E-9BF4-40F0-A94D-A626EAA43CD8}" presName="tx1" presStyleLbl="revTx" presStyleIdx="0" presStyleCnt="3"/>
      <dgm:spPr/>
    </dgm:pt>
    <dgm:pt modelId="{9ADF412D-4820-4F46-9F5A-549877017BC1}" type="pres">
      <dgm:prSet presAssocID="{CEAEE03E-9BF4-40F0-A94D-A626EAA43CD8}" presName="vert1" presStyleCnt="0"/>
      <dgm:spPr/>
    </dgm:pt>
    <dgm:pt modelId="{77BA782E-6A9E-448F-B87F-C408944BF8F7}" type="pres">
      <dgm:prSet presAssocID="{7CEEF91C-DCF4-4A6F-8815-28F6D2B87DFB}" presName="thickLine" presStyleLbl="alignNode1" presStyleIdx="1" presStyleCnt="3"/>
      <dgm:spPr/>
    </dgm:pt>
    <dgm:pt modelId="{59C1040F-B62C-4FFB-A5D5-FD5638F0367D}" type="pres">
      <dgm:prSet presAssocID="{7CEEF91C-DCF4-4A6F-8815-28F6D2B87DFB}" presName="horz1" presStyleCnt="0"/>
      <dgm:spPr/>
    </dgm:pt>
    <dgm:pt modelId="{BD227291-9718-4091-986D-4CDF13D0153A}" type="pres">
      <dgm:prSet presAssocID="{7CEEF91C-DCF4-4A6F-8815-28F6D2B87DFB}" presName="tx1" presStyleLbl="revTx" presStyleIdx="1" presStyleCnt="3"/>
      <dgm:spPr/>
    </dgm:pt>
    <dgm:pt modelId="{54E43E23-683E-4D36-9602-64853524C5AD}" type="pres">
      <dgm:prSet presAssocID="{7CEEF91C-DCF4-4A6F-8815-28F6D2B87DFB}" presName="vert1" presStyleCnt="0"/>
      <dgm:spPr/>
    </dgm:pt>
    <dgm:pt modelId="{DAC73378-7659-430F-8D68-E54FE1908D78}" type="pres">
      <dgm:prSet presAssocID="{64345BF0-1BFD-47BB-89CE-321E5E9592C1}" presName="thickLine" presStyleLbl="alignNode1" presStyleIdx="2" presStyleCnt="3"/>
      <dgm:spPr/>
    </dgm:pt>
    <dgm:pt modelId="{3C325BE0-A098-42F7-9FEF-9B023423AA54}" type="pres">
      <dgm:prSet presAssocID="{64345BF0-1BFD-47BB-89CE-321E5E9592C1}" presName="horz1" presStyleCnt="0"/>
      <dgm:spPr/>
    </dgm:pt>
    <dgm:pt modelId="{CFFCF2F6-1EBC-4822-827B-7ADAC3250051}" type="pres">
      <dgm:prSet presAssocID="{64345BF0-1BFD-47BB-89CE-321E5E9592C1}" presName="tx1" presStyleLbl="revTx" presStyleIdx="2" presStyleCnt="3"/>
      <dgm:spPr/>
    </dgm:pt>
    <dgm:pt modelId="{F09ED3F4-C29B-4672-A4BD-7A7A7A1C7FCD}" type="pres">
      <dgm:prSet presAssocID="{64345BF0-1BFD-47BB-89CE-321E5E9592C1}" presName="vert1" presStyleCnt="0"/>
      <dgm:spPr/>
    </dgm:pt>
  </dgm:ptLst>
  <dgm:cxnLst>
    <dgm:cxn modelId="{4D46343C-1D84-4374-810B-753A7D9A227A}" type="presOf" srcId="{7CEEF91C-DCF4-4A6F-8815-28F6D2B87DFB}" destId="{BD227291-9718-4091-986D-4CDF13D0153A}" srcOrd="0" destOrd="0" presId="urn:microsoft.com/office/officeart/2008/layout/LinedList"/>
    <dgm:cxn modelId="{DBFA8C63-AF7F-4BEA-AE5E-F85731146F9F}" srcId="{DC50B1E2-29EA-41D8-A365-37D4D23EF959}" destId="{7CEEF91C-DCF4-4A6F-8815-28F6D2B87DFB}" srcOrd="1" destOrd="0" parTransId="{7F97C835-15D0-4E81-AA17-7BEBEE18659C}" sibTransId="{0ADA60E8-9138-4896-8C2F-EFC8C0EEDB5E}"/>
    <dgm:cxn modelId="{D34AFD53-C6A4-43E4-A958-A02DF05B49FF}" srcId="{DC50B1E2-29EA-41D8-A365-37D4D23EF959}" destId="{64345BF0-1BFD-47BB-89CE-321E5E9592C1}" srcOrd="2" destOrd="0" parTransId="{318E19F7-2083-4380-A6D2-D7B76F09BBA5}" sibTransId="{89F62DC8-8A7C-406B-B163-A694EBDC732E}"/>
    <dgm:cxn modelId="{5F678C88-2761-4F42-B266-B0616941A377}" srcId="{DC50B1E2-29EA-41D8-A365-37D4D23EF959}" destId="{CEAEE03E-9BF4-40F0-A94D-A626EAA43CD8}" srcOrd="0" destOrd="0" parTransId="{DFFB7868-5933-4E31-9357-FDB572F4F871}" sibTransId="{DAE17C31-0D79-4A9B-A780-523DACC87109}"/>
    <dgm:cxn modelId="{88DA28AD-09AF-46F1-92AC-B97E72DAE0FF}" type="presOf" srcId="{DC50B1E2-29EA-41D8-A365-37D4D23EF959}" destId="{F89C3520-BFCE-43EE-9C00-3397748BE6CE}" srcOrd="0" destOrd="0" presId="urn:microsoft.com/office/officeart/2008/layout/LinedList"/>
    <dgm:cxn modelId="{ABF3A7C7-530C-4AA4-90C1-6DB23E8E685B}" type="presOf" srcId="{CEAEE03E-9BF4-40F0-A94D-A626EAA43CD8}" destId="{10E85A47-3466-4F9A-8050-C528F66ED16F}" srcOrd="0" destOrd="0" presId="urn:microsoft.com/office/officeart/2008/layout/LinedList"/>
    <dgm:cxn modelId="{BEF0ACEF-E50A-42CA-ADBC-DE2089C9FA6F}" type="presOf" srcId="{64345BF0-1BFD-47BB-89CE-321E5E9592C1}" destId="{CFFCF2F6-1EBC-4822-827B-7ADAC3250051}" srcOrd="0" destOrd="0" presId="urn:microsoft.com/office/officeart/2008/layout/LinedList"/>
    <dgm:cxn modelId="{0171D581-D628-4FDB-B450-D30AFEE39472}" type="presParOf" srcId="{F89C3520-BFCE-43EE-9C00-3397748BE6CE}" destId="{60B6B146-EE46-401C-A4F3-1926D6289CA6}" srcOrd="0" destOrd="0" presId="urn:microsoft.com/office/officeart/2008/layout/LinedList"/>
    <dgm:cxn modelId="{675E0A87-5CD9-44C5-BD4A-1C36595148EC}" type="presParOf" srcId="{F89C3520-BFCE-43EE-9C00-3397748BE6CE}" destId="{DF072B35-2A5D-48EE-A858-3A22F7FB9A58}" srcOrd="1" destOrd="0" presId="urn:microsoft.com/office/officeart/2008/layout/LinedList"/>
    <dgm:cxn modelId="{2D814FEB-3889-49BC-BFBB-510EB24A54A1}" type="presParOf" srcId="{DF072B35-2A5D-48EE-A858-3A22F7FB9A58}" destId="{10E85A47-3466-4F9A-8050-C528F66ED16F}" srcOrd="0" destOrd="0" presId="urn:microsoft.com/office/officeart/2008/layout/LinedList"/>
    <dgm:cxn modelId="{EBA7DF83-7BFE-491A-BED1-506E8D3D3A00}" type="presParOf" srcId="{DF072B35-2A5D-48EE-A858-3A22F7FB9A58}" destId="{9ADF412D-4820-4F46-9F5A-549877017BC1}" srcOrd="1" destOrd="0" presId="urn:microsoft.com/office/officeart/2008/layout/LinedList"/>
    <dgm:cxn modelId="{5951193C-4BCA-42A1-BAE0-C9E854976A3A}" type="presParOf" srcId="{F89C3520-BFCE-43EE-9C00-3397748BE6CE}" destId="{77BA782E-6A9E-448F-B87F-C408944BF8F7}" srcOrd="2" destOrd="0" presId="urn:microsoft.com/office/officeart/2008/layout/LinedList"/>
    <dgm:cxn modelId="{714BD109-1259-43A5-A4D1-82CDA6F39D14}" type="presParOf" srcId="{F89C3520-BFCE-43EE-9C00-3397748BE6CE}" destId="{59C1040F-B62C-4FFB-A5D5-FD5638F0367D}" srcOrd="3" destOrd="0" presId="urn:microsoft.com/office/officeart/2008/layout/LinedList"/>
    <dgm:cxn modelId="{B6624D14-0A16-43D0-B20A-28DDB50119E9}" type="presParOf" srcId="{59C1040F-B62C-4FFB-A5D5-FD5638F0367D}" destId="{BD227291-9718-4091-986D-4CDF13D0153A}" srcOrd="0" destOrd="0" presId="urn:microsoft.com/office/officeart/2008/layout/LinedList"/>
    <dgm:cxn modelId="{60093344-37B6-4054-9BB1-40878246274E}" type="presParOf" srcId="{59C1040F-B62C-4FFB-A5D5-FD5638F0367D}" destId="{54E43E23-683E-4D36-9602-64853524C5AD}" srcOrd="1" destOrd="0" presId="urn:microsoft.com/office/officeart/2008/layout/LinedList"/>
    <dgm:cxn modelId="{140AAB47-743A-455A-83D4-C525D718EAF3}" type="presParOf" srcId="{F89C3520-BFCE-43EE-9C00-3397748BE6CE}" destId="{DAC73378-7659-430F-8D68-E54FE1908D78}" srcOrd="4" destOrd="0" presId="urn:microsoft.com/office/officeart/2008/layout/LinedList"/>
    <dgm:cxn modelId="{0E0956B6-17BF-4050-A89C-04EDEB2CD9EA}" type="presParOf" srcId="{F89C3520-BFCE-43EE-9C00-3397748BE6CE}" destId="{3C325BE0-A098-42F7-9FEF-9B023423AA54}" srcOrd="5" destOrd="0" presId="urn:microsoft.com/office/officeart/2008/layout/LinedList"/>
    <dgm:cxn modelId="{07192BD2-6949-4AD5-83D2-EC5BA2728C54}" type="presParOf" srcId="{3C325BE0-A098-42F7-9FEF-9B023423AA54}" destId="{CFFCF2F6-1EBC-4822-827B-7ADAC3250051}" srcOrd="0" destOrd="0" presId="urn:microsoft.com/office/officeart/2008/layout/LinedList"/>
    <dgm:cxn modelId="{E6B9585C-EDA4-49C1-A7F2-089BDAF6713F}" type="presParOf" srcId="{3C325BE0-A098-42F7-9FEF-9B023423AA54}" destId="{F09ED3F4-C29B-4672-A4BD-7A7A7A1C7FC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5A721E-EFDD-4220-AADC-CA2B44C36BAF}"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37DD539E-B10E-402B-B353-2DAD844F67EF}">
      <dgm:prSet/>
      <dgm:spPr/>
      <dgm:t>
        <a:bodyPr/>
        <a:lstStyle/>
        <a:p>
          <a:r>
            <a:rPr lang="en-US"/>
            <a:t>OSU Able Tech</a:t>
          </a:r>
        </a:p>
      </dgm:t>
    </dgm:pt>
    <dgm:pt modelId="{F67C3A57-64C8-45E9-BBF1-A265567E9BE3}" type="parTrans" cxnId="{48171340-14F7-4113-AC0F-F1B85CA7032B}">
      <dgm:prSet/>
      <dgm:spPr/>
      <dgm:t>
        <a:bodyPr/>
        <a:lstStyle/>
        <a:p>
          <a:endParaRPr lang="en-US"/>
        </a:p>
      </dgm:t>
    </dgm:pt>
    <dgm:pt modelId="{43F75B7C-CDF5-4CAF-8CB9-BED956232E8F}" type="sibTrans" cxnId="{48171340-14F7-4113-AC0F-F1B85CA7032B}">
      <dgm:prSet/>
      <dgm:spPr/>
      <dgm:t>
        <a:bodyPr/>
        <a:lstStyle/>
        <a:p>
          <a:endParaRPr lang="en-US"/>
        </a:p>
      </dgm:t>
    </dgm:pt>
    <dgm:pt modelId="{82E23956-C675-4E7D-A5B5-2F83B07F5FB3}">
      <dgm:prSet/>
      <dgm:spPr/>
      <dgm:t>
        <a:bodyPr/>
        <a:lstStyle/>
        <a:p>
          <a:r>
            <a:rPr lang="en-US"/>
            <a:t>OSU Special Education Resolution Center</a:t>
          </a:r>
        </a:p>
      </dgm:t>
    </dgm:pt>
    <dgm:pt modelId="{0591C13F-2B09-4CB8-90CC-70AA7FA3017A}" type="parTrans" cxnId="{A32E9C58-5A8D-4746-B455-9194E804F9B2}">
      <dgm:prSet/>
      <dgm:spPr/>
      <dgm:t>
        <a:bodyPr/>
        <a:lstStyle/>
        <a:p>
          <a:endParaRPr lang="en-US"/>
        </a:p>
      </dgm:t>
    </dgm:pt>
    <dgm:pt modelId="{B2B23417-2AB7-4FB2-B027-6881A32F989D}" type="sibTrans" cxnId="{A32E9C58-5A8D-4746-B455-9194E804F9B2}">
      <dgm:prSet/>
      <dgm:spPr/>
      <dgm:t>
        <a:bodyPr/>
        <a:lstStyle/>
        <a:p>
          <a:endParaRPr lang="en-US"/>
        </a:p>
      </dgm:t>
    </dgm:pt>
    <dgm:pt modelId="{A0717769-A82C-472A-8DA6-0AC39AC674C6}">
      <dgm:prSet/>
      <dgm:spPr/>
      <dgm:t>
        <a:bodyPr/>
        <a:lstStyle/>
        <a:p>
          <a:r>
            <a:rPr lang="en-US"/>
            <a:t>Oklahoma School for the Deaf</a:t>
          </a:r>
        </a:p>
      </dgm:t>
    </dgm:pt>
    <dgm:pt modelId="{D9EEAA76-8F29-4AFA-B3C7-A618338F58D5}" type="parTrans" cxnId="{617CEC67-4530-42FC-90F5-81E93E9459F0}">
      <dgm:prSet/>
      <dgm:spPr/>
      <dgm:t>
        <a:bodyPr/>
        <a:lstStyle/>
        <a:p>
          <a:endParaRPr lang="en-US"/>
        </a:p>
      </dgm:t>
    </dgm:pt>
    <dgm:pt modelId="{5DD5E1BA-98E2-4751-B250-ADBDAE04340D}" type="sibTrans" cxnId="{617CEC67-4530-42FC-90F5-81E93E9459F0}">
      <dgm:prSet/>
      <dgm:spPr/>
      <dgm:t>
        <a:bodyPr/>
        <a:lstStyle/>
        <a:p>
          <a:endParaRPr lang="en-US"/>
        </a:p>
      </dgm:t>
    </dgm:pt>
    <dgm:pt modelId="{02FA6262-BF64-4173-BE39-70036E170BF3}">
      <dgm:prSet/>
      <dgm:spPr/>
      <dgm:t>
        <a:bodyPr/>
        <a:lstStyle/>
        <a:p>
          <a:r>
            <a:rPr lang="en-US"/>
            <a:t>Oklahoma School for the Blind</a:t>
          </a:r>
        </a:p>
      </dgm:t>
    </dgm:pt>
    <dgm:pt modelId="{D76E5560-8889-4A87-AACC-B16F81D32F91}" type="parTrans" cxnId="{1585B013-DDF8-4CFF-B7EB-EF7719A17734}">
      <dgm:prSet/>
      <dgm:spPr/>
      <dgm:t>
        <a:bodyPr/>
        <a:lstStyle/>
        <a:p>
          <a:endParaRPr lang="en-US"/>
        </a:p>
      </dgm:t>
    </dgm:pt>
    <dgm:pt modelId="{2F03336C-3A3B-44FC-A6AC-D161D2005F69}" type="sibTrans" cxnId="{1585B013-DDF8-4CFF-B7EB-EF7719A17734}">
      <dgm:prSet/>
      <dgm:spPr/>
      <dgm:t>
        <a:bodyPr/>
        <a:lstStyle/>
        <a:p>
          <a:endParaRPr lang="en-US"/>
        </a:p>
      </dgm:t>
    </dgm:pt>
    <dgm:pt modelId="{4E44359F-9CCA-4B59-B810-BC6AC2408E20}">
      <dgm:prSet/>
      <dgm:spPr/>
      <dgm:t>
        <a:bodyPr/>
        <a:lstStyle/>
        <a:p>
          <a:r>
            <a:rPr lang="en-US"/>
            <a:t>OU Autism Center</a:t>
          </a:r>
        </a:p>
      </dgm:t>
    </dgm:pt>
    <dgm:pt modelId="{D90C2D4F-C5DA-478C-96A1-EEE5552B4FB9}" type="parTrans" cxnId="{D9FFBB64-7B03-418E-B8EE-5EF31E7135A0}">
      <dgm:prSet/>
      <dgm:spPr/>
      <dgm:t>
        <a:bodyPr/>
        <a:lstStyle/>
        <a:p>
          <a:endParaRPr lang="en-US"/>
        </a:p>
      </dgm:t>
    </dgm:pt>
    <dgm:pt modelId="{18CD5853-916D-48BE-943E-28A3E0F9A095}" type="sibTrans" cxnId="{D9FFBB64-7B03-418E-B8EE-5EF31E7135A0}">
      <dgm:prSet/>
      <dgm:spPr/>
      <dgm:t>
        <a:bodyPr/>
        <a:lstStyle/>
        <a:p>
          <a:endParaRPr lang="en-US"/>
        </a:p>
      </dgm:t>
    </dgm:pt>
    <dgm:pt modelId="{E6B96E76-CD71-4755-B338-273F866E29DE}">
      <dgm:prSet/>
      <dgm:spPr/>
      <dgm:t>
        <a:bodyPr/>
        <a:lstStyle/>
        <a:p>
          <a:r>
            <a:rPr lang="en-US"/>
            <a:t>Public Consulting Group</a:t>
          </a:r>
        </a:p>
      </dgm:t>
    </dgm:pt>
    <dgm:pt modelId="{FB9AF945-BA74-4F5C-A5DA-31DD71E681FD}" type="parTrans" cxnId="{D34972B8-55CC-4800-B2CC-507DB34A7BBE}">
      <dgm:prSet/>
      <dgm:spPr/>
      <dgm:t>
        <a:bodyPr/>
        <a:lstStyle/>
        <a:p>
          <a:endParaRPr lang="en-US"/>
        </a:p>
      </dgm:t>
    </dgm:pt>
    <dgm:pt modelId="{B2907B33-3BC8-4CB0-A70F-6266705DAAF5}" type="sibTrans" cxnId="{D34972B8-55CC-4800-B2CC-507DB34A7BBE}">
      <dgm:prSet/>
      <dgm:spPr/>
      <dgm:t>
        <a:bodyPr/>
        <a:lstStyle/>
        <a:p>
          <a:endParaRPr lang="en-US"/>
        </a:p>
      </dgm:t>
    </dgm:pt>
    <dgm:pt modelId="{75D489B6-53E5-4F33-A2A4-2E8A9DA331F6}">
      <dgm:prSet/>
      <dgm:spPr/>
      <dgm:t>
        <a:bodyPr/>
        <a:lstStyle/>
        <a:p>
          <a:r>
            <a:rPr lang="en-US"/>
            <a:t>Sooner Success</a:t>
          </a:r>
        </a:p>
      </dgm:t>
    </dgm:pt>
    <dgm:pt modelId="{CBF03FBF-9A51-4A8D-90DC-A1DEDA93FEED}" type="parTrans" cxnId="{30626710-DC6D-43DC-8D21-A6A1ACD3CF77}">
      <dgm:prSet/>
      <dgm:spPr/>
      <dgm:t>
        <a:bodyPr/>
        <a:lstStyle/>
        <a:p>
          <a:endParaRPr lang="en-US"/>
        </a:p>
      </dgm:t>
    </dgm:pt>
    <dgm:pt modelId="{840C8C94-A440-4E0E-BC5B-67D16377B90D}" type="sibTrans" cxnId="{30626710-DC6D-43DC-8D21-A6A1ACD3CF77}">
      <dgm:prSet/>
      <dgm:spPr/>
      <dgm:t>
        <a:bodyPr/>
        <a:lstStyle/>
        <a:p>
          <a:endParaRPr lang="en-US"/>
        </a:p>
      </dgm:t>
    </dgm:pt>
    <dgm:pt modelId="{582A25C0-B764-419E-A597-163CA2265B88}">
      <dgm:prSet/>
      <dgm:spPr/>
      <dgm:t>
        <a:bodyPr/>
        <a:lstStyle/>
        <a:p>
          <a:r>
            <a:rPr lang="en-US"/>
            <a:t>UCO Behavior</a:t>
          </a:r>
        </a:p>
      </dgm:t>
    </dgm:pt>
    <dgm:pt modelId="{9459FD6F-25E2-4320-A6CF-CCC8D7510160}" type="parTrans" cxnId="{6EB02D68-73C2-4724-BE48-A0B0486DD97F}">
      <dgm:prSet/>
      <dgm:spPr/>
      <dgm:t>
        <a:bodyPr/>
        <a:lstStyle/>
        <a:p>
          <a:endParaRPr lang="en-US"/>
        </a:p>
      </dgm:t>
    </dgm:pt>
    <dgm:pt modelId="{3A8A58BD-6EBE-4A9A-B21C-03E618A1899A}" type="sibTrans" cxnId="{6EB02D68-73C2-4724-BE48-A0B0486DD97F}">
      <dgm:prSet/>
      <dgm:spPr/>
      <dgm:t>
        <a:bodyPr/>
        <a:lstStyle/>
        <a:p>
          <a:endParaRPr lang="en-US"/>
        </a:p>
      </dgm:t>
    </dgm:pt>
    <dgm:pt modelId="{D3F15703-0AE3-45F7-9035-8D26F4C4A966}">
      <dgm:prSet/>
      <dgm:spPr/>
      <dgm:t>
        <a:bodyPr/>
        <a:lstStyle/>
        <a:p>
          <a:r>
            <a:rPr lang="en-US"/>
            <a:t>TAESE (Utah State)</a:t>
          </a:r>
        </a:p>
      </dgm:t>
    </dgm:pt>
    <dgm:pt modelId="{DB5F1846-B8F1-4213-9DED-3E35887650BE}" type="parTrans" cxnId="{F8FA01B1-66D1-4F26-BFE0-767BD2331DCD}">
      <dgm:prSet/>
      <dgm:spPr/>
      <dgm:t>
        <a:bodyPr/>
        <a:lstStyle/>
        <a:p>
          <a:endParaRPr lang="en-US"/>
        </a:p>
      </dgm:t>
    </dgm:pt>
    <dgm:pt modelId="{67863BCA-EC9F-47A1-B5CE-EB9101B454FA}" type="sibTrans" cxnId="{F8FA01B1-66D1-4F26-BFE0-767BD2331DCD}">
      <dgm:prSet/>
      <dgm:spPr/>
      <dgm:t>
        <a:bodyPr/>
        <a:lstStyle/>
        <a:p>
          <a:endParaRPr lang="en-US"/>
        </a:p>
      </dgm:t>
    </dgm:pt>
    <dgm:pt modelId="{A568534B-6C2C-47A8-84CC-DC189C801237}" type="pres">
      <dgm:prSet presAssocID="{205A721E-EFDD-4220-AADC-CA2B44C36BAF}" presName="vert0" presStyleCnt="0">
        <dgm:presLayoutVars>
          <dgm:dir/>
          <dgm:animOne val="branch"/>
          <dgm:animLvl val="lvl"/>
        </dgm:presLayoutVars>
      </dgm:prSet>
      <dgm:spPr/>
    </dgm:pt>
    <dgm:pt modelId="{75E8DD1E-7DD4-4C76-8B9A-79E08458D47C}" type="pres">
      <dgm:prSet presAssocID="{37DD539E-B10E-402B-B353-2DAD844F67EF}" presName="thickLine" presStyleLbl="alignNode1" presStyleIdx="0" presStyleCnt="9"/>
      <dgm:spPr/>
    </dgm:pt>
    <dgm:pt modelId="{CECEC5E8-4867-49AE-9492-62EBEA6F2265}" type="pres">
      <dgm:prSet presAssocID="{37DD539E-B10E-402B-B353-2DAD844F67EF}" presName="horz1" presStyleCnt="0"/>
      <dgm:spPr/>
    </dgm:pt>
    <dgm:pt modelId="{BE53AB24-9CE9-4486-9C98-8E28247E0413}" type="pres">
      <dgm:prSet presAssocID="{37DD539E-B10E-402B-B353-2DAD844F67EF}" presName="tx1" presStyleLbl="revTx" presStyleIdx="0" presStyleCnt="9"/>
      <dgm:spPr/>
    </dgm:pt>
    <dgm:pt modelId="{245711F9-F3B7-4810-8C5B-189A342C9EB3}" type="pres">
      <dgm:prSet presAssocID="{37DD539E-B10E-402B-B353-2DAD844F67EF}" presName="vert1" presStyleCnt="0"/>
      <dgm:spPr/>
    </dgm:pt>
    <dgm:pt modelId="{8C43A956-E41F-4A23-8FB8-F9640F7F9BD6}" type="pres">
      <dgm:prSet presAssocID="{82E23956-C675-4E7D-A5B5-2F83B07F5FB3}" presName="thickLine" presStyleLbl="alignNode1" presStyleIdx="1" presStyleCnt="9"/>
      <dgm:spPr/>
    </dgm:pt>
    <dgm:pt modelId="{3AB16960-3A6B-4556-8F8F-69345522B1DB}" type="pres">
      <dgm:prSet presAssocID="{82E23956-C675-4E7D-A5B5-2F83B07F5FB3}" presName="horz1" presStyleCnt="0"/>
      <dgm:spPr/>
    </dgm:pt>
    <dgm:pt modelId="{0F776D53-B064-43D5-B240-AA9C8244115B}" type="pres">
      <dgm:prSet presAssocID="{82E23956-C675-4E7D-A5B5-2F83B07F5FB3}" presName="tx1" presStyleLbl="revTx" presStyleIdx="1" presStyleCnt="9"/>
      <dgm:spPr/>
    </dgm:pt>
    <dgm:pt modelId="{EA4D048C-7AC8-4874-9E82-CEA1521DEBF8}" type="pres">
      <dgm:prSet presAssocID="{82E23956-C675-4E7D-A5B5-2F83B07F5FB3}" presName="vert1" presStyleCnt="0"/>
      <dgm:spPr/>
    </dgm:pt>
    <dgm:pt modelId="{DD886FB1-5360-40B6-A370-DB088A6299E5}" type="pres">
      <dgm:prSet presAssocID="{A0717769-A82C-472A-8DA6-0AC39AC674C6}" presName="thickLine" presStyleLbl="alignNode1" presStyleIdx="2" presStyleCnt="9"/>
      <dgm:spPr/>
    </dgm:pt>
    <dgm:pt modelId="{02BC9ACA-FB54-49D1-83AD-6077C7BF5104}" type="pres">
      <dgm:prSet presAssocID="{A0717769-A82C-472A-8DA6-0AC39AC674C6}" presName="horz1" presStyleCnt="0"/>
      <dgm:spPr/>
    </dgm:pt>
    <dgm:pt modelId="{32890CEC-5D99-423E-90AD-D967AF5A8127}" type="pres">
      <dgm:prSet presAssocID="{A0717769-A82C-472A-8DA6-0AC39AC674C6}" presName="tx1" presStyleLbl="revTx" presStyleIdx="2" presStyleCnt="9"/>
      <dgm:spPr/>
    </dgm:pt>
    <dgm:pt modelId="{A5C48F5B-E68D-4B8C-9BBE-F396664699B1}" type="pres">
      <dgm:prSet presAssocID="{A0717769-A82C-472A-8DA6-0AC39AC674C6}" presName="vert1" presStyleCnt="0"/>
      <dgm:spPr/>
    </dgm:pt>
    <dgm:pt modelId="{96B74663-7BF6-4E33-B9F4-C78869E1B9BB}" type="pres">
      <dgm:prSet presAssocID="{02FA6262-BF64-4173-BE39-70036E170BF3}" presName="thickLine" presStyleLbl="alignNode1" presStyleIdx="3" presStyleCnt="9"/>
      <dgm:spPr/>
    </dgm:pt>
    <dgm:pt modelId="{97B1D9F3-FC5A-4F40-BB84-520301D3E238}" type="pres">
      <dgm:prSet presAssocID="{02FA6262-BF64-4173-BE39-70036E170BF3}" presName="horz1" presStyleCnt="0"/>
      <dgm:spPr/>
    </dgm:pt>
    <dgm:pt modelId="{E41E29B5-3138-4AB6-8D3F-DAD3C7C4281D}" type="pres">
      <dgm:prSet presAssocID="{02FA6262-BF64-4173-BE39-70036E170BF3}" presName="tx1" presStyleLbl="revTx" presStyleIdx="3" presStyleCnt="9"/>
      <dgm:spPr/>
    </dgm:pt>
    <dgm:pt modelId="{2BF01765-979D-4053-BCE5-DC536C605F58}" type="pres">
      <dgm:prSet presAssocID="{02FA6262-BF64-4173-BE39-70036E170BF3}" presName="vert1" presStyleCnt="0"/>
      <dgm:spPr/>
    </dgm:pt>
    <dgm:pt modelId="{104B7A19-FB57-49DB-BE61-DAB5AA7BD10E}" type="pres">
      <dgm:prSet presAssocID="{4E44359F-9CCA-4B59-B810-BC6AC2408E20}" presName="thickLine" presStyleLbl="alignNode1" presStyleIdx="4" presStyleCnt="9"/>
      <dgm:spPr/>
    </dgm:pt>
    <dgm:pt modelId="{A04068B2-D00C-4C93-9DB8-EE7D2F837033}" type="pres">
      <dgm:prSet presAssocID="{4E44359F-9CCA-4B59-B810-BC6AC2408E20}" presName="horz1" presStyleCnt="0"/>
      <dgm:spPr/>
    </dgm:pt>
    <dgm:pt modelId="{E9C87207-B973-4D29-A1D1-9C45D8D4DAFA}" type="pres">
      <dgm:prSet presAssocID="{4E44359F-9CCA-4B59-B810-BC6AC2408E20}" presName="tx1" presStyleLbl="revTx" presStyleIdx="4" presStyleCnt="9"/>
      <dgm:spPr/>
    </dgm:pt>
    <dgm:pt modelId="{B91D5AA0-A83B-4903-B2F0-BE4C06D969DC}" type="pres">
      <dgm:prSet presAssocID="{4E44359F-9CCA-4B59-B810-BC6AC2408E20}" presName="vert1" presStyleCnt="0"/>
      <dgm:spPr/>
    </dgm:pt>
    <dgm:pt modelId="{ED73705E-C7F0-4BBB-BDA0-CE3AF2EEA9DC}" type="pres">
      <dgm:prSet presAssocID="{E6B96E76-CD71-4755-B338-273F866E29DE}" presName="thickLine" presStyleLbl="alignNode1" presStyleIdx="5" presStyleCnt="9"/>
      <dgm:spPr/>
    </dgm:pt>
    <dgm:pt modelId="{D177CF64-5390-486C-AD45-61BCCEFA74CD}" type="pres">
      <dgm:prSet presAssocID="{E6B96E76-CD71-4755-B338-273F866E29DE}" presName="horz1" presStyleCnt="0"/>
      <dgm:spPr/>
    </dgm:pt>
    <dgm:pt modelId="{9B86FCE9-4D2A-4CED-A830-D2CAC3B96309}" type="pres">
      <dgm:prSet presAssocID="{E6B96E76-CD71-4755-B338-273F866E29DE}" presName="tx1" presStyleLbl="revTx" presStyleIdx="5" presStyleCnt="9"/>
      <dgm:spPr/>
    </dgm:pt>
    <dgm:pt modelId="{008687E3-238B-494A-96CC-2849D85EA898}" type="pres">
      <dgm:prSet presAssocID="{E6B96E76-CD71-4755-B338-273F866E29DE}" presName="vert1" presStyleCnt="0"/>
      <dgm:spPr/>
    </dgm:pt>
    <dgm:pt modelId="{DD22B016-E438-44A6-9810-E724FF84D02E}" type="pres">
      <dgm:prSet presAssocID="{75D489B6-53E5-4F33-A2A4-2E8A9DA331F6}" presName="thickLine" presStyleLbl="alignNode1" presStyleIdx="6" presStyleCnt="9"/>
      <dgm:spPr/>
    </dgm:pt>
    <dgm:pt modelId="{3DDD01CD-5C2F-4F4F-84FA-D357E8B0185D}" type="pres">
      <dgm:prSet presAssocID="{75D489B6-53E5-4F33-A2A4-2E8A9DA331F6}" presName="horz1" presStyleCnt="0"/>
      <dgm:spPr/>
    </dgm:pt>
    <dgm:pt modelId="{8E627FA9-A194-4894-8358-5CFA67C584DE}" type="pres">
      <dgm:prSet presAssocID="{75D489B6-53E5-4F33-A2A4-2E8A9DA331F6}" presName="tx1" presStyleLbl="revTx" presStyleIdx="6" presStyleCnt="9"/>
      <dgm:spPr/>
    </dgm:pt>
    <dgm:pt modelId="{FA5553FE-6B93-484F-8242-7EB0EF39769A}" type="pres">
      <dgm:prSet presAssocID="{75D489B6-53E5-4F33-A2A4-2E8A9DA331F6}" presName="vert1" presStyleCnt="0"/>
      <dgm:spPr/>
    </dgm:pt>
    <dgm:pt modelId="{598162D3-DF43-4460-9749-2463E0E4447F}" type="pres">
      <dgm:prSet presAssocID="{582A25C0-B764-419E-A597-163CA2265B88}" presName="thickLine" presStyleLbl="alignNode1" presStyleIdx="7" presStyleCnt="9"/>
      <dgm:spPr/>
    </dgm:pt>
    <dgm:pt modelId="{ADBF17B1-573F-44BF-8261-95B431A3F819}" type="pres">
      <dgm:prSet presAssocID="{582A25C0-B764-419E-A597-163CA2265B88}" presName="horz1" presStyleCnt="0"/>
      <dgm:spPr/>
    </dgm:pt>
    <dgm:pt modelId="{7F206EEF-7B56-4FC4-A54B-DDF87A6DC884}" type="pres">
      <dgm:prSet presAssocID="{582A25C0-B764-419E-A597-163CA2265B88}" presName="tx1" presStyleLbl="revTx" presStyleIdx="7" presStyleCnt="9"/>
      <dgm:spPr/>
    </dgm:pt>
    <dgm:pt modelId="{8642471F-18A8-4B28-89DB-31DA87E66619}" type="pres">
      <dgm:prSet presAssocID="{582A25C0-B764-419E-A597-163CA2265B88}" presName="vert1" presStyleCnt="0"/>
      <dgm:spPr/>
    </dgm:pt>
    <dgm:pt modelId="{B9138486-89ED-476E-8132-B0A873EA2ABE}" type="pres">
      <dgm:prSet presAssocID="{D3F15703-0AE3-45F7-9035-8D26F4C4A966}" presName="thickLine" presStyleLbl="alignNode1" presStyleIdx="8" presStyleCnt="9"/>
      <dgm:spPr/>
    </dgm:pt>
    <dgm:pt modelId="{53DDF7FA-F5D6-438F-A9AC-4E0C99EDD425}" type="pres">
      <dgm:prSet presAssocID="{D3F15703-0AE3-45F7-9035-8D26F4C4A966}" presName="horz1" presStyleCnt="0"/>
      <dgm:spPr/>
    </dgm:pt>
    <dgm:pt modelId="{93CC078F-A5BF-4925-B7D7-025FC2274377}" type="pres">
      <dgm:prSet presAssocID="{D3F15703-0AE3-45F7-9035-8D26F4C4A966}" presName="tx1" presStyleLbl="revTx" presStyleIdx="8" presStyleCnt="9"/>
      <dgm:spPr/>
    </dgm:pt>
    <dgm:pt modelId="{09199EB8-4F78-4084-A6F6-D67A54803C06}" type="pres">
      <dgm:prSet presAssocID="{D3F15703-0AE3-45F7-9035-8D26F4C4A966}" presName="vert1" presStyleCnt="0"/>
      <dgm:spPr/>
    </dgm:pt>
  </dgm:ptLst>
  <dgm:cxnLst>
    <dgm:cxn modelId="{749F6B00-4902-46E4-8887-3050B1C66FA7}" type="presOf" srcId="{02FA6262-BF64-4173-BE39-70036E170BF3}" destId="{E41E29B5-3138-4AB6-8D3F-DAD3C7C4281D}" srcOrd="0" destOrd="0" presId="urn:microsoft.com/office/officeart/2008/layout/LinedList"/>
    <dgm:cxn modelId="{CD574301-ED67-479C-AE76-98397AC270F4}" type="presOf" srcId="{D3F15703-0AE3-45F7-9035-8D26F4C4A966}" destId="{93CC078F-A5BF-4925-B7D7-025FC2274377}" srcOrd="0" destOrd="0" presId="urn:microsoft.com/office/officeart/2008/layout/LinedList"/>
    <dgm:cxn modelId="{30626710-DC6D-43DC-8D21-A6A1ACD3CF77}" srcId="{205A721E-EFDD-4220-AADC-CA2B44C36BAF}" destId="{75D489B6-53E5-4F33-A2A4-2E8A9DA331F6}" srcOrd="6" destOrd="0" parTransId="{CBF03FBF-9A51-4A8D-90DC-A1DEDA93FEED}" sibTransId="{840C8C94-A440-4E0E-BC5B-67D16377B90D}"/>
    <dgm:cxn modelId="{1585B013-DDF8-4CFF-B7EB-EF7719A17734}" srcId="{205A721E-EFDD-4220-AADC-CA2B44C36BAF}" destId="{02FA6262-BF64-4173-BE39-70036E170BF3}" srcOrd="3" destOrd="0" parTransId="{D76E5560-8889-4A87-AACC-B16F81D32F91}" sibTransId="{2F03336C-3A3B-44FC-A6AC-D161D2005F69}"/>
    <dgm:cxn modelId="{48171340-14F7-4113-AC0F-F1B85CA7032B}" srcId="{205A721E-EFDD-4220-AADC-CA2B44C36BAF}" destId="{37DD539E-B10E-402B-B353-2DAD844F67EF}" srcOrd="0" destOrd="0" parTransId="{F67C3A57-64C8-45E9-BBF1-A265567E9BE3}" sibTransId="{43F75B7C-CDF5-4CAF-8CB9-BED956232E8F}"/>
    <dgm:cxn modelId="{D9FFBB64-7B03-418E-B8EE-5EF31E7135A0}" srcId="{205A721E-EFDD-4220-AADC-CA2B44C36BAF}" destId="{4E44359F-9CCA-4B59-B810-BC6AC2408E20}" srcOrd="4" destOrd="0" parTransId="{D90C2D4F-C5DA-478C-96A1-EEE5552B4FB9}" sibTransId="{18CD5853-916D-48BE-943E-28A3E0F9A095}"/>
    <dgm:cxn modelId="{617CEC67-4530-42FC-90F5-81E93E9459F0}" srcId="{205A721E-EFDD-4220-AADC-CA2B44C36BAF}" destId="{A0717769-A82C-472A-8DA6-0AC39AC674C6}" srcOrd="2" destOrd="0" parTransId="{D9EEAA76-8F29-4AFA-B3C7-A618338F58D5}" sibTransId="{5DD5E1BA-98E2-4751-B250-ADBDAE04340D}"/>
    <dgm:cxn modelId="{6EB02D68-73C2-4724-BE48-A0B0486DD97F}" srcId="{205A721E-EFDD-4220-AADC-CA2B44C36BAF}" destId="{582A25C0-B764-419E-A597-163CA2265B88}" srcOrd="7" destOrd="0" parTransId="{9459FD6F-25E2-4320-A6CF-CCC8D7510160}" sibTransId="{3A8A58BD-6EBE-4A9A-B21C-03E618A1899A}"/>
    <dgm:cxn modelId="{88FC546A-63C8-42AC-8BAF-6EE732235E0F}" type="presOf" srcId="{75D489B6-53E5-4F33-A2A4-2E8A9DA331F6}" destId="{8E627FA9-A194-4894-8358-5CFA67C584DE}" srcOrd="0" destOrd="0" presId="urn:microsoft.com/office/officeart/2008/layout/LinedList"/>
    <dgm:cxn modelId="{38D39A70-7015-4579-9E44-496C8EE0B538}" type="presOf" srcId="{205A721E-EFDD-4220-AADC-CA2B44C36BAF}" destId="{A568534B-6C2C-47A8-84CC-DC189C801237}" srcOrd="0" destOrd="0" presId="urn:microsoft.com/office/officeart/2008/layout/LinedList"/>
    <dgm:cxn modelId="{D8F37756-5FE6-4B4B-B70C-333311DDCAFC}" type="presOf" srcId="{E6B96E76-CD71-4755-B338-273F866E29DE}" destId="{9B86FCE9-4D2A-4CED-A830-D2CAC3B96309}" srcOrd="0" destOrd="0" presId="urn:microsoft.com/office/officeart/2008/layout/LinedList"/>
    <dgm:cxn modelId="{A669ED57-7237-4A12-B6BD-FD42EED08AAB}" type="presOf" srcId="{82E23956-C675-4E7D-A5B5-2F83B07F5FB3}" destId="{0F776D53-B064-43D5-B240-AA9C8244115B}" srcOrd="0" destOrd="0" presId="urn:microsoft.com/office/officeart/2008/layout/LinedList"/>
    <dgm:cxn modelId="{A32E9C58-5A8D-4746-B455-9194E804F9B2}" srcId="{205A721E-EFDD-4220-AADC-CA2B44C36BAF}" destId="{82E23956-C675-4E7D-A5B5-2F83B07F5FB3}" srcOrd="1" destOrd="0" parTransId="{0591C13F-2B09-4CB8-90CC-70AA7FA3017A}" sibTransId="{B2B23417-2AB7-4FB2-B027-6881A32F989D}"/>
    <dgm:cxn modelId="{DD70B887-F08F-4615-87D4-019F08C10271}" type="presOf" srcId="{4E44359F-9CCA-4B59-B810-BC6AC2408E20}" destId="{E9C87207-B973-4D29-A1D1-9C45D8D4DAFA}" srcOrd="0" destOrd="0" presId="urn:microsoft.com/office/officeart/2008/layout/LinedList"/>
    <dgm:cxn modelId="{B7763EA6-9E00-4158-8D89-5B1A3BB858AA}" type="presOf" srcId="{37DD539E-B10E-402B-B353-2DAD844F67EF}" destId="{BE53AB24-9CE9-4486-9C98-8E28247E0413}" srcOrd="0" destOrd="0" presId="urn:microsoft.com/office/officeart/2008/layout/LinedList"/>
    <dgm:cxn modelId="{F8FA01B1-66D1-4F26-BFE0-767BD2331DCD}" srcId="{205A721E-EFDD-4220-AADC-CA2B44C36BAF}" destId="{D3F15703-0AE3-45F7-9035-8D26F4C4A966}" srcOrd="8" destOrd="0" parTransId="{DB5F1846-B8F1-4213-9DED-3E35887650BE}" sibTransId="{67863BCA-EC9F-47A1-B5CE-EB9101B454FA}"/>
    <dgm:cxn modelId="{D34972B8-55CC-4800-B2CC-507DB34A7BBE}" srcId="{205A721E-EFDD-4220-AADC-CA2B44C36BAF}" destId="{E6B96E76-CD71-4755-B338-273F866E29DE}" srcOrd="5" destOrd="0" parTransId="{FB9AF945-BA74-4F5C-A5DA-31DD71E681FD}" sibTransId="{B2907B33-3BC8-4CB0-A70F-6266705DAAF5}"/>
    <dgm:cxn modelId="{6A878CCA-689B-4D1C-8119-ADACF248967F}" type="presOf" srcId="{582A25C0-B764-419E-A597-163CA2265B88}" destId="{7F206EEF-7B56-4FC4-A54B-DDF87A6DC884}" srcOrd="0" destOrd="0" presId="urn:microsoft.com/office/officeart/2008/layout/LinedList"/>
    <dgm:cxn modelId="{1AF598F5-A432-4598-B55D-5947AE7DB9E3}" type="presOf" srcId="{A0717769-A82C-472A-8DA6-0AC39AC674C6}" destId="{32890CEC-5D99-423E-90AD-D967AF5A8127}" srcOrd="0" destOrd="0" presId="urn:microsoft.com/office/officeart/2008/layout/LinedList"/>
    <dgm:cxn modelId="{94BB2D4D-1B35-4AD8-AC10-008A5B535FB4}" type="presParOf" srcId="{A568534B-6C2C-47A8-84CC-DC189C801237}" destId="{75E8DD1E-7DD4-4C76-8B9A-79E08458D47C}" srcOrd="0" destOrd="0" presId="urn:microsoft.com/office/officeart/2008/layout/LinedList"/>
    <dgm:cxn modelId="{76FB5656-1FC2-44FC-98FB-BF421D8BCA0A}" type="presParOf" srcId="{A568534B-6C2C-47A8-84CC-DC189C801237}" destId="{CECEC5E8-4867-49AE-9492-62EBEA6F2265}" srcOrd="1" destOrd="0" presId="urn:microsoft.com/office/officeart/2008/layout/LinedList"/>
    <dgm:cxn modelId="{0FCFCCEA-ABC3-45B5-BEF2-11C42C64E81B}" type="presParOf" srcId="{CECEC5E8-4867-49AE-9492-62EBEA6F2265}" destId="{BE53AB24-9CE9-4486-9C98-8E28247E0413}" srcOrd="0" destOrd="0" presId="urn:microsoft.com/office/officeart/2008/layout/LinedList"/>
    <dgm:cxn modelId="{BBA9C400-DD8D-4872-A207-F18F1DA96E0C}" type="presParOf" srcId="{CECEC5E8-4867-49AE-9492-62EBEA6F2265}" destId="{245711F9-F3B7-4810-8C5B-189A342C9EB3}" srcOrd="1" destOrd="0" presId="urn:microsoft.com/office/officeart/2008/layout/LinedList"/>
    <dgm:cxn modelId="{C89F5154-30F1-4EA8-AEB5-0DE7248DBD63}" type="presParOf" srcId="{A568534B-6C2C-47A8-84CC-DC189C801237}" destId="{8C43A956-E41F-4A23-8FB8-F9640F7F9BD6}" srcOrd="2" destOrd="0" presId="urn:microsoft.com/office/officeart/2008/layout/LinedList"/>
    <dgm:cxn modelId="{32C139CA-DB17-46D9-BC6F-4D26F0C6C5A3}" type="presParOf" srcId="{A568534B-6C2C-47A8-84CC-DC189C801237}" destId="{3AB16960-3A6B-4556-8F8F-69345522B1DB}" srcOrd="3" destOrd="0" presId="urn:microsoft.com/office/officeart/2008/layout/LinedList"/>
    <dgm:cxn modelId="{F4AE4FD3-0FF0-48E4-8307-1CF5AD7D4E49}" type="presParOf" srcId="{3AB16960-3A6B-4556-8F8F-69345522B1DB}" destId="{0F776D53-B064-43D5-B240-AA9C8244115B}" srcOrd="0" destOrd="0" presId="urn:microsoft.com/office/officeart/2008/layout/LinedList"/>
    <dgm:cxn modelId="{0AFC2B16-FB14-4747-ADB8-ADDA25940FB7}" type="presParOf" srcId="{3AB16960-3A6B-4556-8F8F-69345522B1DB}" destId="{EA4D048C-7AC8-4874-9E82-CEA1521DEBF8}" srcOrd="1" destOrd="0" presId="urn:microsoft.com/office/officeart/2008/layout/LinedList"/>
    <dgm:cxn modelId="{F85A1390-5898-4685-A4BE-7A324A369098}" type="presParOf" srcId="{A568534B-6C2C-47A8-84CC-DC189C801237}" destId="{DD886FB1-5360-40B6-A370-DB088A6299E5}" srcOrd="4" destOrd="0" presId="urn:microsoft.com/office/officeart/2008/layout/LinedList"/>
    <dgm:cxn modelId="{80505701-4365-49F3-B105-716684E56FE2}" type="presParOf" srcId="{A568534B-6C2C-47A8-84CC-DC189C801237}" destId="{02BC9ACA-FB54-49D1-83AD-6077C7BF5104}" srcOrd="5" destOrd="0" presId="urn:microsoft.com/office/officeart/2008/layout/LinedList"/>
    <dgm:cxn modelId="{4771751A-CB86-467B-82DA-49C17D464012}" type="presParOf" srcId="{02BC9ACA-FB54-49D1-83AD-6077C7BF5104}" destId="{32890CEC-5D99-423E-90AD-D967AF5A8127}" srcOrd="0" destOrd="0" presId="urn:microsoft.com/office/officeart/2008/layout/LinedList"/>
    <dgm:cxn modelId="{2F704468-2D82-4C5F-9A1A-D062ED23C6F2}" type="presParOf" srcId="{02BC9ACA-FB54-49D1-83AD-6077C7BF5104}" destId="{A5C48F5B-E68D-4B8C-9BBE-F396664699B1}" srcOrd="1" destOrd="0" presId="urn:microsoft.com/office/officeart/2008/layout/LinedList"/>
    <dgm:cxn modelId="{74AB8D03-EB72-4F7C-A953-BE172C1951E9}" type="presParOf" srcId="{A568534B-6C2C-47A8-84CC-DC189C801237}" destId="{96B74663-7BF6-4E33-B9F4-C78869E1B9BB}" srcOrd="6" destOrd="0" presId="urn:microsoft.com/office/officeart/2008/layout/LinedList"/>
    <dgm:cxn modelId="{B67677B7-0E27-4396-9E01-F1A6ECD0F68D}" type="presParOf" srcId="{A568534B-6C2C-47A8-84CC-DC189C801237}" destId="{97B1D9F3-FC5A-4F40-BB84-520301D3E238}" srcOrd="7" destOrd="0" presId="urn:microsoft.com/office/officeart/2008/layout/LinedList"/>
    <dgm:cxn modelId="{6B15652D-E4F1-4DCC-990C-954B42700662}" type="presParOf" srcId="{97B1D9F3-FC5A-4F40-BB84-520301D3E238}" destId="{E41E29B5-3138-4AB6-8D3F-DAD3C7C4281D}" srcOrd="0" destOrd="0" presId="urn:microsoft.com/office/officeart/2008/layout/LinedList"/>
    <dgm:cxn modelId="{B30BF427-5779-415A-BD8B-6D184CE8B35B}" type="presParOf" srcId="{97B1D9F3-FC5A-4F40-BB84-520301D3E238}" destId="{2BF01765-979D-4053-BCE5-DC536C605F58}" srcOrd="1" destOrd="0" presId="urn:microsoft.com/office/officeart/2008/layout/LinedList"/>
    <dgm:cxn modelId="{9E774313-7CAB-42E1-9A84-601111088240}" type="presParOf" srcId="{A568534B-6C2C-47A8-84CC-DC189C801237}" destId="{104B7A19-FB57-49DB-BE61-DAB5AA7BD10E}" srcOrd="8" destOrd="0" presId="urn:microsoft.com/office/officeart/2008/layout/LinedList"/>
    <dgm:cxn modelId="{8FC227E9-3D7D-490C-9C2D-EB85AF9EEA8A}" type="presParOf" srcId="{A568534B-6C2C-47A8-84CC-DC189C801237}" destId="{A04068B2-D00C-4C93-9DB8-EE7D2F837033}" srcOrd="9" destOrd="0" presId="urn:microsoft.com/office/officeart/2008/layout/LinedList"/>
    <dgm:cxn modelId="{25644703-8850-4E76-A5DC-FE8E16F6F3D6}" type="presParOf" srcId="{A04068B2-D00C-4C93-9DB8-EE7D2F837033}" destId="{E9C87207-B973-4D29-A1D1-9C45D8D4DAFA}" srcOrd="0" destOrd="0" presId="urn:microsoft.com/office/officeart/2008/layout/LinedList"/>
    <dgm:cxn modelId="{4E6277E4-7084-47E0-9B63-00741673DD21}" type="presParOf" srcId="{A04068B2-D00C-4C93-9DB8-EE7D2F837033}" destId="{B91D5AA0-A83B-4903-B2F0-BE4C06D969DC}" srcOrd="1" destOrd="0" presId="urn:microsoft.com/office/officeart/2008/layout/LinedList"/>
    <dgm:cxn modelId="{1A0901CE-1381-4A12-A074-31863481FFB9}" type="presParOf" srcId="{A568534B-6C2C-47A8-84CC-DC189C801237}" destId="{ED73705E-C7F0-4BBB-BDA0-CE3AF2EEA9DC}" srcOrd="10" destOrd="0" presId="urn:microsoft.com/office/officeart/2008/layout/LinedList"/>
    <dgm:cxn modelId="{D930AD29-E729-4FF4-963C-ADC1B5F74CB9}" type="presParOf" srcId="{A568534B-6C2C-47A8-84CC-DC189C801237}" destId="{D177CF64-5390-486C-AD45-61BCCEFA74CD}" srcOrd="11" destOrd="0" presId="urn:microsoft.com/office/officeart/2008/layout/LinedList"/>
    <dgm:cxn modelId="{421B92F6-863E-447D-BBEF-753CF874C7AD}" type="presParOf" srcId="{D177CF64-5390-486C-AD45-61BCCEFA74CD}" destId="{9B86FCE9-4D2A-4CED-A830-D2CAC3B96309}" srcOrd="0" destOrd="0" presId="urn:microsoft.com/office/officeart/2008/layout/LinedList"/>
    <dgm:cxn modelId="{9479B790-2C47-4CD5-AA2F-C5F4CFDAC28B}" type="presParOf" srcId="{D177CF64-5390-486C-AD45-61BCCEFA74CD}" destId="{008687E3-238B-494A-96CC-2849D85EA898}" srcOrd="1" destOrd="0" presId="urn:microsoft.com/office/officeart/2008/layout/LinedList"/>
    <dgm:cxn modelId="{3171C2EA-53AF-4B20-ACB1-26D0A61B0CF8}" type="presParOf" srcId="{A568534B-6C2C-47A8-84CC-DC189C801237}" destId="{DD22B016-E438-44A6-9810-E724FF84D02E}" srcOrd="12" destOrd="0" presId="urn:microsoft.com/office/officeart/2008/layout/LinedList"/>
    <dgm:cxn modelId="{9D9606C5-2A7F-49D6-9281-4832EDC6C010}" type="presParOf" srcId="{A568534B-6C2C-47A8-84CC-DC189C801237}" destId="{3DDD01CD-5C2F-4F4F-84FA-D357E8B0185D}" srcOrd="13" destOrd="0" presId="urn:microsoft.com/office/officeart/2008/layout/LinedList"/>
    <dgm:cxn modelId="{9CA7CE30-7998-4414-8394-B45C7FCAD9F8}" type="presParOf" srcId="{3DDD01CD-5C2F-4F4F-84FA-D357E8B0185D}" destId="{8E627FA9-A194-4894-8358-5CFA67C584DE}" srcOrd="0" destOrd="0" presId="urn:microsoft.com/office/officeart/2008/layout/LinedList"/>
    <dgm:cxn modelId="{82425F27-7082-43CA-8613-9A4997943576}" type="presParOf" srcId="{3DDD01CD-5C2F-4F4F-84FA-D357E8B0185D}" destId="{FA5553FE-6B93-484F-8242-7EB0EF39769A}" srcOrd="1" destOrd="0" presId="urn:microsoft.com/office/officeart/2008/layout/LinedList"/>
    <dgm:cxn modelId="{C2340AD6-2ABA-411F-802E-18AFBA343DF6}" type="presParOf" srcId="{A568534B-6C2C-47A8-84CC-DC189C801237}" destId="{598162D3-DF43-4460-9749-2463E0E4447F}" srcOrd="14" destOrd="0" presId="urn:microsoft.com/office/officeart/2008/layout/LinedList"/>
    <dgm:cxn modelId="{E69604D7-6130-44E4-868C-0469CE862A15}" type="presParOf" srcId="{A568534B-6C2C-47A8-84CC-DC189C801237}" destId="{ADBF17B1-573F-44BF-8261-95B431A3F819}" srcOrd="15" destOrd="0" presId="urn:microsoft.com/office/officeart/2008/layout/LinedList"/>
    <dgm:cxn modelId="{3412C9AD-3D3F-4D5F-BF69-CA4A0CA141A5}" type="presParOf" srcId="{ADBF17B1-573F-44BF-8261-95B431A3F819}" destId="{7F206EEF-7B56-4FC4-A54B-DDF87A6DC884}" srcOrd="0" destOrd="0" presId="urn:microsoft.com/office/officeart/2008/layout/LinedList"/>
    <dgm:cxn modelId="{DA76E921-93A4-43C3-A646-1721ED6AB0D3}" type="presParOf" srcId="{ADBF17B1-573F-44BF-8261-95B431A3F819}" destId="{8642471F-18A8-4B28-89DB-31DA87E66619}" srcOrd="1" destOrd="0" presId="urn:microsoft.com/office/officeart/2008/layout/LinedList"/>
    <dgm:cxn modelId="{BD08E7E7-3794-446F-9096-9E7FA624A3CA}" type="presParOf" srcId="{A568534B-6C2C-47A8-84CC-DC189C801237}" destId="{B9138486-89ED-476E-8132-B0A873EA2ABE}" srcOrd="16" destOrd="0" presId="urn:microsoft.com/office/officeart/2008/layout/LinedList"/>
    <dgm:cxn modelId="{C616EC77-8C00-4299-87F4-4117B752FC67}" type="presParOf" srcId="{A568534B-6C2C-47A8-84CC-DC189C801237}" destId="{53DDF7FA-F5D6-438F-A9AC-4E0C99EDD425}" srcOrd="17" destOrd="0" presId="urn:microsoft.com/office/officeart/2008/layout/LinedList"/>
    <dgm:cxn modelId="{BD659967-2D2E-4DD3-A36C-5029ED7A6D5C}" type="presParOf" srcId="{53DDF7FA-F5D6-438F-A9AC-4E0C99EDD425}" destId="{93CC078F-A5BF-4925-B7D7-025FC2274377}" srcOrd="0" destOrd="0" presId="urn:microsoft.com/office/officeart/2008/layout/LinedList"/>
    <dgm:cxn modelId="{C19E8545-2A61-427E-B62C-6B69CC527CFF}" type="presParOf" srcId="{53DDF7FA-F5D6-438F-A9AC-4E0C99EDD425}" destId="{09199EB8-4F78-4084-A6F6-D67A54803C0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932BC93-18EC-4047-AB50-8C73D2C29755}"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015C3BEE-2F65-4EEC-A86E-6EC4AED190B9}">
      <dgm:prSet/>
      <dgm:spPr/>
      <dgm:t>
        <a:bodyPr/>
        <a:lstStyle/>
        <a:p>
          <a:r>
            <a:rPr lang="en-US"/>
            <a:t>613 – OSDE Sponsored Professional Development</a:t>
          </a:r>
        </a:p>
      </dgm:t>
    </dgm:pt>
    <dgm:pt modelId="{F5CC48D1-F177-41AB-91BF-5FA9DC4467DF}" type="parTrans" cxnId="{41105ECA-802E-4B8F-BAE7-F9F83E1AB322}">
      <dgm:prSet/>
      <dgm:spPr/>
      <dgm:t>
        <a:bodyPr/>
        <a:lstStyle/>
        <a:p>
          <a:endParaRPr lang="en-US"/>
        </a:p>
      </dgm:t>
    </dgm:pt>
    <dgm:pt modelId="{BA9841B8-3EE6-4D2E-8788-8BF72F639CEC}" type="sibTrans" cxnId="{41105ECA-802E-4B8F-BAE7-F9F83E1AB322}">
      <dgm:prSet/>
      <dgm:spPr/>
      <dgm:t>
        <a:bodyPr/>
        <a:lstStyle/>
        <a:p>
          <a:endParaRPr lang="en-US"/>
        </a:p>
      </dgm:t>
    </dgm:pt>
    <dgm:pt modelId="{2B82EFDF-0630-4555-86AC-260D3C46A420}">
      <dgm:prSet/>
      <dgm:spPr/>
      <dgm:t>
        <a:bodyPr/>
        <a:lstStyle/>
        <a:p>
          <a:r>
            <a:rPr lang="en-US"/>
            <a:t>615 – District Professional Development</a:t>
          </a:r>
        </a:p>
      </dgm:t>
    </dgm:pt>
    <dgm:pt modelId="{26441768-E39E-40CB-B895-9755BB32A7E2}" type="parTrans" cxnId="{911DBEC1-2751-41BE-949D-7E9AFC326A9D}">
      <dgm:prSet/>
      <dgm:spPr/>
      <dgm:t>
        <a:bodyPr/>
        <a:lstStyle/>
        <a:p>
          <a:endParaRPr lang="en-US"/>
        </a:p>
      </dgm:t>
    </dgm:pt>
    <dgm:pt modelId="{95284B4E-00D2-4656-8672-527723094E8F}" type="sibTrans" cxnId="{911DBEC1-2751-41BE-949D-7E9AFC326A9D}">
      <dgm:prSet/>
      <dgm:spPr/>
      <dgm:t>
        <a:bodyPr/>
        <a:lstStyle/>
        <a:p>
          <a:endParaRPr lang="en-US"/>
        </a:p>
      </dgm:t>
    </dgm:pt>
    <dgm:pt modelId="{AD64B462-6686-412B-9663-2FEF8041CB4C}">
      <dgm:prSet/>
      <dgm:spPr/>
      <dgm:t>
        <a:bodyPr/>
        <a:lstStyle/>
        <a:p>
          <a:r>
            <a:rPr lang="en-US"/>
            <a:t>616 - Certification Examination Reimbursement</a:t>
          </a:r>
        </a:p>
      </dgm:t>
    </dgm:pt>
    <dgm:pt modelId="{341775CB-B5C9-4CE6-B5F5-85201DEF2783}" type="parTrans" cxnId="{648835BE-1589-40E0-9064-A458970965D9}">
      <dgm:prSet/>
      <dgm:spPr/>
      <dgm:t>
        <a:bodyPr/>
        <a:lstStyle/>
        <a:p>
          <a:endParaRPr lang="en-US"/>
        </a:p>
      </dgm:t>
    </dgm:pt>
    <dgm:pt modelId="{A9B778C6-92E9-4B1C-BE20-88ACFE669732}" type="sibTrans" cxnId="{648835BE-1589-40E0-9064-A458970965D9}">
      <dgm:prSet/>
      <dgm:spPr/>
      <dgm:t>
        <a:bodyPr/>
        <a:lstStyle/>
        <a:p>
          <a:endParaRPr lang="en-US"/>
        </a:p>
      </dgm:t>
    </dgm:pt>
    <dgm:pt modelId="{8EDC03D4-171B-4372-A481-9615768415C6}" type="pres">
      <dgm:prSet presAssocID="{B932BC93-18EC-4047-AB50-8C73D2C29755}" presName="vert0" presStyleCnt="0">
        <dgm:presLayoutVars>
          <dgm:dir/>
          <dgm:animOne val="branch"/>
          <dgm:animLvl val="lvl"/>
        </dgm:presLayoutVars>
      </dgm:prSet>
      <dgm:spPr/>
    </dgm:pt>
    <dgm:pt modelId="{6BF7F391-436F-488A-A508-E938CCF2E545}" type="pres">
      <dgm:prSet presAssocID="{015C3BEE-2F65-4EEC-A86E-6EC4AED190B9}" presName="thickLine" presStyleLbl="alignNode1" presStyleIdx="0" presStyleCnt="3"/>
      <dgm:spPr/>
    </dgm:pt>
    <dgm:pt modelId="{4266DE15-7F10-47C5-BC8F-A860177C5A4B}" type="pres">
      <dgm:prSet presAssocID="{015C3BEE-2F65-4EEC-A86E-6EC4AED190B9}" presName="horz1" presStyleCnt="0"/>
      <dgm:spPr/>
    </dgm:pt>
    <dgm:pt modelId="{1C399399-815D-4C76-A2AD-136858085ABA}" type="pres">
      <dgm:prSet presAssocID="{015C3BEE-2F65-4EEC-A86E-6EC4AED190B9}" presName="tx1" presStyleLbl="revTx" presStyleIdx="0" presStyleCnt="3"/>
      <dgm:spPr/>
    </dgm:pt>
    <dgm:pt modelId="{253E2D12-3C75-4DD0-82FB-BD59E1CF8EA7}" type="pres">
      <dgm:prSet presAssocID="{015C3BEE-2F65-4EEC-A86E-6EC4AED190B9}" presName="vert1" presStyleCnt="0"/>
      <dgm:spPr/>
    </dgm:pt>
    <dgm:pt modelId="{CA0C3A20-2FAB-4A05-9F28-9A93F612CEF2}" type="pres">
      <dgm:prSet presAssocID="{2B82EFDF-0630-4555-86AC-260D3C46A420}" presName="thickLine" presStyleLbl="alignNode1" presStyleIdx="1" presStyleCnt="3"/>
      <dgm:spPr/>
    </dgm:pt>
    <dgm:pt modelId="{11E6C920-3CC0-49BD-BAFD-D37C78FFEC5D}" type="pres">
      <dgm:prSet presAssocID="{2B82EFDF-0630-4555-86AC-260D3C46A420}" presName="horz1" presStyleCnt="0"/>
      <dgm:spPr/>
    </dgm:pt>
    <dgm:pt modelId="{CB533368-2636-4849-ACBB-130E94D57F9D}" type="pres">
      <dgm:prSet presAssocID="{2B82EFDF-0630-4555-86AC-260D3C46A420}" presName="tx1" presStyleLbl="revTx" presStyleIdx="1" presStyleCnt="3"/>
      <dgm:spPr/>
    </dgm:pt>
    <dgm:pt modelId="{8D31657C-0E69-4410-958D-C3AC8495201F}" type="pres">
      <dgm:prSet presAssocID="{2B82EFDF-0630-4555-86AC-260D3C46A420}" presName="vert1" presStyleCnt="0"/>
      <dgm:spPr/>
    </dgm:pt>
    <dgm:pt modelId="{9DAB2619-4486-4AAF-8C82-954D6CCC1878}" type="pres">
      <dgm:prSet presAssocID="{AD64B462-6686-412B-9663-2FEF8041CB4C}" presName="thickLine" presStyleLbl="alignNode1" presStyleIdx="2" presStyleCnt="3"/>
      <dgm:spPr/>
    </dgm:pt>
    <dgm:pt modelId="{4269032F-243A-421B-B223-1FDDB8B79FC9}" type="pres">
      <dgm:prSet presAssocID="{AD64B462-6686-412B-9663-2FEF8041CB4C}" presName="horz1" presStyleCnt="0"/>
      <dgm:spPr/>
    </dgm:pt>
    <dgm:pt modelId="{4BF58842-AEB7-4D01-A3D3-A4E815D85292}" type="pres">
      <dgm:prSet presAssocID="{AD64B462-6686-412B-9663-2FEF8041CB4C}" presName="tx1" presStyleLbl="revTx" presStyleIdx="2" presStyleCnt="3"/>
      <dgm:spPr/>
    </dgm:pt>
    <dgm:pt modelId="{8D5E0AC3-D27F-42BE-A8AD-8DFC71F95830}" type="pres">
      <dgm:prSet presAssocID="{AD64B462-6686-412B-9663-2FEF8041CB4C}" presName="vert1" presStyleCnt="0"/>
      <dgm:spPr/>
    </dgm:pt>
  </dgm:ptLst>
  <dgm:cxnLst>
    <dgm:cxn modelId="{8C1F702E-8702-4302-BB74-6DC3AECC5285}" type="presOf" srcId="{AD64B462-6686-412B-9663-2FEF8041CB4C}" destId="{4BF58842-AEB7-4D01-A3D3-A4E815D85292}" srcOrd="0" destOrd="0" presId="urn:microsoft.com/office/officeart/2008/layout/LinedList"/>
    <dgm:cxn modelId="{45E4CE5B-6FC6-4835-A3F1-D5EA3B70CE4E}" type="presOf" srcId="{B932BC93-18EC-4047-AB50-8C73D2C29755}" destId="{8EDC03D4-171B-4372-A481-9615768415C6}" srcOrd="0" destOrd="0" presId="urn:microsoft.com/office/officeart/2008/layout/LinedList"/>
    <dgm:cxn modelId="{D61DFD7C-E74C-444C-A8BB-E8006FF0EB9B}" type="presOf" srcId="{2B82EFDF-0630-4555-86AC-260D3C46A420}" destId="{CB533368-2636-4849-ACBB-130E94D57F9D}" srcOrd="0" destOrd="0" presId="urn:microsoft.com/office/officeart/2008/layout/LinedList"/>
    <dgm:cxn modelId="{648835BE-1589-40E0-9064-A458970965D9}" srcId="{B932BC93-18EC-4047-AB50-8C73D2C29755}" destId="{AD64B462-6686-412B-9663-2FEF8041CB4C}" srcOrd="2" destOrd="0" parTransId="{341775CB-B5C9-4CE6-B5F5-85201DEF2783}" sibTransId="{A9B778C6-92E9-4B1C-BE20-88ACFE669732}"/>
    <dgm:cxn modelId="{911DBEC1-2751-41BE-949D-7E9AFC326A9D}" srcId="{B932BC93-18EC-4047-AB50-8C73D2C29755}" destId="{2B82EFDF-0630-4555-86AC-260D3C46A420}" srcOrd="1" destOrd="0" parTransId="{26441768-E39E-40CB-B895-9755BB32A7E2}" sibTransId="{95284B4E-00D2-4656-8672-527723094E8F}"/>
    <dgm:cxn modelId="{1774BFC1-A622-4D2F-AEB7-A6A1D84682DD}" type="presOf" srcId="{015C3BEE-2F65-4EEC-A86E-6EC4AED190B9}" destId="{1C399399-815D-4C76-A2AD-136858085ABA}" srcOrd="0" destOrd="0" presId="urn:microsoft.com/office/officeart/2008/layout/LinedList"/>
    <dgm:cxn modelId="{41105ECA-802E-4B8F-BAE7-F9F83E1AB322}" srcId="{B932BC93-18EC-4047-AB50-8C73D2C29755}" destId="{015C3BEE-2F65-4EEC-A86E-6EC4AED190B9}" srcOrd="0" destOrd="0" parTransId="{F5CC48D1-F177-41AB-91BF-5FA9DC4467DF}" sibTransId="{BA9841B8-3EE6-4D2E-8788-8BF72F639CEC}"/>
    <dgm:cxn modelId="{F8149B4B-4E71-460E-A397-DAB89F2EC66A}" type="presParOf" srcId="{8EDC03D4-171B-4372-A481-9615768415C6}" destId="{6BF7F391-436F-488A-A508-E938CCF2E545}" srcOrd="0" destOrd="0" presId="urn:microsoft.com/office/officeart/2008/layout/LinedList"/>
    <dgm:cxn modelId="{65017819-2155-4022-B03C-F9F983643D56}" type="presParOf" srcId="{8EDC03D4-171B-4372-A481-9615768415C6}" destId="{4266DE15-7F10-47C5-BC8F-A860177C5A4B}" srcOrd="1" destOrd="0" presId="urn:microsoft.com/office/officeart/2008/layout/LinedList"/>
    <dgm:cxn modelId="{968B25D6-2A55-4E54-9364-1D182E0FA17B}" type="presParOf" srcId="{4266DE15-7F10-47C5-BC8F-A860177C5A4B}" destId="{1C399399-815D-4C76-A2AD-136858085ABA}" srcOrd="0" destOrd="0" presId="urn:microsoft.com/office/officeart/2008/layout/LinedList"/>
    <dgm:cxn modelId="{16D57F2A-C5A0-4E2D-9B41-BE6BA0CB3609}" type="presParOf" srcId="{4266DE15-7F10-47C5-BC8F-A860177C5A4B}" destId="{253E2D12-3C75-4DD0-82FB-BD59E1CF8EA7}" srcOrd="1" destOrd="0" presId="urn:microsoft.com/office/officeart/2008/layout/LinedList"/>
    <dgm:cxn modelId="{E909A7B2-3220-43A2-906A-6DD611C6F793}" type="presParOf" srcId="{8EDC03D4-171B-4372-A481-9615768415C6}" destId="{CA0C3A20-2FAB-4A05-9F28-9A93F612CEF2}" srcOrd="2" destOrd="0" presId="urn:microsoft.com/office/officeart/2008/layout/LinedList"/>
    <dgm:cxn modelId="{54149534-D44F-4529-AF7A-8149FBC74C3F}" type="presParOf" srcId="{8EDC03D4-171B-4372-A481-9615768415C6}" destId="{11E6C920-3CC0-49BD-BAFD-D37C78FFEC5D}" srcOrd="3" destOrd="0" presId="urn:microsoft.com/office/officeart/2008/layout/LinedList"/>
    <dgm:cxn modelId="{7C124C7D-FF24-45F6-8395-9FFE3909A4D7}" type="presParOf" srcId="{11E6C920-3CC0-49BD-BAFD-D37C78FFEC5D}" destId="{CB533368-2636-4849-ACBB-130E94D57F9D}" srcOrd="0" destOrd="0" presId="urn:microsoft.com/office/officeart/2008/layout/LinedList"/>
    <dgm:cxn modelId="{FC844861-9E75-4E7E-831D-8F0ADD7E2DAF}" type="presParOf" srcId="{11E6C920-3CC0-49BD-BAFD-D37C78FFEC5D}" destId="{8D31657C-0E69-4410-958D-C3AC8495201F}" srcOrd="1" destOrd="0" presId="urn:microsoft.com/office/officeart/2008/layout/LinedList"/>
    <dgm:cxn modelId="{5015FB0D-A518-494D-AF95-A7EEAB9A26B1}" type="presParOf" srcId="{8EDC03D4-171B-4372-A481-9615768415C6}" destId="{9DAB2619-4486-4AAF-8C82-954D6CCC1878}" srcOrd="4" destOrd="0" presId="urn:microsoft.com/office/officeart/2008/layout/LinedList"/>
    <dgm:cxn modelId="{EEA4F69E-F145-4E94-9E9E-EEE730E4A219}" type="presParOf" srcId="{8EDC03D4-171B-4372-A481-9615768415C6}" destId="{4269032F-243A-421B-B223-1FDDB8B79FC9}" srcOrd="5" destOrd="0" presId="urn:microsoft.com/office/officeart/2008/layout/LinedList"/>
    <dgm:cxn modelId="{2001644D-F6E7-4947-BD53-BA448E9BD373}" type="presParOf" srcId="{4269032F-243A-421B-B223-1FDDB8B79FC9}" destId="{4BF58842-AEB7-4D01-A3D3-A4E815D85292}" srcOrd="0" destOrd="0" presId="urn:microsoft.com/office/officeart/2008/layout/LinedList"/>
    <dgm:cxn modelId="{8A36E55F-5E9F-4FD8-AFB3-24A584CC2F9F}" type="presParOf" srcId="{4269032F-243A-421B-B223-1FDDB8B79FC9}" destId="{8D5E0AC3-D27F-42BE-A8AD-8DFC71F95830}"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B6B146-EE46-401C-A4F3-1926D6289CA6}">
      <dsp:nvSpPr>
        <dsp:cNvPr id="0" name=""/>
        <dsp:cNvSpPr/>
      </dsp:nvSpPr>
      <dsp:spPr>
        <a:xfrm>
          <a:off x="0" y="2703"/>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E85A47-3466-4F9A-8050-C528F66ED16F}">
      <dsp:nvSpPr>
        <dsp:cNvPr id="0" name=""/>
        <dsp:cNvSpPr/>
      </dsp:nvSpPr>
      <dsp:spPr>
        <a:xfrm>
          <a:off x="0" y="2703"/>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b="1" kern="1200"/>
            <a:t>Public Notice Submissions of The Individuals with Disabilities Education Act (IDEA) Parts B as amended in 2004, Grant Application</a:t>
          </a:r>
          <a:endParaRPr lang="en-US" sz="3000" kern="1200"/>
        </a:p>
      </dsp:txBody>
      <dsp:txXfrm>
        <a:off x="0" y="2703"/>
        <a:ext cx="6900512" cy="1843578"/>
      </dsp:txXfrm>
    </dsp:sp>
    <dsp:sp modelId="{77BA782E-6A9E-448F-B87F-C408944BF8F7}">
      <dsp:nvSpPr>
        <dsp:cNvPr id="0" name=""/>
        <dsp:cNvSpPr/>
      </dsp:nvSpPr>
      <dsp:spPr>
        <a:xfrm>
          <a:off x="0" y="1846281"/>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D227291-9718-4091-986D-4CDF13D0153A}">
      <dsp:nvSpPr>
        <dsp:cNvPr id="0" name=""/>
        <dsp:cNvSpPr/>
      </dsp:nvSpPr>
      <dsp:spPr>
        <a:xfrm>
          <a:off x="0" y="1846281"/>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b="0" i="0" kern="1200">
              <a:hlinkClick xmlns:r="http://schemas.openxmlformats.org/officeDocument/2006/relationships" r:id="rId1"/>
            </a:rPr>
            <a:t>FY22 Part B Application</a:t>
          </a:r>
          <a:r>
            <a:rPr lang="en-US" sz="3000" b="0" i="0" kern="1200"/>
            <a:t> </a:t>
          </a:r>
          <a:endParaRPr lang="en-US" sz="3000" kern="1200"/>
        </a:p>
      </dsp:txBody>
      <dsp:txXfrm>
        <a:off x="0" y="1846281"/>
        <a:ext cx="6900512" cy="1843578"/>
      </dsp:txXfrm>
    </dsp:sp>
    <dsp:sp modelId="{DAC73378-7659-430F-8D68-E54FE1908D78}">
      <dsp:nvSpPr>
        <dsp:cNvPr id="0" name=""/>
        <dsp:cNvSpPr/>
      </dsp:nvSpPr>
      <dsp:spPr>
        <a:xfrm>
          <a:off x="0" y="3689859"/>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FCF2F6-1EBC-4822-827B-7ADAC3250051}">
      <dsp:nvSpPr>
        <dsp:cNvPr id="0" name=""/>
        <dsp:cNvSpPr/>
      </dsp:nvSpPr>
      <dsp:spPr>
        <a:xfrm>
          <a:off x="0" y="3689859"/>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US" sz="3000" b="0" i="0" kern="1200">
              <a:hlinkClick xmlns:r="http://schemas.openxmlformats.org/officeDocument/2006/relationships" r:id="rId2"/>
            </a:rPr>
            <a:t>Part B Interactive</a:t>
          </a:r>
          <a:r>
            <a:rPr lang="en-US" sz="3000" b="0" i="0" kern="1200"/>
            <a:t> </a:t>
          </a:r>
          <a:endParaRPr lang="en-US" sz="3000" kern="1200"/>
        </a:p>
      </dsp:txBody>
      <dsp:txXfrm>
        <a:off x="0" y="3689859"/>
        <a:ext cx="6900512" cy="18435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E8DD1E-7DD4-4C76-8B9A-79E08458D47C}">
      <dsp:nvSpPr>
        <dsp:cNvPr id="0" name=""/>
        <dsp:cNvSpPr/>
      </dsp:nvSpPr>
      <dsp:spPr>
        <a:xfrm>
          <a:off x="0" y="675"/>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53AB24-9CE9-4486-9C98-8E28247E0413}">
      <dsp:nvSpPr>
        <dsp:cNvPr id="0" name=""/>
        <dsp:cNvSpPr/>
      </dsp:nvSpPr>
      <dsp:spPr>
        <a:xfrm>
          <a:off x="0" y="675"/>
          <a:ext cx="6900512" cy="614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OSU Able Tech</a:t>
          </a:r>
        </a:p>
      </dsp:txBody>
      <dsp:txXfrm>
        <a:off x="0" y="675"/>
        <a:ext cx="6900512" cy="614976"/>
      </dsp:txXfrm>
    </dsp:sp>
    <dsp:sp modelId="{8C43A956-E41F-4A23-8FB8-F9640F7F9BD6}">
      <dsp:nvSpPr>
        <dsp:cNvPr id="0" name=""/>
        <dsp:cNvSpPr/>
      </dsp:nvSpPr>
      <dsp:spPr>
        <a:xfrm>
          <a:off x="0" y="615652"/>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F776D53-B064-43D5-B240-AA9C8244115B}">
      <dsp:nvSpPr>
        <dsp:cNvPr id="0" name=""/>
        <dsp:cNvSpPr/>
      </dsp:nvSpPr>
      <dsp:spPr>
        <a:xfrm>
          <a:off x="0" y="615652"/>
          <a:ext cx="6900512" cy="614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OSU Special Education Resolution Center</a:t>
          </a:r>
        </a:p>
      </dsp:txBody>
      <dsp:txXfrm>
        <a:off x="0" y="615652"/>
        <a:ext cx="6900512" cy="614976"/>
      </dsp:txXfrm>
    </dsp:sp>
    <dsp:sp modelId="{DD886FB1-5360-40B6-A370-DB088A6299E5}">
      <dsp:nvSpPr>
        <dsp:cNvPr id="0" name=""/>
        <dsp:cNvSpPr/>
      </dsp:nvSpPr>
      <dsp:spPr>
        <a:xfrm>
          <a:off x="0" y="1230628"/>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890CEC-5D99-423E-90AD-D967AF5A8127}">
      <dsp:nvSpPr>
        <dsp:cNvPr id="0" name=""/>
        <dsp:cNvSpPr/>
      </dsp:nvSpPr>
      <dsp:spPr>
        <a:xfrm>
          <a:off x="0" y="1230628"/>
          <a:ext cx="6900512" cy="614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Oklahoma School for the Deaf</a:t>
          </a:r>
        </a:p>
      </dsp:txBody>
      <dsp:txXfrm>
        <a:off x="0" y="1230628"/>
        <a:ext cx="6900512" cy="614976"/>
      </dsp:txXfrm>
    </dsp:sp>
    <dsp:sp modelId="{96B74663-7BF6-4E33-B9F4-C78869E1B9BB}">
      <dsp:nvSpPr>
        <dsp:cNvPr id="0" name=""/>
        <dsp:cNvSpPr/>
      </dsp:nvSpPr>
      <dsp:spPr>
        <a:xfrm>
          <a:off x="0" y="1845605"/>
          <a:ext cx="6900512"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1E29B5-3138-4AB6-8D3F-DAD3C7C4281D}">
      <dsp:nvSpPr>
        <dsp:cNvPr id="0" name=""/>
        <dsp:cNvSpPr/>
      </dsp:nvSpPr>
      <dsp:spPr>
        <a:xfrm>
          <a:off x="0" y="1845605"/>
          <a:ext cx="6900512" cy="614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Oklahoma School for the Blind</a:t>
          </a:r>
        </a:p>
      </dsp:txBody>
      <dsp:txXfrm>
        <a:off x="0" y="1845605"/>
        <a:ext cx="6900512" cy="614976"/>
      </dsp:txXfrm>
    </dsp:sp>
    <dsp:sp modelId="{104B7A19-FB57-49DB-BE61-DAB5AA7BD10E}">
      <dsp:nvSpPr>
        <dsp:cNvPr id="0" name=""/>
        <dsp:cNvSpPr/>
      </dsp:nvSpPr>
      <dsp:spPr>
        <a:xfrm>
          <a:off x="0" y="2460582"/>
          <a:ext cx="6900512"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C87207-B973-4D29-A1D1-9C45D8D4DAFA}">
      <dsp:nvSpPr>
        <dsp:cNvPr id="0" name=""/>
        <dsp:cNvSpPr/>
      </dsp:nvSpPr>
      <dsp:spPr>
        <a:xfrm>
          <a:off x="0" y="2460582"/>
          <a:ext cx="6900512" cy="614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OU Autism Center</a:t>
          </a:r>
        </a:p>
      </dsp:txBody>
      <dsp:txXfrm>
        <a:off x="0" y="2460582"/>
        <a:ext cx="6900512" cy="614976"/>
      </dsp:txXfrm>
    </dsp:sp>
    <dsp:sp modelId="{ED73705E-C7F0-4BBB-BDA0-CE3AF2EEA9DC}">
      <dsp:nvSpPr>
        <dsp:cNvPr id="0" name=""/>
        <dsp:cNvSpPr/>
      </dsp:nvSpPr>
      <dsp:spPr>
        <a:xfrm>
          <a:off x="0" y="3075558"/>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86FCE9-4D2A-4CED-A830-D2CAC3B96309}">
      <dsp:nvSpPr>
        <dsp:cNvPr id="0" name=""/>
        <dsp:cNvSpPr/>
      </dsp:nvSpPr>
      <dsp:spPr>
        <a:xfrm>
          <a:off x="0" y="3075558"/>
          <a:ext cx="6900512" cy="614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Public Consulting Group</a:t>
          </a:r>
        </a:p>
      </dsp:txBody>
      <dsp:txXfrm>
        <a:off x="0" y="3075558"/>
        <a:ext cx="6900512" cy="614976"/>
      </dsp:txXfrm>
    </dsp:sp>
    <dsp:sp modelId="{DD22B016-E438-44A6-9810-E724FF84D02E}">
      <dsp:nvSpPr>
        <dsp:cNvPr id="0" name=""/>
        <dsp:cNvSpPr/>
      </dsp:nvSpPr>
      <dsp:spPr>
        <a:xfrm>
          <a:off x="0" y="3690535"/>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627FA9-A194-4894-8358-5CFA67C584DE}">
      <dsp:nvSpPr>
        <dsp:cNvPr id="0" name=""/>
        <dsp:cNvSpPr/>
      </dsp:nvSpPr>
      <dsp:spPr>
        <a:xfrm>
          <a:off x="0" y="3690535"/>
          <a:ext cx="6900512" cy="614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Sooner Success</a:t>
          </a:r>
        </a:p>
      </dsp:txBody>
      <dsp:txXfrm>
        <a:off x="0" y="3690535"/>
        <a:ext cx="6900512" cy="614976"/>
      </dsp:txXfrm>
    </dsp:sp>
    <dsp:sp modelId="{598162D3-DF43-4460-9749-2463E0E4447F}">
      <dsp:nvSpPr>
        <dsp:cNvPr id="0" name=""/>
        <dsp:cNvSpPr/>
      </dsp:nvSpPr>
      <dsp:spPr>
        <a:xfrm>
          <a:off x="0" y="4305512"/>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206EEF-7B56-4FC4-A54B-DDF87A6DC884}">
      <dsp:nvSpPr>
        <dsp:cNvPr id="0" name=""/>
        <dsp:cNvSpPr/>
      </dsp:nvSpPr>
      <dsp:spPr>
        <a:xfrm>
          <a:off x="0" y="4305512"/>
          <a:ext cx="6900512" cy="614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UCO Behavior</a:t>
          </a:r>
        </a:p>
      </dsp:txBody>
      <dsp:txXfrm>
        <a:off x="0" y="4305512"/>
        <a:ext cx="6900512" cy="614976"/>
      </dsp:txXfrm>
    </dsp:sp>
    <dsp:sp modelId="{B9138486-89ED-476E-8132-B0A873EA2ABE}">
      <dsp:nvSpPr>
        <dsp:cNvPr id="0" name=""/>
        <dsp:cNvSpPr/>
      </dsp:nvSpPr>
      <dsp:spPr>
        <a:xfrm>
          <a:off x="0" y="4920488"/>
          <a:ext cx="6900512"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CC078F-A5BF-4925-B7D7-025FC2274377}">
      <dsp:nvSpPr>
        <dsp:cNvPr id="0" name=""/>
        <dsp:cNvSpPr/>
      </dsp:nvSpPr>
      <dsp:spPr>
        <a:xfrm>
          <a:off x="0" y="4920488"/>
          <a:ext cx="6900512" cy="6149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a:t>TAESE (Utah State)</a:t>
          </a:r>
        </a:p>
      </dsp:txBody>
      <dsp:txXfrm>
        <a:off x="0" y="4920488"/>
        <a:ext cx="6900512" cy="6149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F7F391-436F-488A-A508-E938CCF2E545}">
      <dsp:nvSpPr>
        <dsp:cNvPr id="0" name=""/>
        <dsp:cNvSpPr/>
      </dsp:nvSpPr>
      <dsp:spPr>
        <a:xfrm>
          <a:off x="0" y="2703"/>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399399-815D-4C76-A2AD-136858085ABA}">
      <dsp:nvSpPr>
        <dsp:cNvPr id="0" name=""/>
        <dsp:cNvSpPr/>
      </dsp:nvSpPr>
      <dsp:spPr>
        <a:xfrm>
          <a:off x="0" y="2703"/>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en-US" sz="4000" kern="1200"/>
            <a:t>613 – OSDE Sponsored Professional Development</a:t>
          </a:r>
        </a:p>
      </dsp:txBody>
      <dsp:txXfrm>
        <a:off x="0" y="2703"/>
        <a:ext cx="6900512" cy="1843578"/>
      </dsp:txXfrm>
    </dsp:sp>
    <dsp:sp modelId="{CA0C3A20-2FAB-4A05-9F28-9A93F612CEF2}">
      <dsp:nvSpPr>
        <dsp:cNvPr id="0" name=""/>
        <dsp:cNvSpPr/>
      </dsp:nvSpPr>
      <dsp:spPr>
        <a:xfrm>
          <a:off x="0" y="1846281"/>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533368-2636-4849-ACBB-130E94D57F9D}">
      <dsp:nvSpPr>
        <dsp:cNvPr id="0" name=""/>
        <dsp:cNvSpPr/>
      </dsp:nvSpPr>
      <dsp:spPr>
        <a:xfrm>
          <a:off x="0" y="1846281"/>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en-US" sz="4000" kern="1200"/>
            <a:t>615 – District Professional Development</a:t>
          </a:r>
        </a:p>
      </dsp:txBody>
      <dsp:txXfrm>
        <a:off x="0" y="1846281"/>
        <a:ext cx="6900512" cy="1843578"/>
      </dsp:txXfrm>
    </dsp:sp>
    <dsp:sp modelId="{9DAB2619-4486-4AAF-8C82-954D6CCC1878}">
      <dsp:nvSpPr>
        <dsp:cNvPr id="0" name=""/>
        <dsp:cNvSpPr/>
      </dsp:nvSpPr>
      <dsp:spPr>
        <a:xfrm>
          <a:off x="0" y="3689859"/>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F58842-AEB7-4D01-A3D3-A4E815D85292}">
      <dsp:nvSpPr>
        <dsp:cNvPr id="0" name=""/>
        <dsp:cNvSpPr/>
      </dsp:nvSpPr>
      <dsp:spPr>
        <a:xfrm>
          <a:off x="0" y="3689859"/>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en-US" sz="4000" kern="1200"/>
            <a:t>616 - Certification Examination Reimbursement</a:t>
          </a:r>
        </a:p>
      </dsp:txBody>
      <dsp:txXfrm>
        <a:off x="0" y="3689859"/>
        <a:ext cx="6900512" cy="184357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A3698B-7DD6-C74D-BB93-757F14B7B698}" type="datetimeFigureOut">
              <a:rPr lang="en-US" smtClean="0"/>
              <a:t>3/24/2022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1936F9-C00C-D84D-AB08-223138E554E6}" type="slidenum">
              <a:rPr lang="en-US" smtClean="0"/>
              <a:t>‹#›</a:t>
            </a:fld>
            <a:endParaRPr lang="en-US"/>
          </a:p>
        </p:txBody>
      </p:sp>
    </p:spTree>
    <p:extLst>
      <p:ext uri="{BB962C8B-B14F-4D97-AF65-F5344CB8AC3E}">
        <p14:creationId xmlns:p14="http://schemas.microsoft.com/office/powerpoint/2010/main" val="2942977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359EE-294F-5142-B179-A780F91CEAEC}"/>
              </a:ext>
            </a:extLst>
          </p:cNvPr>
          <p:cNvSpPr>
            <a:spLocks noGrp="1"/>
          </p:cNvSpPr>
          <p:nvPr>
            <p:ph type="ctrTitle"/>
          </p:nvPr>
        </p:nvSpPr>
        <p:spPr>
          <a:xfrm>
            <a:off x="371061" y="1122363"/>
            <a:ext cx="5615404" cy="2387600"/>
          </a:xfrm>
        </p:spPr>
        <p:txBody>
          <a:bodyPr anchor="b">
            <a:normAutofit/>
          </a:bodyPr>
          <a:lstStyle>
            <a:lvl1pPr algn="l">
              <a:defRPr sz="480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C1A0FF55-98F7-B84C-8122-C80CA3CB706D}"/>
              </a:ext>
            </a:extLst>
          </p:cNvPr>
          <p:cNvSpPr>
            <a:spLocks noGrp="1"/>
          </p:cNvSpPr>
          <p:nvPr>
            <p:ph type="subTitle" idx="1"/>
          </p:nvPr>
        </p:nvSpPr>
        <p:spPr>
          <a:xfrm>
            <a:off x="371061" y="3602038"/>
            <a:ext cx="5615404" cy="1030288"/>
          </a:xfrm>
        </p:spPr>
        <p:txBody>
          <a:bodyPr/>
          <a:lstStyle>
            <a:lvl1pPr marL="0" indent="0" algn="l">
              <a:buNone/>
              <a:defRPr sz="24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descr="A close up of Oklahoma logo">
            <a:extLst>
              <a:ext uri="{FF2B5EF4-FFF2-40B4-BE49-F238E27FC236}">
                <a16:creationId xmlns:a16="http://schemas.microsoft.com/office/drawing/2014/main" id="{6E62C43A-E14D-3743-8E01-DD920738F73F}"/>
              </a:ext>
            </a:extLst>
          </p:cNvPr>
          <p:cNvPicPr>
            <a:picLocks noChangeAspect="1"/>
          </p:cNvPicPr>
          <p:nvPr userDrawn="1"/>
        </p:nvPicPr>
        <p:blipFill rotWithShape="1">
          <a:blip r:embed="rId2"/>
          <a:srcRect t="14013" r="15473"/>
          <a:stretch/>
        </p:blipFill>
        <p:spPr>
          <a:xfrm>
            <a:off x="5986465" y="-1"/>
            <a:ext cx="6205535" cy="6312796"/>
          </a:xfrm>
          <a:prstGeom prst="rect">
            <a:avLst/>
          </a:prstGeom>
        </p:spPr>
      </p:pic>
      <p:pic>
        <p:nvPicPr>
          <p:cNvPr id="9" name="Graphic 8" descr="Oklahoma Education Logo">
            <a:extLst>
              <a:ext uri="{FF2B5EF4-FFF2-40B4-BE49-F238E27FC236}">
                <a16:creationId xmlns:a16="http://schemas.microsoft.com/office/drawing/2014/main" id="{20708623-E9FD-E347-AF22-4E9CEE4F2534}"/>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71061" y="5335408"/>
            <a:ext cx="3048000" cy="977387"/>
          </a:xfrm>
          <a:prstGeom prst="rect">
            <a:avLst/>
          </a:prstGeom>
        </p:spPr>
      </p:pic>
    </p:spTree>
    <p:extLst>
      <p:ext uri="{BB962C8B-B14F-4D97-AF65-F5344CB8AC3E}">
        <p14:creationId xmlns:p14="http://schemas.microsoft.com/office/powerpoint/2010/main" val="309203957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AAE73-E9A5-6144-8995-5F50699A2C38}"/>
              </a:ext>
            </a:extLst>
          </p:cNvPr>
          <p:cNvSpPr>
            <a:spLocks noGrp="1"/>
          </p:cNvSpPr>
          <p:nvPr>
            <p:ph type="title"/>
          </p:nvPr>
        </p:nvSpPr>
        <p:spPr>
          <a:xfrm>
            <a:off x="294199" y="365125"/>
            <a:ext cx="11603603"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1F1C73F-2FB0-A047-9EC7-4381D77F696E}"/>
              </a:ext>
            </a:extLst>
          </p:cNvPr>
          <p:cNvSpPr>
            <a:spLocks noGrp="1"/>
          </p:cNvSpPr>
          <p:nvPr>
            <p:ph idx="1"/>
          </p:nvPr>
        </p:nvSpPr>
        <p:spPr>
          <a:xfrm>
            <a:off x="294199" y="1825625"/>
            <a:ext cx="11603603" cy="4351338"/>
          </a:xfrm>
        </p:spPr>
        <p:txBody>
          <a:bodyPr/>
          <a:lstStyle>
            <a:lvl1pPr>
              <a:lnSpc>
                <a:spcPct val="100000"/>
              </a:lnSpc>
              <a:spcBef>
                <a:spcPts val="1200"/>
              </a:spcBef>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4">
            <a:extLst>
              <a:ext uri="{FF2B5EF4-FFF2-40B4-BE49-F238E27FC236}">
                <a16:creationId xmlns:a16="http://schemas.microsoft.com/office/drawing/2014/main" id="{474ACF32-9165-4B72-B309-AD8AA47D10A7}"/>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1" name="Slide Number Placeholder 5">
            <a:extLst>
              <a:ext uri="{FF2B5EF4-FFF2-40B4-BE49-F238E27FC236}">
                <a16:creationId xmlns:a16="http://schemas.microsoft.com/office/drawing/2014/main" id="{EAB5E8BA-76CD-4F0F-96BA-FFCD273BFC6C}"/>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2" name="Graphic 11" descr="Oklahoma Education Logo">
            <a:extLst>
              <a:ext uri="{FF2B5EF4-FFF2-40B4-BE49-F238E27FC236}">
                <a16:creationId xmlns:a16="http://schemas.microsoft.com/office/drawing/2014/main" id="{7AFBE82D-605B-43E7-8FCD-D2EF9781950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3" name="Straight Connector 12">
            <a:extLst>
              <a:ext uri="{FF2B5EF4-FFF2-40B4-BE49-F238E27FC236}">
                <a16:creationId xmlns:a16="http://schemas.microsoft.com/office/drawing/2014/main" id="{3A72ED25-FE48-43E6-BA16-3FF915DD87B4}"/>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99767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descr="Oklahoma Logo">
            <a:extLst>
              <a:ext uri="{FF2B5EF4-FFF2-40B4-BE49-F238E27FC236}">
                <a16:creationId xmlns:a16="http://schemas.microsoft.com/office/drawing/2014/main" id="{CEA05FFF-2F84-014B-8BE0-C236ECFB6692}"/>
              </a:ext>
            </a:extLst>
          </p:cNvPr>
          <p:cNvPicPr>
            <a:picLocks noChangeAspect="1"/>
          </p:cNvPicPr>
          <p:nvPr userDrawn="1"/>
        </p:nvPicPr>
        <p:blipFill rotWithShape="1">
          <a:blip r:embed="rId2"/>
          <a:srcRect l="580" t="386" r="-1" b="33489"/>
          <a:stretch/>
        </p:blipFill>
        <p:spPr>
          <a:xfrm>
            <a:off x="0" y="0"/>
            <a:ext cx="12192000" cy="4566051"/>
          </a:xfrm>
          <a:prstGeom prst="rect">
            <a:avLst/>
          </a:prstGeom>
        </p:spPr>
      </p:pic>
      <p:sp>
        <p:nvSpPr>
          <p:cNvPr id="2" name="Title 1">
            <a:extLst>
              <a:ext uri="{FF2B5EF4-FFF2-40B4-BE49-F238E27FC236}">
                <a16:creationId xmlns:a16="http://schemas.microsoft.com/office/drawing/2014/main" id="{5E126BDF-470C-BA49-87CB-7C8359D2AB24}"/>
              </a:ext>
            </a:extLst>
          </p:cNvPr>
          <p:cNvSpPr>
            <a:spLocks noGrp="1"/>
          </p:cNvSpPr>
          <p:nvPr>
            <p:ph type="title"/>
          </p:nvPr>
        </p:nvSpPr>
        <p:spPr>
          <a:xfrm>
            <a:off x="367667" y="1709738"/>
            <a:ext cx="5478566" cy="2739495"/>
          </a:xfrm>
        </p:spPr>
        <p:txBody>
          <a:bodyPr anchor="b">
            <a:normAutofit/>
          </a:bodyPr>
          <a:lstStyle>
            <a:lvl1pPr>
              <a:defRPr sz="48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CE2C327D-A6C4-CE4D-A980-1C1A927AA779}"/>
              </a:ext>
            </a:extLst>
          </p:cNvPr>
          <p:cNvSpPr>
            <a:spLocks noGrp="1"/>
          </p:cNvSpPr>
          <p:nvPr>
            <p:ph type="body" idx="1"/>
          </p:nvPr>
        </p:nvSpPr>
        <p:spPr>
          <a:xfrm>
            <a:off x="367667" y="4677833"/>
            <a:ext cx="11456666" cy="1411817"/>
          </a:xfrm>
        </p:spPr>
        <p:txBody>
          <a:bodyPr/>
          <a:lstStyle>
            <a:lvl1pPr marL="0" indent="0">
              <a:buNone/>
              <a:defRPr sz="24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5" name="Footer Placeholder 4">
            <a:extLst>
              <a:ext uri="{FF2B5EF4-FFF2-40B4-BE49-F238E27FC236}">
                <a16:creationId xmlns:a16="http://schemas.microsoft.com/office/drawing/2014/main" id="{F0B694CC-F55E-DB4E-AA6B-2DD94C0EE8A8}"/>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50C9E302-7B52-EF4E-9107-29877E732AC4}"/>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7" name="Graphic 6" descr="Oklahoma Education Logo">
            <a:extLst>
              <a:ext uri="{FF2B5EF4-FFF2-40B4-BE49-F238E27FC236}">
                <a16:creationId xmlns:a16="http://schemas.microsoft.com/office/drawing/2014/main" id="{1E499C7F-02C9-2640-A936-77FC4412B340}"/>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471868" y="6246549"/>
            <a:ext cx="1502796" cy="481894"/>
          </a:xfrm>
          <a:prstGeom prst="rect">
            <a:avLst/>
          </a:prstGeom>
        </p:spPr>
      </p:pic>
      <p:cxnSp>
        <p:nvCxnSpPr>
          <p:cNvPr id="8" name="Straight Connector 7">
            <a:extLst>
              <a:ext uri="{FF2B5EF4-FFF2-40B4-BE49-F238E27FC236}">
                <a16:creationId xmlns:a16="http://schemas.microsoft.com/office/drawing/2014/main" id="{C0BB45A8-54DE-6949-83FD-DFC1AB478E08}"/>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3502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EDBF6-B3C0-4448-B3B0-4AED9AE27A08}"/>
              </a:ext>
            </a:extLst>
          </p:cNvPr>
          <p:cNvSpPr>
            <a:spLocks noGrp="1"/>
          </p:cNvSpPr>
          <p:nvPr>
            <p:ph type="title"/>
          </p:nvPr>
        </p:nvSpPr>
        <p:spPr>
          <a:xfrm>
            <a:off x="294199" y="365125"/>
            <a:ext cx="11526741"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42A71B8-5394-8D46-9268-DB3868854A00}"/>
              </a:ext>
            </a:extLst>
          </p:cNvPr>
          <p:cNvSpPr>
            <a:spLocks noGrp="1"/>
          </p:cNvSpPr>
          <p:nvPr>
            <p:ph sz="half" idx="1"/>
          </p:nvPr>
        </p:nvSpPr>
        <p:spPr>
          <a:xfrm>
            <a:off x="294199" y="1825625"/>
            <a:ext cx="5648739"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B48440E6-D004-684C-863D-9F5E002A39E1}"/>
              </a:ext>
            </a:extLst>
          </p:cNvPr>
          <p:cNvSpPr>
            <a:spLocks noGrp="1"/>
          </p:cNvSpPr>
          <p:nvPr>
            <p:ph sz="half" idx="2"/>
          </p:nvPr>
        </p:nvSpPr>
        <p:spPr>
          <a:xfrm>
            <a:off x="6172202" y="1825625"/>
            <a:ext cx="5648739"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a:extLst>
              <a:ext uri="{FF2B5EF4-FFF2-40B4-BE49-F238E27FC236}">
                <a16:creationId xmlns:a16="http://schemas.microsoft.com/office/drawing/2014/main" id="{91CC62E5-43FF-4869-81F5-A3EEE1FC4B96}"/>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2" name="Slide Number Placeholder 5">
            <a:extLst>
              <a:ext uri="{FF2B5EF4-FFF2-40B4-BE49-F238E27FC236}">
                <a16:creationId xmlns:a16="http://schemas.microsoft.com/office/drawing/2014/main" id="{70221BA5-BC7B-47AF-B0E5-B079C94BEA25}"/>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3" name="Graphic 12" descr="Oklahoma Education Logo">
            <a:extLst>
              <a:ext uri="{FF2B5EF4-FFF2-40B4-BE49-F238E27FC236}">
                <a16:creationId xmlns:a16="http://schemas.microsoft.com/office/drawing/2014/main" id="{05517D33-0635-4607-92A5-4BCFC847FA5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4" name="Straight Connector 13">
            <a:extLst>
              <a:ext uri="{FF2B5EF4-FFF2-40B4-BE49-F238E27FC236}">
                <a16:creationId xmlns:a16="http://schemas.microsoft.com/office/drawing/2014/main" id="{A70DBB6B-C13B-465A-91CC-ED4D153A4BFF}"/>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0289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E9697-1940-6442-9D76-0F21BB6966CB}"/>
              </a:ext>
            </a:extLst>
          </p:cNvPr>
          <p:cNvSpPr>
            <a:spLocks noGrp="1"/>
          </p:cNvSpPr>
          <p:nvPr>
            <p:ph type="title"/>
          </p:nvPr>
        </p:nvSpPr>
        <p:spPr>
          <a:xfrm>
            <a:off x="294199" y="365125"/>
            <a:ext cx="11526742"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84321A28-5F0C-8241-A6C2-115CC37EDF3A}"/>
              </a:ext>
            </a:extLst>
          </p:cNvPr>
          <p:cNvSpPr>
            <a:spLocks noGrp="1"/>
          </p:cNvSpPr>
          <p:nvPr>
            <p:ph type="body" idx="1"/>
          </p:nvPr>
        </p:nvSpPr>
        <p:spPr>
          <a:xfrm>
            <a:off x="294200" y="1703465"/>
            <a:ext cx="564873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a:extLst>
              <a:ext uri="{FF2B5EF4-FFF2-40B4-BE49-F238E27FC236}">
                <a16:creationId xmlns:a16="http://schemas.microsoft.com/office/drawing/2014/main" id="{6A645B84-0291-5246-9B48-FBDDD0AAE87D}"/>
              </a:ext>
            </a:extLst>
          </p:cNvPr>
          <p:cNvSpPr>
            <a:spLocks noGrp="1"/>
          </p:cNvSpPr>
          <p:nvPr>
            <p:ph type="body" sz="quarter" idx="3"/>
          </p:nvPr>
        </p:nvSpPr>
        <p:spPr>
          <a:xfrm>
            <a:off x="6172202" y="1703465"/>
            <a:ext cx="5648739"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Footer Placeholder 4">
            <a:extLst>
              <a:ext uri="{FF2B5EF4-FFF2-40B4-BE49-F238E27FC236}">
                <a16:creationId xmlns:a16="http://schemas.microsoft.com/office/drawing/2014/main" id="{0A5A0CBC-B355-4D7F-A07D-585200416168}"/>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4" name="Slide Number Placeholder 5">
            <a:extLst>
              <a:ext uri="{FF2B5EF4-FFF2-40B4-BE49-F238E27FC236}">
                <a16:creationId xmlns:a16="http://schemas.microsoft.com/office/drawing/2014/main" id="{E64CA248-2EA2-41C9-8849-DE36B4060B0E}"/>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5" name="Graphic 14" descr="Oklahoma Education Logo">
            <a:extLst>
              <a:ext uri="{FF2B5EF4-FFF2-40B4-BE49-F238E27FC236}">
                <a16:creationId xmlns:a16="http://schemas.microsoft.com/office/drawing/2014/main" id="{3484C467-A985-4790-93AD-D2A7E4B95F9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6" name="Straight Connector 15">
            <a:extLst>
              <a:ext uri="{FF2B5EF4-FFF2-40B4-BE49-F238E27FC236}">
                <a16:creationId xmlns:a16="http://schemas.microsoft.com/office/drawing/2014/main" id="{B732DEEC-78F4-4E06-85F2-4B693D8A84FA}"/>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Content Placeholder 2">
            <a:extLst>
              <a:ext uri="{FF2B5EF4-FFF2-40B4-BE49-F238E27FC236}">
                <a16:creationId xmlns:a16="http://schemas.microsoft.com/office/drawing/2014/main" id="{8A0D76EF-4B4A-4E21-ABCC-93E0076A3B0F}"/>
              </a:ext>
            </a:extLst>
          </p:cNvPr>
          <p:cNvSpPr>
            <a:spLocks noGrp="1"/>
          </p:cNvSpPr>
          <p:nvPr>
            <p:ph sz="half" idx="13"/>
          </p:nvPr>
        </p:nvSpPr>
        <p:spPr>
          <a:xfrm>
            <a:off x="294199" y="2527377"/>
            <a:ext cx="5648739" cy="36495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3">
            <a:extLst>
              <a:ext uri="{FF2B5EF4-FFF2-40B4-BE49-F238E27FC236}">
                <a16:creationId xmlns:a16="http://schemas.microsoft.com/office/drawing/2014/main" id="{BF99EAC2-23F7-42BC-8347-879256553DA2}"/>
              </a:ext>
            </a:extLst>
          </p:cNvPr>
          <p:cNvSpPr>
            <a:spLocks noGrp="1"/>
          </p:cNvSpPr>
          <p:nvPr>
            <p:ph sz="half" idx="2"/>
          </p:nvPr>
        </p:nvSpPr>
        <p:spPr>
          <a:xfrm>
            <a:off x="6172202" y="2527377"/>
            <a:ext cx="5648739" cy="36495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70616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BCC9C-B94E-B94A-8771-767CE87AF99C}"/>
              </a:ext>
            </a:extLst>
          </p:cNvPr>
          <p:cNvSpPr>
            <a:spLocks noGrp="1"/>
          </p:cNvSpPr>
          <p:nvPr>
            <p:ph type="title"/>
          </p:nvPr>
        </p:nvSpPr>
        <p:spPr>
          <a:xfrm>
            <a:off x="294198" y="365125"/>
            <a:ext cx="11570700" cy="1325563"/>
          </a:xfrm>
        </p:spPr>
        <p:txBody>
          <a:bodyPr/>
          <a:lstStyle/>
          <a:p>
            <a:r>
              <a:rPr lang="en-US" dirty="0"/>
              <a:t>Click to edit Master title style</a:t>
            </a:r>
          </a:p>
        </p:txBody>
      </p:sp>
      <p:sp>
        <p:nvSpPr>
          <p:cNvPr id="9" name="Footer Placeholder 4">
            <a:extLst>
              <a:ext uri="{FF2B5EF4-FFF2-40B4-BE49-F238E27FC236}">
                <a16:creationId xmlns:a16="http://schemas.microsoft.com/office/drawing/2014/main" id="{D15CA6CD-B9CA-429B-B07F-2541A46611C7}"/>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0" name="Slide Number Placeholder 5">
            <a:extLst>
              <a:ext uri="{FF2B5EF4-FFF2-40B4-BE49-F238E27FC236}">
                <a16:creationId xmlns:a16="http://schemas.microsoft.com/office/drawing/2014/main" id="{CBE7D3E4-4F5B-4762-8237-ABFCA6BFEC7B}"/>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1" name="Graphic 10" descr="Oklahoma Education Logo">
            <a:extLst>
              <a:ext uri="{FF2B5EF4-FFF2-40B4-BE49-F238E27FC236}">
                <a16:creationId xmlns:a16="http://schemas.microsoft.com/office/drawing/2014/main" id="{BB09BD23-FEF0-4355-8A5C-D7B77BA9365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2" name="Straight Connector 11">
            <a:extLst>
              <a:ext uri="{FF2B5EF4-FFF2-40B4-BE49-F238E27FC236}">
                <a16:creationId xmlns:a16="http://schemas.microsoft.com/office/drawing/2014/main" id="{A2ACC9EA-191F-467A-BFF3-3AC0F1985D1C}"/>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92051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DC2813-3CD3-5449-A15E-A10B42378763}"/>
              </a:ext>
            </a:extLst>
          </p:cNvPr>
          <p:cNvSpPr>
            <a:spLocks noGrp="1"/>
          </p:cNvSpPr>
          <p:nvPr>
            <p:ph type="title"/>
          </p:nvPr>
        </p:nvSpPr>
        <p:spPr>
          <a:xfrm>
            <a:off x="371061" y="365125"/>
            <a:ext cx="10982739"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06C0279-A432-554A-B4BA-32BB7BF5EC41}"/>
              </a:ext>
            </a:extLst>
          </p:cNvPr>
          <p:cNvSpPr>
            <a:spLocks noGrp="1"/>
          </p:cNvSpPr>
          <p:nvPr>
            <p:ph type="body" idx="1"/>
          </p:nvPr>
        </p:nvSpPr>
        <p:spPr>
          <a:xfrm>
            <a:off x="371061" y="1825625"/>
            <a:ext cx="10982739"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0E8A69AA-344F-0A44-ADCB-6C46AF2BC557}"/>
              </a:ext>
            </a:extLst>
          </p:cNvPr>
          <p:cNvSpPr>
            <a:spLocks noGrp="1"/>
          </p:cNvSpPr>
          <p:nvPr>
            <p:ph type="ftr" sz="quarter" idx="3"/>
          </p:nvPr>
        </p:nvSpPr>
        <p:spPr>
          <a:xfrm>
            <a:off x="750896" y="6356350"/>
            <a:ext cx="5966098" cy="365125"/>
          </a:xfrm>
          <a:prstGeom prst="rect">
            <a:avLst/>
          </a:prstGeom>
        </p:spPr>
        <p:txBody>
          <a:bodyPr vert="horz" lIns="91440" tIns="45720" rIns="91440" bIns="45720" rtlCol="0" anchor="ctr"/>
          <a:lstStyle>
            <a:lvl1pPr algn="l">
              <a:defRPr sz="1200">
                <a:solidFill>
                  <a:schemeClr val="accent6"/>
                </a:solidFill>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6CEFAAAC-834A-4843-BEE0-B1F96C2B5210}"/>
              </a:ext>
            </a:extLst>
          </p:cNvPr>
          <p:cNvSpPr>
            <a:spLocks noGrp="1"/>
          </p:cNvSpPr>
          <p:nvPr>
            <p:ph type="sldNum" sz="quarter" idx="4"/>
          </p:nvPr>
        </p:nvSpPr>
        <p:spPr>
          <a:xfrm>
            <a:off x="129309" y="6356350"/>
            <a:ext cx="621587" cy="365125"/>
          </a:xfrm>
          <a:prstGeom prst="rect">
            <a:avLst/>
          </a:prstGeom>
        </p:spPr>
        <p:txBody>
          <a:bodyPr vert="horz" lIns="91440" tIns="45720" rIns="91440" bIns="45720" rtlCol="0" anchor="ctr"/>
          <a:lstStyle>
            <a:lvl1pPr algn="l">
              <a:defRPr sz="1200">
                <a:solidFill>
                  <a:schemeClr val="accent6"/>
                </a:solidFill>
              </a:defRPr>
            </a:lvl1pPr>
          </a:lstStyle>
          <a:p>
            <a:pPr algn="r"/>
            <a:fld id="{D5CA4161-6EC3-4748-B7F3-82EA64CE3DD4}" type="slidenum">
              <a:rPr lang="en-US" smtClean="0"/>
              <a:pPr algn="r"/>
              <a:t>‹#›</a:t>
            </a:fld>
            <a:endParaRPr lang="en-US" dirty="0"/>
          </a:p>
        </p:txBody>
      </p:sp>
    </p:spTree>
    <p:extLst>
      <p:ext uri="{BB962C8B-B14F-4D97-AF65-F5344CB8AC3E}">
        <p14:creationId xmlns:p14="http://schemas.microsoft.com/office/powerpoint/2010/main" val="2037723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1"/>
        </a:buClr>
        <a:buFont typeface="Arial" panose="020B0604020202020204" pitchFamily="34" charset="0"/>
        <a:buChar char="•"/>
        <a:defRPr sz="32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640797B4-4414-534A-A4A6-659B35516D4F}"/>
              </a:ext>
            </a:extLst>
          </p:cNvPr>
          <p:cNvSpPr>
            <a:spLocks noGrp="1"/>
          </p:cNvSpPr>
          <p:nvPr>
            <p:ph type="ctrTitle"/>
          </p:nvPr>
        </p:nvSpPr>
        <p:spPr/>
        <p:txBody>
          <a:bodyPr/>
          <a:lstStyle/>
          <a:p>
            <a:r>
              <a:rPr lang="en-US" dirty="0"/>
              <a:t>IDEA Part B</a:t>
            </a:r>
            <a:br>
              <a:rPr lang="en-US" dirty="0"/>
            </a:br>
            <a:r>
              <a:rPr lang="en-US" dirty="0"/>
              <a:t>State Advisory Panel</a:t>
            </a:r>
          </a:p>
        </p:txBody>
      </p:sp>
      <p:sp>
        <p:nvSpPr>
          <p:cNvPr id="17" name="Subtitle 16">
            <a:extLst>
              <a:ext uri="{FF2B5EF4-FFF2-40B4-BE49-F238E27FC236}">
                <a16:creationId xmlns:a16="http://schemas.microsoft.com/office/drawing/2014/main" id="{9A7AD821-C802-3048-AE06-8443FBE67764}"/>
              </a:ext>
            </a:extLst>
          </p:cNvPr>
          <p:cNvSpPr>
            <a:spLocks noGrp="1"/>
          </p:cNvSpPr>
          <p:nvPr>
            <p:ph type="subTitle" idx="1"/>
          </p:nvPr>
        </p:nvSpPr>
        <p:spPr/>
        <p:txBody>
          <a:bodyPr/>
          <a:lstStyle/>
          <a:p>
            <a:r>
              <a:rPr lang="en-US" dirty="0"/>
              <a:t>March 24, 2022</a:t>
            </a:r>
          </a:p>
        </p:txBody>
      </p:sp>
    </p:spTree>
    <p:extLst>
      <p:ext uri="{BB962C8B-B14F-4D97-AF65-F5344CB8AC3E}">
        <p14:creationId xmlns:p14="http://schemas.microsoft.com/office/powerpoint/2010/main" val="180728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9321F-026D-4FD0-B3A4-0FF7DD46C987}"/>
              </a:ext>
            </a:extLst>
          </p:cNvPr>
          <p:cNvSpPr>
            <a:spLocks noGrp="1"/>
          </p:cNvSpPr>
          <p:nvPr>
            <p:ph type="title"/>
          </p:nvPr>
        </p:nvSpPr>
        <p:spPr/>
        <p:txBody>
          <a:bodyPr/>
          <a:lstStyle/>
          <a:p>
            <a:r>
              <a:rPr lang="en-US" dirty="0"/>
              <a:t>Oklahoma School for the Deaf</a:t>
            </a:r>
          </a:p>
        </p:txBody>
      </p:sp>
      <p:sp>
        <p:nvSpPr>
          <p:cNvPr id="3" name="Content Placeholder 2">
            <a:extLst>
              <a:ext uri="{FF2B5EF4-FFF2-40B4-BE49-F238E27FC236}">
                <a16:creationId xmlns:a16="http://schemas.microsoft.com/office/drawing/2014/main" id="{97ED216A-1C4E-42A8-B302-7FAC1FF4E358}"/>
              </a:ext>
            </a:extLst>
          </p:cNvPr>
          <p:cNvSpPr>
            <a:spLocks noGrp="1"/>
          </p:cNvSpPr>
          <p:nvPr>
            <p:ph idx="1"/>
          </p:nvPr>
        </p:nvSpPr>
        <p:spPr/>
        <p:txBody>
          <a:bodyPr>
            <a:normAutofit fontScale="25000" lnSpcReduction="20000"/>
          </a:bodyPr>
          <a:lstStyle/>
          <a:p>
            <a:pPr marL="0" marR="0">
              <a:lnSpc>
                <a:spcPct val="107000"/>
              </a:lnSpc>
              <a:spcBef>
                <a:spcPts val="0"/>
              </a:spcBef>
              <a:spcAft>
                <a:spcPts val="0"/>
              </a:spcAft>
            </a:pPr>
            <a:r>
              <a:rPr lang="en-US" sz="9600" dirty="0">
                <a:latin typeface="Calibri" panose="020F0502020204030204" pitchFamily="34" charset="0"/>
                <a:ea typeface="Calibri" panose="020F0502020204030204" pitchFamily="34" charset="0"/>
                <a:cs typeface="Times New Roman" panose="02020603050405020304" pitchFamily="18" charset="0"/>
              </a:rPr>
              <a:t>P</a:t>
            </a:r>
            <a:r>
              <a:rPr lang="en-US" sz="9600" dirty="0">
                <a:effectLst/>
                <a:latin typeface="Calibri" panose="020F0502020204030204" pitchFamily="34" charset="0"/>
                <a:ea typeface="Calibri" panose="020F0502020204030204" pitchFamily="34" charset="0"/>
                <a:cs typeface="Times New Roman" panose="02020603050405020304" pitchFamily="18" charset="0"/>
              </a:rPr>
              <a:t>rovide training throughout the year for educational interpreters including a one week summer Institute (70 O.S. 13-115.3) (OAC 210.15 – 13-4); </a:t>
            </a:r>
          </a:p>
          <a:p>
            <a:pPr marL="0" marR="0">
              <a:lnSpc>
                <a:spcPct val="107000"/>
              </a:lnSpc>
              <a:spcBef>
                <a:spcPts val="0"/>
              </a:spcBef>
              <a:spcAft>
                <a:spcPts val="0"/>
              </a:spcAft>
            </a:pPr>
            <a:r>
              <a:rPr lang="en-US" sz="9600" dirty="0">
                <a:latin typeface="Calibri" panose="020F0502020204030204" pitchFamily="34" charset="0"/>
                <a:ea typeface="Calibri" panose="020F0502020204030204" pitchFamily="34" charset="0"/>
                <a:cs typeface="Times New Roman" panose="02020603050405020304" pitchFamily="18" charset="0"/>
              </a:rPr>
              <a:t>P</a:t>
            </a:r>
            <a:r>
              <a:rPr lang="en-US" sz="9600" dirty="0">
                <a:effectLst/>
                <a:latin typeface="Calibri" panose="020F0502020204030204" pitchFamily="34" charset="0"/>
                <a:ea typeface="Calibri" panose="020F0502020204030204" pitchFamily="34" charset="0"/>
                <a:cs typeface="Times New Roman" panose="02020603050405020304" pitchFamily="18" charset="0"/>
              </a:rPr>
              <a:t>rovide a school year educational interpreter mentor program; provide an Educational Interpreter Residence Program; </a:t>
            </a:r>
          </a:p>
          <a:p>
            <a:pPr marL="0" marR="0">
              <a:lnSpc>
                <a:spcPct val="107000"/>
              </a:lnSpc>
              <a:spcBef>
                <a:spcPts val="0"/>
              </a:spcBef>
              <a:spcAft>
                <a:spcPts val="0"/>
              </a:spcAft>
            </a:pPr>
            <a:r>
              <a:rPr lang="en-US" sz="9600" dirty="0">
                <a:latin typeface="Calibri" panose="020F0502020204030204" pitchFamily="34" charset="0"/>
                <a:ea typeface="Calibri" panose="020F0502020204030204" pitchFamily="34" charset="0"/>
                <a:cs typeface="Times New Roman" panose="02020603050405020304" pitchFamily="18" charset="0"/>
              </a:rPr>
              <a:t>D</a:t>
            </a:r>
            <a:r>
              <a:rPr lang="en-US" sz="9600" dirty="0">
                <a:effectLst/>
                <a:latin typeface="Calibri" panose="020F0502020204030204" pitchFamily="34" charset="0"/>
                <a:ea typeface="Calibri" panose="020F0502020204030204" pitchFamily="34" charset="0"/>
                <a:cs typeface="Times New Roman" panose="02020603050405020304" pitchFamily="18" charset="0"/>
              </a:rPr>
              <a:t>evelop and maintain a continuing education unit (CEU) program for educational interpreters on the OSDE registry; </a:t>
            </a:r>
          </a:p>
          <a:p>
            <a:pPr marL="0" marR="0">
              <a:lnSpc>
                <a:spcPct val="107000"/>
              </a:lnSpc>
              <a:spcBef>
                <a:spcPts val="0"/>
              </a:spcBef>
              <a:spcAft>
                <a:spcPts val="0"/>
              </a:spcAft>
            </a:pPr>
            <a:r>
              <a:rPr lang="en-US" sz="9600" dirty="0">
                <a:latin typeface="Calibri" panose="020F0502020204030204" pitchFamily="34" charset="0"/>
                <a:ea typeface="Calibri" panose="020F0502020204030204" pitchFamily="34" charset="0"/>
                <a:cs typeface="Times New Roman" panose="02020603050405020304" pitchFamily="18" charset="0"/>
              </a:rPr>
              <a:t>M</a:t>
            </a:r>
            <a:r>
              <a:rPr lang="en-US" sz="9600" dirty="0">
                <a:effectLst/>
                <a:latin typeface="Calibri" panose="020F0502020204030204" pitchFamily="34" charset="0"/>
                <a:ea typeface="Calibri" panose="020F0502020204030204" pitchFamily="34" charset="0"/>
                <a:cs typeface="Times New Roman" panose="02020603050405020304" pitchFamily="18" charset="0"/>
              </a:rPr>
              <a:t>aintain and provide educational interpreter information for the OSDE registry; </a:t>
            </a:r>
          </a:p>
          <a:p>
            <a:pPr marL="0" marR="0">
              <a:lnSpc>
                <a:spcPct val="107000"/>
              </a:lnSpc>
              <a:spcBef>
                <a:spcPts val="0"/>
              </a:spcBef>
              <a:spcAft>
                <a:spcPts val="0"/>
              </a:spcAft>
            </a:pPr>
            <a:r>
              <a:rPr lang="en-US" sz="9600" dirty="0">
                <a:latin typeface="Calibri" panose="020F0502020204030204" pitchFamily="34" charset="0"/>
                <a:ea typeface="Calibri" panose="020F0502020204030204" pitchFamily="34" charset="0"/>
                <a:cs typeface="Times New Roman" panose="02020603050405020304" pitchFamily="18" charset="0"/>
              </a:rPr>
              <a:t>P</a:t>
            </a:r>
            <a:r>
              <a:rPr lang="en-US" sz="9600" dirty="0">
                <a:effectLst/>
                <a:latin typeface="Calibri" panose="020F0502020204030204" pitchFamily="34" charset="0"/>
                <a:ea typeface="Calibri" panose="020F0502020204030204" pitchFamily="34" charset="0"/>
                <a:cs typeface="Times New Roman" panose="02020603050405020304" pitchFamily="18" charset="0"/>
              </a:rPr>
              <a:t>rovide Deaf and Hard of Hearing instructional consultation services and participate on individualized education program (IEP) teams for students enrolled in public schools and their families; </a:t>
            </a:r>
          </a:p>
          <a:p>
            <a:pPr marL="0" marR="0">
              <a:lnSpc>
                <a:spcPct val="107000"/>
              </a:lnSpc>
              <a:spcBef>
                <a:spcPts val="0"/>
              </a:spcBef>
              <a:spcAft>
                <a:spcPts val="0"/>
              </a:spcAft>
            </a:pPr>
            <a:r>
              <a:rPr lang="en-US" sz="9600" dirty="0">
                <a:latin typeface="Calibri" panose="020F0502020204030204" pitchFamily="34" charset="0"/>
                <a:ea typeface="Calibri" panose="020F0502020204030204" pitchFamily="34" charset="0"/>
                <a:cs typeface="Times New Roman" panose="02020603050405020304" pitchFamily="18" charset="0"/>
              </a:rPr>
              <a:t>I</a:t>
            </a:r>
            <a:r>
              <a:rPr lang="en-US" sz="9600" dirty="0">
                <a:effectLst/>
                <a:latin typeface="Calibri" panose="020F0502020204030204" pitchFamily="34" charset="0"/>
                <a:ea typeface="Calibri" panose="020F0502020204030204" pitchFamily="34" charset="0"/>
                <a:cs typeface="Times New Roman" panose="02020603050405020304" pitchFamily="18" charset="0"/>
              </a:rPr>
              <a:t>dentify, train and supervise Parent Advisors and Deaf Mentors; </a:t>
            </a:r>
          </a:p>
          <a:p>
            <a:pPr marL="0" marR="0">
              <a:lnSpc>
                <a:spcPct val="107000"/>
              </a:lnSpc>
              <a:spcBef>
                <a:spcPts val="0"/>
              </a:spcBef>
              <a:spcAft>
                <a:spcPts val="0"/>
              </a:spcAft>
            </a:pPr>
            <a:r>
              <a:rPr lang="en-US" sz="9600" dirty="0">
                <a:latin typeface="Calibri" panose="020F0502020204030204" pitchFamily="34" charset="0"/>
                <a:ea typeface="Calibri" panose="020F0502020204030204" pitchFamily="34" charset="0"/>
                <a:cs typeface="Times New Roman" panose="02020603050405020304" pitchFamily="18" charset="0"/>
              </a:rPr>
              <a:t>C</a:t>
            </a:r>
            <a:r>
              <a:rPr lang="en-US" sz="9600" dirty="0">
                <a:effectLst/>
                <a:latin typeface="Calibri" panose="020F0502020204030204" pitchFamily="34" charset="0"/>
                <a:ea typeface="Calibri" panose="020F0502020204030204" pitchFamily="34" charset="0"/>
                <a:cs typeface="Times New Roman" panose="02020603050405020304" pitchFamily="18" charset="0"/>
              </a:rPr>
              <a:t>ommunicate with local education authorities (LEAs) and families concerning OSD Family and Early Childhood Services, consultation with family and school, and attendance at Transitional Planning Conferences, when requested by SoonerStart or LEA;</a:t>
            </a:r>
          </a:p>
          <a:p>
            <a:endParaRPr lang="en-US" dirty="0"/>
          </a:p>
        </p:txBody>
      </p:sp>
      <p:sp>
        <p:nvSpPr>
          <p:cNvPr id="4" name="Footer Placeholder 3">
            <a:extLst>
              <a:ext uri="{FF2B5EF4-FFF2-40B4-BE49-F238E27FC236}">
                <a16:creationId xmlns:a16="http://schemas.microsoft.com/office/drawing/2014/main" id="{985038C5-836D-4417-A694-78B38B3A5E3C}"/>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560D18B2-CD41-47F4-A097-1C04C742253B}"/>
              </a:ext>
            </a:extLst>
          </p:cNvPr>
          <p:cNvSpPr>
            <a:spLocks noGrp="1"/>
          </p:cNvSpPr>
          <p:nvPr>
            <p:ph type="sldNum" sz="quarter" idx="12"/>
          </p:nvPr>
        </p:nvSpPr>
        <p:spPr/>
        <p:txBody>
          <a:bodyPr/>
          <a:lstStyle/>
          <a:p>
            <a:fld id="{D5CA4161-6EC3-4748-B7F3-82EA64CE3DD4}" type="slidenum">
              <a:rPr lang="en-US" smtClean="0"/>
              <a:pPr/>
              <a:t>10</a:t>
            </a:fld>
            <a:endParaRPr lang="en-US" dirty="0"/>
          </a:p>
        </p:txBody>
      </p:sp>
    </p:spTree>
    <p:extLst>
      <p:ext uri="{BB962C8B-B14F-4D97-AF65-F5344CB8AC3E}">
        <p14:creationId xmlns:p14="http://schemas.microsoft.com/office/powerpoint/2010/main" val="2070990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A852A-A4BD-42AB-8E38-53978B395F21}"/>
              </a:ext>
            </a:extLst>
          </p:cNvPr>
          <p:cNvSpPr>
            <a:spLocks noGrp="1"/>
          </p:cNvSpPr>
          <p:nvPr>
            <p:ph type="title"/>
          </p:nvPr>
        </p:nvSpPr>
        <p:spPr/>
        <p:txBody>
          <a:bodyPr/>
          <a:lstStyle/>
          <a:p>
            <a:r>
              <a:rPr lang="en-US" dirty="0"/>
              <a:t>Oklahoma School for the Deaf</a:t>
            </a:r>
          </a:p>
        </p:txBody>
      </p:sp>
      <p:sp>
        <p:nvSpPr>
          <p:cNvPr id="3" name="Content Placeholder 2">
            <a:extLst>
              <a:ext uri="{FF2B5EF4-FFF2-40B4-BE49-F238E27FC236}">
                <a16:creationId xmlns:a16="http://schemas.microsoft.com/office/drawing/2014/main" id="{3CFC09A2-2AE9-4F70-AB2F-5AE643A477FB}"/>
              </a:ext>
            </a:extLst>
          </p:cNvPr>
          <p:cNvSpPr>
            <a:spLocks noGrp="1"/>
          </p:cNvSpPr>
          <p:nvPr>
            <p:ph idx="1"/>
          </p:nvPr>
        </p:nvSpPr>
        <p:spPr/>
        <p:txBody>
          <a:bodyPr>
            <a:normAutofit fontScale="85000" lnSpcReduction="10000"/>
          </a:bodyPr>
          <a:lstStyle/>
          <a:p>
            <a:pPr marL="0" marR="0">
              <a:lnSpc>
                <a:spcPct val="107000"/>
              </a:lnSpc>
              <a:spcBef>
                <a:spcPts val="0"/>
              </a:spcBef>
              <a:spcAft>
                <a:spcPts val="0"/>
              </a:spcAft>
            </a:pPr>
            <a:r>
              <a:rPr lang="en-US" sz="3200" dirty="0">
                <a:latin typeface="Calibri" panose="020F0502020204030204" pitchFamily="34" charset="0"/>
                <a:ea typeface="Calibri" panose="020F0502020204030204" pitchFamily="34" charset="0"/>
                <a:cs typeface="Times New Roman" panose="02020603050405020304" pitchFamily="18" charset="0"/>
              </a:rPr>
              <a:t>T</a:t>
            </a:r>
            <a:r>
              <a:rPr lang="en-US" sz="3200" dirty="0">
                <a:effectLst/>
                <a:latin typeface="Calibri" panose="020F0502020204030204" pitchFamily="34" charset="0"/>
                <a:ea typeface="Calibri" panose="020F0502020204030204" pitchFamily="34" charset="0"/>
                <a:cs typeface="Times New Roman" panose="02020603050405020304" pitchFamily="18" charset="0"/>
              </a:rPr>
              <a:t>o establish and maintain close collaboration and consultation with OSDE, with all brochures and materials developed being reviewed by both agencies; </a:t>
            </a:r>
          </a:p>
          <a:p>
            <a:pPr marL="0" marR="0">
              <a:lnSpc>
                <a:spcPct val="107000"/>
              </a:lnSpc>
              <a:spcBef>
                <a:spcPts val="0"/>
              </a:spcBef>
              <a:spcAft>
                <a:spcPts val="0"/>
              </a:spcAft>
            </a:pPr>
            <a:r>
              <a:rPr lang="en-US" sz="3200" dirty="0">
                <a:latin typeface="Calibri" panose="020F0502020204030204" pitchFamily="34" charset="0"/>
                <a:ea typeface="Calibri" panose="020F0502020204030204" pitchFamily="34" charset="0"/>
                <a:cs typeface="Times New Roman" panose="02020603050405020304" pitchFamily="18" charset="0"/>
              </a:rPr>
              <a:t>P</a:t>
            </a:r>
            <a:r>
              <a:rPr lang="en-US" sz="3200" dirty="0">
                <a:effectLst/>
                <a:latin typeface="Calibri" panose="020F0502020204030204" pitchFamily="34" charset="0"/>
                <a:ea typeface="Calibri" panose="020F0502020204030204" pitchFamily="34" charset="0"/>
                <a:cs typeface="Times New Roman" panose="02020603050405020304" pitchFamily="18" charset="0"/>
              </a:rPr>
              <a:t>rovide training opportunities for families on such topics as American Sign Language (ASL), deaf culture, education, language development, etc.;</a:t>
            </a:r>
          </a:p>
          <a:p>
            <a:pPr marL="0" marR="0">
              <a:lnSpc>
                <a:spcPct val="107000"/>
              </a:lnSpc>
              <a:spcBef>
                <a:spcPts val="0"/>
              </a:spcBef>
              <a:spcAft>
                <a:spcPts val="0"/>
              </a:spcAft>
            </a:pPr>
            <a:r>
              <a:rPr lang="en-US" sz="3200" dirty="0">
                <a:latin typeface="Calibri" panose="020F0502020204030204" pitchFamily="34" charset="0"/>
                <a:ea typeface="Calibri" panose="020F0502020204030204" pitchFamily="34" charset="0"/>
                <a:cs typeface="Times New Roman" panose="02020603050405020304" pitchFamily="18" charset="0"/>
              </a:rPr>
              <a:t>D</a:t>
            </a:r>
            <a:r>
              <a:rPr lang="en-US" sz="3200" dirty="0">
                <a:effectLst/>
                <a:latin typeface="Calibri" panose="020F0502020204030204" pitchFamily="34" charset="0"/>
                <a:ea typeface="Calibri" panose="020F0502020204030204" pitchFamily="34" charset="0"/>
                <a:cs typeface="Times New Roman" panose="02020603050405020304" pitchFamily="18" charset="0"/>
              </a:rPr>
              <a:t>esign an ASL/English instruction professional development program to be implemented at the Oklahoma School for the Deaf (OSD) with plans to expand to schools statewide: and Provide Educational Audiology services to children (0-3) and public school students identified as being in need of Audiology services to include diagnostic hearing evaluation, equipment programming and appropriate training to families, staff and students.</a:t>
            </a:r>
          </a:p>
          <a:p>
            <a:endParaRPr lang="en-US" dirty="0"/>
          </a:p>
        </p:txBody>
      </p:sp>
      <p:sp>
        <p:nvSpPr>
          <p:cNvPr id="4" name="Footer Placeholder 3">
            <a:extLst>
              <a:ext uri="{FF2B5EF4-FFF2-40B4-BE49-F238E27FC236}">
                <a16:creationId xmlns:a16="http://schemas.microsoft.com/office/drawing/2014/main" id="{DC367F5B-1B00-40C1-9880-BDCAC95C9EFD}"/>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5ABED2B7-342C-4E39-8A08-2C618F2C2BD6}"/>
              </a:ext>
            </a:extLst>
          </p:cNvPr>
          <p:cNvSpPr>
            <a:spLocks noGrp="1"/>
          </p:cNvSpPr>
          <p:nvPr>
            <p:ph type="sldNum" sz="quarter" idx="12"/>
          </p:nvPr>
        </p:nvSpPr>
        <p:spPr/>
        <p:txBody>
          <a:bodyPr/>
          <a:lstStyle/>
          <a:p>
            <a:fld id="{D5CA4161-6EC3-4748-B7F3-82EA64CE3DD4}" type="slidenum">
              <a:rPr lang="en-US" smtClean="0"/>
              <a:pPr/>
              <a:t>11</a:t>
            </a:fld>
            <a:endParaRPr lang="en-US" dirty="0"/>
          </a:p>
        </p:txBody>
      </p:sp>
    </p:spTree>
    <p:extLst>
      <p:ext uri="{BB962C8B-B14F-4D97-AF65-F5344CB8AC3E}">
        <p14:creationId xmlns:p14="http://schemas.microsoft.com/office/powerpoint/2010/main" val="3302877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B8241-575A-4782-B6FC-6C79505671CC}"/>
              </a:ext>
            </a:extLst>
          </p:cNvPr>
          <p:cNvSpPr>
            <a:spLocks noGrp="1"/>
          </p:cNvSpPr>
          <p:nvPr>
            <p:ph type="title"/>
          </p:nvPr>
        </p:nvSpPr>
        <p:spPr/>
        <p:txBody>
          <a:bodyPr/>
          <a:lstStyle/>
          <a:p>
            <a:r>
              <a:rPr lang="en-US" dirty="0"/>
              <a:t>Oklahoma School for the Blind</a:t>
            </a:r>
          </a:p>
        </p:txBody>
      </p:sp>
      <p:sp>
        <p:nvSpPr>
          <p:cNvPr id="3" name="Content Placeholder 2">
            <a:extLst>
              <a:ext uri="{FF2B5EF4-FFF2-40B4-BE49-F238E27FC236}">
                <a16:creationId xmlns:a16="http://schemas.microsoft.com/office/drawing/2014/main" id="{AE57AFB9-9EE5-43C1-A2C5-05A8268C5008}"/>
              </a:ext>
            </a:extLst>
          </p:cNvPr>
          <p:cNvSpPr>
            <a:spLocks noGrp="1"/>
          </p:cNvSpPr>
          <p:nvPr>
            <p:ph idx="1"/>
          </p:nvPr>
        </p:nvSpPr>
        <p:spPr/>
        <p:txBody>
          <a:bodyPr/>
          <a:lstStyle/>
          <a:p>
            <a:r>
              <a:rPr lang="en-US" sz="2500" dirty="0">
                <a:latin typeface="Arial" panose="020B0604020202020204" pitchFamily="34" charset="0"/>
                <a:ea typeface="Calibri" panose="020F0502020204030204" pitchFamily="34" charset="0"/>
              </a:rPr>
              <a:t>P</a:t>
            </a:r>
            <a:r>
              <a:rPr lang="en-US" sz="2500" dirty="0">
                <a:effectLst/>
                <a:latin typeface="Arial" panose="020B0604020202020204" pitchFamily="34" charset="0"/>
                <a:ea typeface="Calibri" panose="020F0502020204030204" pitchFamily="34" charset="0"/>
              </a:rPr>
              <a:t>rovide a Visual Impairment Teacher Institute to meet requirements for Visual Impairment certification for teachers in the state of Oklahoma through the Oklahoma School for the Blind.</a:t>
            </a:r>
          </a:p>
          <a:p>
            <a:r>
              <a:rPr lang="en-US" sz="2500" dirty="0">
                <a:latin typeface="Arial" panose="020B0604020202020204" pitchFamily="34" charset="0"/>
                <a:ea typeface="Calibri" panose="020F0502020204030204" pitchFamily="34" charset="0"/>
                <a:cs typeface="Times New Roman" panose="02020603050405020304" pitchFamily="18" charset="0"/>
              </a:rPr>
              <a:t>P</a:t>
            </a:r>
            <a:r>
              <a:rPr lang="en-US" sz="2500" dirty="0">
                <a:effectLst/>
                <a:latin typeface="Arial" panose="020B0604020202020204" pitchFamily="34" charset="0"/>
                <a:ea typeface="Calibri" panose="020F0502020204030204" pitchFamily="34" charset="0"/>
                <a:cs typeface="Times New Roman" panose="02020603050405020304" pitchFamily="18" charset="0"/>
              </a:rPr>
              <a:t>rovide consultants from the Oklahoma School of the Blind (OSB) to Oklahoma public schools. OSB will provide consultation services and participate on IEP teams for students enrolled in public schools and their families. The OSDE is authorized under the IDEA Part B (34 CFR 300.704) to support capacity building activities and improve the delivery of services by LEAs to improve results for children with disabilities.</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Arial" panose="020B0604020202020204" pitchFamily="34" charset="0"/>
                <a:ea typeface="Calibri" panose="020F0502020204030204" pitchFamily="34" charset="0"/>
              </a:rPr>
              <a:t> </a:t>
            </a:r>
            <a:endParaRPr lang="en-US" dirty="0"/>
          </a:p>
        </p:txBody>
      </p:sp>
      <p:sp>
        <p:nvSpPr>
          <p:cNvPr id="4" name="Footer Placeholder 3">
            <a:extLst>
              <a:ext uri="{FF2B5EF4-FFF2-40B4-BE49-F238E27FC236}">
                <a16:creationId xmlns:a16="http://schemas.microsoft.com/office/drawing/2014/main" id="{164E2FE9-D2D5-4B0C-B935-D89E28294E88}"/>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BE0E6857-3066-4388-AE86-19EA966DFF6E}"/>
              </a:ext>
            </a:extLst>
          </p:cNvPr>
          <p:cNvSpPr>
            <a:spLocks noGrp="1"/>
          </p:cNvSpPr>
          <p:nvPr>
            <p:ph type="sldNum" sz="quarter" idx="12"/>
          </p:nvPr>
        </p:nvSpPr>
        <p:spPr/>
        <p:txBody>
          <a:bodyPr/>
          <a:lstStyle/>
          <a:p>
            <a:fld id="{D5CA4161-6EC3-4748-B7F3-82EA64CE3DD4}" type="slidenum">
              <a:rPr lang="en-US" smtClean="0"/>
              <a:pPr/>
              <a:t>12</a:t>
            </a:fld>
            <a:endParaRPr lang="en-US" dirty="0"/>
          </a:p>
        </p:txBody>
      </p:sp>
    </p:spTree>
    <p:extLst>
      <p:ext uri="{BB962C8B-B14F-4D97-AF65-F5344CB8AC3E}">
        <p14:creationId xmlns:p14="http://schemas.microsoft.com/office/powerpoint/2010/main" val="3057496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800B4-A4F0-434C-B90E-4EB438A5E5CB}"/>
              </a:ext>
            </a:extLst>
          </p:cNvPr>
          <p:cNvSpPr>
            <a:spLocks noGrp="1"/>
          </p:cNvSpPr>
          <p:nvPr>
            <p:ph type="title"/>
          </p:nvPr>
        </p:nvSpPr>
        <p:spPr/>
        <p:txBody>
          <a:bodyPr/>
          <a:lstStyle/>
          <a:p>
            <a:r>
              <a:rPr lang="en-US" dirty="0"/>
              <a:t>Autism Center OUHSC</a:t>
            </a:r>
          </a:p>
        </p:txBody>
      </p:sp>
      <p:sp>
        <p:nvSpPr>
          <p:cNvPr id="3" name="Content Placeholder 2">
            <a:extLst>
              <a:ext uri="{FF2B5EF4-FFF2-40B4-BE49-F238E27FC236}">
                <a16:creationId xmlns:a16="http://schemas.microsoft.com/office/drawing/2014/main" id="{E2404398-E4AD-4B29-B023-A3505CCBBA5B}"/>
              </a:ext>
            </a:extLst>
          </p:cNvPr>
          <p:cNvSpPr>
            <a:spLocks noGrp="1"/>
          </p:cNvSpPr>
          <p:nvPr>
            <p:ph idx="1"/>
          </p:nvPr>
        </p:nvSpPr>
        <p:spPr/>
        <p:txBody>
          <a:bodyPr>
            <a:noAutofit/>
          </a:bodyPr>
          <a:lstStyle/>
          <a:p>
            <a:pPr>
              <a:spcBef>
                <a:spcPts val="0"/>
              </a:spcBef>
            </a:pPr>
            <a:r>
              <a:rPr lang="en-US" sz="2000" dirty="0">
                <a:latin typeface="Arial" panose="020B0604020202020204" pitchFamily="34" charset="0"/>
                <a:ea typeface="Calibri" panose="020F0502020204030204" pitchFamily="34" charset="0"/>
              </a:rPr>
              <a:t>P</a:t>
            </a:r>
            <a:r>
              <a:rPr lang="en-US" sz="2000" dirty="0">
                <a:effectLst/>
                <a:latin typeface="Arial" panose="020B0604020202020204" pitchFamily="34" charset="0"/>
                <a:ea typeface="Calibri" panose="020F0502020204030204" pitchFamily="34" charset="0"/>
              </a:rPr>
              <a:t>rovide technical assistance and training for educators and support staff working with children identified under Autism Spectrum Disorder (ASD), </a:t>
            </a:r>
          </a:p>
          <a:p>
            <a:pPr>
              <a:spcBef>
                <a:spcPts val="0"/>
              </a:spcBef>
            </a:pPr>
            <a:r>
              <a:rPr lang="en-US" sz="2000" dirty="0">
                <a:latin typeface="Arial" panose="020B0604020202020204" pitchFamily="34" charset="0"/>
                <a:ea typeface="Calibri" panose="020F0502020204030204" pitchFamily="34" charset="0"/>
              </a:rPr>
              <a:t>P</a:t>
            </a:r>
            <a:r>
              <a:rPr lang="en-US" sz="2000" dirty="0">
                <a:effectLst/>
                <a:latin typeface="Arial" panose="020B0604020202020204" pitchFamily="34" charset="0"/>
                <a:ea typeface="Calibri" panose="020F0502020204030204" pitchFamily="34" charset="0"/>
              </a:rPr>
              <a:t>rovide 5 1-hour focused-topic trainings on Autism for educators and support staff in a virtual format, </a:t>
            </a:r>
          </a:p>
          <a:p>
            <a:pPr>
              <a:spcBef>
                <a:spcPts val="0"/>
              </a:spcBef>
            </a:pPr>
            <a:r>
              <a:rPr lang="en-US" sz="2000" dirty="0">
                <a:latin typeface="Arial" panose="020B0604020202020204" pitchFamily="34" charset="0"/>
                <a:ea typeface="Calibri" panose="020F0502020204030204" pitchFamily="34" charset="0"/>
              </a:rPr>
              <a:t>P</a:t>
            </a:r>
            <a:r>
              <a:rPr lang="en-US" sz="2000" dirty="0">
                <a:effectLst/>
                <a:latin typeface="Arial" panose="020B0604020202020204" pitchFamily="34" charset="0"/>
                <a:ea typeface="Calibri" panose="020F0502020204030204" pitchFamily="34" charset="0"/>
              </a:rPr>
              <a:t>rovide “Ask an Autism Expert” consultation sessions using virtual format, </a:t>
            </a:r>
          </a:p>
          <a:p>
            <a:pPr>
              <a:spcBef>
                <a:spcPts val="0"/>
              </a:spcBef>
            </a:pPr>
            <a:r>
              <a:rPr lang="en-US" sz="2000" dirty="0">
                <a:latin typeface="Arial" panose="020B0604020202020204" pitchFamily="34" charset="0"/>
                <a:ea typeface="Calibri" panose="020F0502020204030204" pitchFamily="34" charset="0"/>
              </a:rPr>
              <a:t>M</a:t>
            </a:r>
            <a:r>
              <a:rPr lang="en-US" sz="2000" dirty="0">
                <a:effectLst/>
                <a:latin typeface="Arial" panose="020B0604020202020204" pitchFamily="34" charset="0"/>
                <a:ea typeface="Calibri" panose="020F0502020204030204" pitchFamily="34" charset="0"/>
              </a:rPr>
              <a:t>aintain Early Foundations (EF) model demonstration and training site for ASD, </a:t>
            </a:r>
          </a:p>
          <a:p>
            <a:pPr>
              <a:spcBef>
                <a:spcPts val="0"/>
              </a:spcBef>
            </a:pPr>
            <a:r>
              <a:rPr lang="en-US" sz="2000" dirty="0">
                <a:latin typeface="Arial" panose="020B0604020202020204" pitchFamily="34" charset="0"/>
                <a:ea typeface="Calibri" panose="020F0502020204030204" pitchFamily="34" charset="0"/>
              </a:rPr>
              <a:t>P</a:t>
            </a:r>
            <a:r>
              <a:rPr lang="en-US" sz="2000" dirty="0">
                <a:effectLst/>
                <a:latin typeface="Arial" panose="020B0604020202020204" pitchFamily="34" charset="0"/>
                <a:ea typeface="Calibri" panose="020F0502020204030204" pitchFamily="34" charset="0"/>
              </a:rPr>
              <a:t>rovide professional development to educators, early intervention personnel, and IHE pre-service educators at the model site, </a:t>
            </a:r>
          </a:p>
          <a:p>
            <a:pPr>
              <a:spcBef>
                <a:spcPts val="0"/>
              </a:spcBef>
            </a:pPr>
            <a:r>
              <a:rPr lang="en-US" sz="2000" dirty="0">
                <a:latin typeface="Arial" panose="020B0604020202020204" pitchFamily="34" charset="0"/>
                <a:ea typeface="Calibri" panose="020F0502020204030204" pitchFamily="34" charset="0"/>
              </a:rPr>
              <a:t>P</a:t>
            </a:r>
            <a:r>
              <a:rPr lang="en-US" sz="2000" dirty="0">
                <a:effectLst/>
                <a:latin typeface="Arial" panose="020B0604020202020204" pitchFamily="34" charset="0"/>
                <a:ea typeface="Calibri" panose="020F0502020204030204" pitchFamily="34" charset="0"/>
              </a:rPr>
              <a:t>rovide on-going training and technical assistance to SoonerStart/OSDE  staff at 4 EF replication sites,</a:t>
            </a:r>
          </a:p>
          <a:p>
            <a:pPr>
              <a:spcBef>
                <a:spcPts val="0"/>
              </a:spcBef>
            </a:pPr>
            <a:r>
              <a:rPr lang="en-US" sz="2000" dirty="0">
                <a:latin typeface="Arial" panose="020B0604020202020204" pitchFamily="34" charset="0"/>
                <a:ea typeface="Calibri" panose="020F0502020204030204" pitchFamily="34" charset="0"/>
              </a:rPr>
              <a:t>C</a:t>
            </a:r>
            <a:r>
              <a:rPr lang="en-US" sz="2000" dirty="0">
                <a:effectLst/>
                <a:latin typeface="Arial" panose="020B0604020202020204" pitchFamily="34" charset="0"/>
                <a:ea typeface="Calibri" panose="020F0502020204030204" pitchFamily="34" charset="0"/>
              </a:rPr>
              <a:t>ollaborate with OSDE to improve educational services for children with ASD, </a:t>
            </a:r>
          </a:p>
          <a:p>
            <a:pPr>
              <a:spcBef>
                <a:spcPts val="0"/>
              </a:spcBef>
            </a:pPr>
            <a:r>
              <a:rPr lang="en-US" sz="2000" dirty="0">
                <a:latin typeface="Arial" panose="020B0604020202020204" pitchFamily="34" charset="0"/>
                <a:ea typeface="Calibri" panose="020F0502020204030204" pitchFamily="34" charset="0"/>
              </a:rPr>
              <a:t>P</a:t>
            </a:r>
            <a:r>
              <a:rPr lang="en-US" sz="2000" dirty="0">
                <a:effectLst/>
                <a:latin typeface="Arial" panose="020B0604020202020204" pitchFamily="34" charset="0"/>
                <a:ea typeface="Calibri" panose="020F0502020204030204" pitchFamily="34" charset="0"/>
              </a:rPr>
              <a:t>rovide community outreach and resources, and 9) Train school teams to conduct high quality autism evaluations. </a:t>
            </a:r>
            <a:endParaRPr lang="en-US" sz="2000" dirty="0"/>
          </a:p>
        </p:txBody>
      </p:sp>
      <p:sp>
        <p:nvSpPr>
          <p:cNvPr id="4" name="Footer Placeholder 3">
            <a:extLst>
              <a:ext uri="{FF2B5EF4-FFF2-40B4-BE49-F238E27FC236}">
                <a16:creationId xmlns:a16="http://schemas.microsoft.com/office/drawing/2014/main" id="{83281B52-7316-492B-B062-917327009C18}"/>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5983CB0F-28EC-42F6-B69C-2F773EE72563}"/>
              </a:ext>
            </a:extLst>
          </p:cNvPr>
          <p:cNvSpPr>
            <a:spLocks noGrp="1"/>
          </p:cNvSpPr>
          <p:nvPr>
            <p:ph type="sldNum" sz="quarter" idx="12"/>
          </p:nvPr>
        </p:nvSpPr>
        <p:spPr/>
        <p:txBody>
          <a:bodyPr/>
          <a:lstStyle/>
          <a:p>
            <a:fld id="{D5CA4161-6EC3-4748-B7F3-82EA64CE3DD4}" type="slidenum">
              <a:rPr lang="en-US" smtClean="0"/>
              <a:pPr/>
              <a:t>13</a:t>
            </a:fld>
            <a:endParaRPr lang="en-US" dirty="0"/>
          </a:p>
        </p:txBody>
      </p:sp>
    </p:spTree>
    <p:extLst>
      <p:ext uri="{BB962C8B-B14F-4D97-AF65-F5344CB8AC3E}">
        <p14:creationId xmlns:p14="http://schemas.microsoft.com/office/powerpoint/2010/main" val="2675674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5FBF5-AA07-4044-B997-45A0A33F6B89}"/>
              </a:ext>
            </a:extLst>
          </p:cNvPr>
          <p:cNvSpPr>
            <a:spLocks noGrp="1"/>
          </p:cNvSpPr>
          <p:nvPr>
            <p:ph type="title"/>
          </p:nvPr>
        </p:nvSpPr>
        <p:spPr/>
        <p:txBody>
          <a:bodyPr/>
          <a:lstStyle/>
          <a:p>
            <a:r>
              <a:rPr lang="en-US" dirty="0"/>
              <a:t>Public Consulting Group</a:t>
            </a:r>
          </a:p>
        </p:txBody>
      </p:sp>
      <p:sp>
        <p:nvSpPr>
          <p:cNvPr id="3" name="Content Placeholder 2">
            <a:extLst>
              <a:ext uri="{FF2B5EF4-FFF2-40B4-BE49-F238E27FC236}">
                <a16:creationId xmlns:a16="http://schemas.microsoft.com/office/drawing/2014/main" id="{195C1084-B76B-4711-B04D-E17C124F274F}"/>
              </a:ext>
            </a:extLst>
          </p:cNvPr>
          <p:cNvSpPr>
            <a:spLocks noGrp="1"/>
          </p:cNvSpPr>
          <p:nvPr>
            <p:ph idx="1"/>
          </p:nvPr>
        </p:nvSpPr>
        <p:spPr/>
        <p:txBody>
          <a:bodyPr/>
          <a:lstStyle/>
          <a:p>
            <a:r>
              <a:rPr lang="en-US" dirty="0"/>
              <a:t>EdPlan (hosting/maintenance/WAVE interface/customer support/training/District data interface/development)</a:t>
            </a:r>
          </a:p>
          <a:p>
            <a:r>
              <a:rPr lang="en-US" dirty="0"/>
              <a:t>Progress Monitoring</a:t>
            </a:r>
          </a:p>
          <a:p>
            <a:r>
              <a:rPr lang="en-US" dirty="0"/>
              <a:t>Advanced Reporting</a:t>
            </a:r>
          </a:p>
          <a:p>
            <a:r>
              <a:rPr lang="en-US" dirty="0"/>
              <a:t>Translation</a:t>
            </a:r>
          </a:p>
          <a:p>
            <a:r>
              <a:rPr lang="en-US" dirty="0"/>
              <a:t>School Based Health Services</a:t>
            </a:r>
          </a:p>
          <a:p>
            <a:r>
              <a:rPr lang="en-US" dirty="0"/>
              <a:t>Connect</a:t>
            </a:r>
          </a:p>
          <a:p>
            <a:endParaRPr lang="en-US" dirty="0"/>
          </a:p>
          <a:p>
            <a:endParaRPr lang="en-US" dirty="0"/>
          </a:p>
        </p:txBody>
      </p:sp>
      <p:sp>
        <p:nvSpPr>
          <p:cNvPr id="4" name="Footer Placeholder 3">
            <a:extLst>
              <a:ext uri="{FF2B5EF4-FFF2-40B4-BE49-F238E27FC236}">
                <a16:creationId xmlns:a16="http://schemas.microsoft.com/office/drawing/2014/main" id="{3A5B8CD0-AA74-4BAD-BF7B-3CA2161653B3}"/>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B0045748-001E-41D0-99C2-8F784107DDCD}"/>
              </a:ext>
            </a:extLst>
          </p:cNvPr>
          <p:cNvSpPr>
            <a:spLocks noGrp="1"/>
          </p:cNvSpPr>
          <p:nvPr>
            <p:ph type="sldNum" sz="quarter" idx="12"/>
          </p:nvPr>
        </p:nvSpPr>
        <p:spPr/>
        <p:txBody>
          <a:bodyPr/>
          <a:lstStyle/>
          <a:p>
            <a:fld id="{D5CA4161-6EC3-4748-B7F3-82EA64CE3DD4}" type="slidenum">
              <a:rPr lang="en-US" smtClean="0"/>
              <a:pPr/>
              <a:t>14</a:t>
            </a:fld>
            <a:endParaRPr lang="en-US" dirty="0"/>
          </a:p>
        </p:txBody>
      </p:sp>
    </p:spTree>
    <p:extLst>
      <p:ext uri="{BB962C8B-B14F-4D97-AF65-F5344CB8AC3E}">
        <p14:creationId xmlns:p14="http://schemas.microsoft.com/office/powerpoint/2010/main" val="31548496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02D56-FC71-4CCD-B6E2-1E1AC340CC84}"/>
              </a:ext>
            </a:extLst>
          </p:cNvPr>
          <p:cNvSpPr>
            <a:spLocks noGrp="1"/>
          </p:cNvSpPr>
          <p:nvPr>
            <p:ph type="title"/>
          </p:nvPr>
        </p:nvSpPr>
        <p:spPr/>
        <p:txBody>
          <a:bodyPr/>
          <a:lstStyle/>
          <a:p>
            <a:r>
              <a:rPr lang="en-US" dirty="0"/>
              <a:t>Sooner Success OUHSC</a:t>
            </a:r>
          </a:p>
        </p:txBody>
      </p:sp>
      <p:sp>
        <p:nvSpPr>
          <p:cNvPr id="3" name="Content Placeholder 2">
            <a:extLst>
              <a:ext uri="{FF2B5EF4-FFF2-40B4-BE49-F238E27FC236}">
                <a16:creationId xmlns:a16="http://schemas.microsoft.com/office/drawing/2014/main" id="{B721F152-97ED-4F96-A0D9-AF6D6431D020}"/>
              </a:ext>
            </a:extLst>
          </p:cNvPr>
          <p:cNvSpPr>
            <a:spLocks noGrp="1"/>
          </p:cNvSpPr>
          <p:nvPr>
            <p:ph idx="1"/>
          </p:nvPr>
        </p:nvSpPr>
        <p:spPr/>
        <p:txBody>
          <a:bodyPr>
            <a:noAutofit/>
          </a:bodyPr>
          <a:lstStyle/>
          <a:p>
            <a:r>
              <a:rPr lang="en-US" sz="2500" dirty="0">
                <a:latin typeface="Arial" panose="020B0604020202020204" pitchFamily="34" charset="0"/>
                <a:ea typeface="Calibri" panose="020F0502020204030204" pitchFamily="34" charset="0"/>
              </a:rPr>
              <a:t>P</a:t>
            </a:r>
            <a:r>
              <a:rPr lang="en-US" sz="2500" dirty="0">
                <a:effectLst/>
                <a:latin typeface="Arial" panose="020B0604020202020204" pitchFamily="34" charset="0"/>
                <a:ea typeface="Calibri" panose="020F0502020204030204" pitchFamily="34" charset="0"/>
              </a:rPr>
              <a:t>artial funding for Sooner SUCCESS local implementation. </a:t>
            </a:r>
          </a:p>
          <a:p>
            <a:r>
              <a:rPr lang="en-US" sz="2500" dirty="0">
                <a:effectLst/>
                <a:latin typeface="Arial" panose="020B0604020202020204" pitchFamily="34" charset="0"/>
                <a:ea typeface="Calibri" panose="020F0502020204030204" pitchFamily="34" charset="0"/>
              </a:rPr>
              <a:t>Sooner SUCCESS is a community-based support and training system for families, educators and other service providers that facilitates enhanced communication between early intervention/school personnel and other agencies, assists early intervention/school personnel with locating non-education services for their students, provides a structure within which early intervention/school personnel can maintain productive working relationships with other public and private service providers, problem-solves difficult to meet service needs with families, and increases awareness of local and state level resources available to families, early intervention and school personnel through appropriate training and educational supports. </a:t>
            </a:r>
            <a:endParaRPr lang="en-US" sz="2500" dirty="0"/>
          </a:p>
        </p:txBody>
      </p:sp>
      <p:sp>
        <p:nvSpPr>
          <p:cNvPr id="4" name="Footer Placeholder 3">
            <a:extLst>
              <a:ext uri="{FF2B5EF4-FFF2-40B4-BE49-F238E27FC236}">
                <a16:creationId xmlns:a16="http://schemas.microsoft.com/office/drawing/2014/main" id="{9AF3825B-0F7B-418A-A360-AFC89C52B094}"/>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3D341D31-4667-4BDB-A0FB-888850449A7F}"/>
              </a:ext>
            </a:extLst>
          </p:cNvPr>
          <p:cNvSpPr>
            <a:spLocks noGrp="1"/>
          </p:cNvSpPr>
          <p:nvPr>
            <p:ph type="sldNum" sz="quarter" idx="12"/>
          </p:nvPr>
        </p:nvSpPr>
        <p:spPr/>
        <p:txBody>
          <a:bodyPr/>
          <a:lstStyle/>
          <a:p>
            <a:fld id="{D5CA4161-6EC3-4748-B7F3-82EA64CE3DD4}" type="slidenum">
              <a:rPr lang="en-US" smtClean="0"/>
              <a:pPr/>
              <a:t>15</a:t>
            </a:fld>
            <a:endParaRPr lang="en-US" dirty="0"/>
          </a:p>
        </p:txBody>
      </p:sp>
    </p:spTree>
    <p:extLst>
      <p:ext uri="{BB962C8B-B14F-4D97-AF65-F5344CB8AC3E}">
        <p14:creationId xmlns:p14="http://schemas.microsoft.com/office/powerpoint/2010/main" val="1832645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CD880-C877-4A63-9D56-5D275CDD4BB8}"/>
              </a:ext>
            </a:extLst>
          </p:cNvPr>
          <p:cNvSpPr>
            <a:spLocks noGrp="1"/>
          </p:cNvSpPr>
          <p:nvPr>
            <p:ph type="title"/>
          </p:nvPr>
        </p:nvSpPr>
        <p:spPr/>
        <p:txBody>
          <a:bodyPr/>
          <a:lstStyle/>
          <a:p>
            <a:r>
              <a:rPr lang="en-US" dirty="0"/>
              <a:t>UCO Behavior</a:t>
            </a:r>
          </a:p>
        </p:txBody>
      </p:sp>
      <p:sp>
        <p:nvSpPr>
          <p:cNvPr id="3" name="Content Placeholder 2">
            <a:extLst>
              <a:ext uri="{FF2B5EF4-FFF2-40B4-BE49-F238E27FC236}">
                <a16:creationId xmlns:a16="http://schemas.microsoft.com/office/drawing/2014/main" id="{26A81FDF-210A-4A53-9D98-27DDC6F3B8A1}"/>
              </a:ext>
            </a:extLst>
          </p:cNvPr>
          <p:cNvSpPr>
            <a:spLocks noGrp="1"/>
          </p:cNvSpPr>
          <p:nvPr>
            <p:ph idx="1"/>
          </p:nvPr>
        </p:nvSpPr>
        <p:spPr/>
        <p:txBody>
          <a:bodyPr>
            <a:normAutofit/>
          </a:bodyPr>
          <a:lstStyle/>
          <a:p>
            <a:r>
              <a:rPr lang="en-US" sz="2500" dirty="0">
                <a:effectLst/>
                <a:latin typeface="Arial" panose="020B0604020202020204" pitchFamily="34" charset="0"/>
                <a:ea typeface="Calibri" panose="020F0502020204030204" pitchFamily="34" charset="0"/>
              </a:rPr>
              <a:t>To fill a need for behavioral expertise in Oklahoma public schools with limited behavioral intervention resources. </a:t>
            </a:r>
          </a:p>
          <a:p>
            <a:r>
              <a:rPr lang="en-US" sz="2500" dirty="0">
                <a:effectLst/>
                <a:latin typeface="Arial" panose="020B0604020202020204" pitchFamily="34" charset="0"/>
                <a:ea typeface="Calibri" panose="020F0502020204030204" pitchFamily="34" charset="0"/>
              </a:rPr>
              <a:t>To build support capacity by using Behavior Analysis graduate students, working under the supervision of Dr. Scott Singleton of the University of Central Oklahoma. </a:t>
            </a:r>
          </a:p>
          <a:p>
            <a:r>
              <a:rPr lang="en-US" sz="2500" dirty="0">
                <a:effectLst/>
                <a:latin typeface="Arial" panose="020B0604020202020204" pitchFamily="34" charset="0"/>
                <a:ea typeface="Calibri" panose="020F0502020204030204" pitchFamily="34" charset="0"/>
              </a:rPr>
              <a:t>To provide behavioral consultation which may include observation, Functional Behavior Assessment support, Behavior Intervention Plans, recommendations, training, and/ or in situ coaching.</a:t>
            </a:r>
            <a:endParaRPr lang="en-US" sz="2500" dirty="0"/>
          </a:p>
        </p:txBody>
      </p:sp>
      <p:sp>
        <p:nvSpPr>
          <p:cNvPr id="4" name="Footer Placeholder 3">
            <a:extLst>
              <a:ext uri="{FF2B5EF4-FFF2-40B4-BE49-F238E27FC236}">
                <a16:creationId xmlns:a16="http://schemas.microsoft.com/office/drawing/2014/main" id="{7C64E373-BFEB-4FC3-AC5E-777BAFE46A81}"/>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B8CABF92-5BF8-4E4E-97B6-86AF9520E928}"/>
              </a:ext>
            </a:extLst>
          </p:cNvPr>
          <p:cNvSpPr>
            <a:spLocks noGrp="1"/>
          </p:cNvSpPr>
          <p:nvPr>
            <p:ph type="sldNum" sz="quarter" idx="12"/>
          </p:nvPr>
        </p:nvSpPr>
        <p:spPr/>
        <p:txBody>
          <a:bodyPr/>
          <a:lstStyle/>
          <a:p>
            <a:fld id="{D5CA4161-6EC3-4748-B7F3-82EA64CE3DD4}" type="slidenum">
              <a:rPr lang="en-US" smtClean="0"/>
              <a:pPr/>
              <a:t>16</a:t>
            </a:fld>
            <a:endParaRPr lang="en-US" dirty="0"/>
          </a:p>
        </p:txBody>
      </p:sp>
    </p:spTree>
    <p:extLst>
      <p:ext uri="{BB962C8B-B14F-4D97-AF65-F5344CB8AC3E}">
        <p14:creationId xmlns:p14="http://schemas.microsoft.com/office/powerpoint/2010/main" val="22970633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4FE77-F3DB-4028-BB18-96AF87C31E52}"/>
              </a:ext>
            </a:extLst>
          </p:cNvPr>
          <p:cNvSpPr>
            <a:spLocks noGrp="1"/>
          </p:cNvSpPr>
          <p:nvPr>
            <p:ph type="title"/>
          </p:nvPr>
        </p:nvSpPr>
        <p:spPr/>
        <p:txBody>
          <a:bodyPr/>
          <a:lstStyle/>
          <a:p>
            <a:r>
              <a:rPr lang="en-US" dirty="0"/>
              <a:t>TAESE Utah State</a:t>
            </a:r>
          </a:p>
        </p:txBody>
      </p:sp>
      <p:sp>
        <p:nvSpPr>
          <p:cNvPr id="3" name="Content Placeholder 2">
            <a:extLst>
              <a:ext uri="{FF2B5EF4-FFF2-40B4-BE49-F238E27FC236}">
                <a16:creationId xmlns:a16="http://schemas.microsoft.com/office/drawing/2014/main" id="{E82B09DD-1820-49DB-AC73-717CE6D8B2D2}"/>
              </a:ext>
            </a:extLst>
          </p:cNvPr>
          <p:cNvSpPr>
            <a:spLocks noGrp="1"/>
          </p:cNvSpPr>
          <p:nvPr>
            <p:ph idx="1"/>
          </p:nvPr>
        </p:nvSpPr>
        <p:spPr/>
        <p:txBody>
          <a:bodyPr>
            <a:noAutofit/>
          </a:bodyPr>
          <a:lstStyle/>
          <a:p>
            <a:pPr>
              <a:lnSpc>
                <a:spcPct val="120000"/>
              </a:lnSpc>
              <a:spcBef>
                <a:spcPts val="0"/>
              </a:spcBef>
            </a:pPr>
            <a:r>
              <a:rPr lang="en-US" sz="1700" dirty="0">
                <a:effectLst/>
                <a:latin typeface="Arial" panose="020B0604020202020204" pitchFamily="34" charset="0"/>
                <a:ea typeface="Calibri" panose="020F0502020204030204" pitchFamily="34" charset="0"/>
              </a:rPr>
              <a:t>State Special Education Advisory Panel</a:t>
            </a:r>
          </a:p>
          <a:p>
            <a:pPr>
              <a:lnSpc>
                <a:spcPct val="120000"/>
              </a:lnSpc>
              <a:spcBef>
                <a:spcPts val="0"/>
              </a:spcBef>
            </a:pPr>
            <a:r>
              <a:rPr lang="en-US" sz="1700" dirty="0">
                <a:effectLst/>
                <a:latin typeface="Arial" panose="020B0604020202020204" pitchFamily="34" charset="0"/>
                <a:ea typeface="Calibri" panose="020F0502020204030204" pitchFamily="34" charset="0"/>
              </a:rPr>
              <a:t>EIPA Assessment and Training Modules for the K-12 Educational Interpreters Program (TASK-12) </a:t>
            </a:r>
          </a:p>
          <a:p>
            <a:pPr>
              <a:lnSpc>
                <a:spcPct val="120000"/>
              </a:lnSpc>
              <a:spcBef>
                <a:spcPts val="0"/>
              </a:spcBef>
            </a:pPr>
            <a:r>
              <a:rPr lang="en-US" sz="1700" dirty="0">
                <a:effectLst/>
                <a:latin typeface="Arial" panose="020B0604020202020204" pitchFamily="34" charset="0"/>
                <a:ea typeface="Calibri" panose="020F0502020204030204" pitchFamily="34" charset="0"/>
              </a:rPr>
              <a:t>IMET Mentoring for Sign Language Interpreters</a:t>
            </a:r>
          </a:p>
          <a:p>
            <a:pPr>
              <a:lnSpc>
                <a:spcPct val="120000"/>
              </a:lnSpc>
              <a:spcBef>
                <a:spcPts val="0"/>
              </a:spcBef>
            </a:pPr>
            <a:r>
              <a:rPr lang="en-US" sz="1700" dirty="0">
                <a:effectLst/>
                <a:latin typeface="Arial" panose="020B0604020202020204" pitchFamily="34" charset="0"/>
                <a:ea typeface="Calibri" panose="020F0502020204030204" pitchFamily="34" charset="0"/>
              </a:rPr>
              <a:t>Oklahoma Deaf Educators Conference Support, </a:t>
            </a:r>
          </a:p>
          <a:p>
            <a:pPr>
              <a:lnSpc>
                <a:spcPct val="120000"/>
              </a:lnSpc>
              <a:spcBef>
                <a:spcPts val="0"/>
              </a:spcBef>
            </a:pPr>
            <a:r>
              <a:rPr lang="en-US" sz="1700" dirty="0">
                <a:effectLst/>
                <a:latin typeface="Arial" panose="020B0604020202020204" pitchFamily="34" charset="0"/>
                <a:ea typeface="Calibri" panose="020F0502020204030204" pitchFamily="34" charset="0"/>
              </a:rPr>
              <a:t>State Special Education Complaint Review and Analysis</a:t>
            </a:r>
          </a:p>
          <a:p>
            <a:pPr>
              <a:lnSpc>
                <a:spcPct val="120000"/>
              </a:lnSpc>
              <a:spcBef>
                <a:spcPts val="0"/>
              </a:spcBef>
            </a:pPr>
            <a:r>
              <a:rPr lang="en-US" sz="1700" dirty="0">
                <a:effectLst/>
                <a:latin typeface="Arial" panose="020B0604020202020204" pitchFamily="34" charset="0"/>
                <a:ea typeface="Calibri" panose="020F0502020204030204" pitchFamily="34" charset="0"/>
              </a:rPr>
              <a:t>State Special Education Complaint Investigation Training and Mentoring</a:t>
            </a:r>
          </a:p>
          <a:p>
            <a:pPr>
              <a:lnSpc>
                <a:spcPct val="120000"/>
              </a:lnSpc>
              <a:spcBef>
                <a:spcPts val="0"/>
              </a:spcBef>
            </a:pPr>
            <a:r>
              <a:rPr lang="en-US" sz="1700" dirty="0">
                <a:effectLst/>
                <a:latin typeface="Arial" panose="020B0604020202020204" pitchFamily="34" charset="0"/>
                <a:ea typeface="Calibri" panose="020F0502020204030204" pitchFamily="34" charset="0"/>
              </a:rPr>
              <a:t>Dispute Resolution in Special Education (DRSE) Workgroups</a:t>
            </a:r>
          </a:p>
          <a:p>
            <a:pPr>
              <a:lnSpc>
                <a:spcPct val="120000"/>
              </a:lnSpc>
              <a:spcBef>
                <a:spcPts val="0"/>
              </a:spcBef>
            </a:pPr>
            <a:r>
              <a:rPr lang="en-US" sz="1700" dirty="0">
                <a:effectLst/>
                <a:latin typeface="Arial" panose="020B0604020202020204" pitchFamily="34" charset="0"/>
                <a:ea typeface="Calibri" panose="020F0502020204030204" pitchFamily="34" charset="0"/>
              </a:rPr>
              <a:t>SEA Special Education Guidance Document Reviews</a:t>
            </a:r>
          </a:p>
          <a:p>
            <a:pPr>
              <a:lnSpc>
                <a:spcPct val="120000"/>
              </a:lnSpc>
              <a:spcBef>
                <a:spcPts val="0"/>
              </a:spcBef>
            </a:pPr>
            <a:r>
              <a:rPr lang="en-US" sz="1700" dirty="0">
                <a:effectLst/>
                <a:latin typeface="Arial" panose="020B0604020202020204" pitchFamily="34" charset="0"/>
                <a:ea typeface="Calibri" panose="020F0502020204030204" pitchFamily="34" charset="0"/>
              </a:rPr>
              <a:t>Visually Impaired/Hearing Impaired (VI/HI) and Interveners Recruitment</a:t>
            </a:r>
          </a:p>
          <a:p>
            <a:pPr>
              <a:lnSpc>
                <a:spcPct val="120000"/>
              </a:lnSpc>
              <a:spcBef>
                <a:spcPts val="0"/>
              </a:spcBef>
            </a:pPr>
            <a:r>
              <a:rPr lang="en-US" sz="1700" dirty="0">
                <a:effectLst/>
                <a:latin typeface="Arial" panose="020B0604020202020204" pitchFamily="34" charset="0"/>
                <a:ea typeface="Calibri" panose="020F0502020204030204" pitchFamily="34" charset="0"/>
              </a:rPr>
              <a:t>Facilitating Special Education Stakeholder Groups</a:t>
            </a:r>
          </a:p>
          <a:p>
            <a:pPr>
              <a:lnSpc>
                <a:spcPct val="120000"/>
              </a:lnSpc>
              <a:spcBef>
                <a:spcPts val="0"/>
              </a:spcBef>
            </a:pPr>
            <a:r>
              <a:rPr lang="en-US" sz="1700" dirty="0">
                <a:effectLst/>
                <a:latin typeface="Arial" panose="020B0604020202020204" pitchFamily="34" charset="0"/>
                <a:ea typeface="Calibri" panose="020F0502020204030204" pitchFamily="34" charset="0"/>
              </a:rPr>
              <a:t>Annual Performance Report, Indicator 8–Parent Involvement and Indicator 14–Post-Secondary Outcomes</a:t>
            </a:r>
          </a:p>
          <a:p>
            <a:pPr>
              <a:lnSpc>
                <a:spcPct val="120000"/>
              </a:lnSpc>
              <a:spcBef>
                <a:spcPts val="0"/>
              </a:spcBef>
            </a:pPr>
            <a:r>
              <a:rPr lang="en-US" sz="1700" dirty="0">
                <a:effectLst/>
                <a:latin typeface="Arial" panose="020B0604020202020204" pitchFamily="34" charset="0"/>
                <a:ea typeface="Calibri" panose="020F0502020204030204" pitchFamily="34" charset="0"/>
              </a:rPr>
              <a:t>Addressing Challenging Behaviors of Children with Disabilities, IDEA Behavior Training and Technical Assistance, </a:t>
            </a:r>
          </a:p>
          <a:p>
            <a:pPr>
              <a:lnSpc>
                <a:spcPct val="120000"/>
              </a:lnSpc>
              <a:spcBef>
                <a:spcPts val="0"/>
              </a:spcBef>
            </a:pPr>
            <a:r>
              <a:rPr lang="en-US" sz="1700" dirty="0">
                <a:effectLst/>
                <a:latin typeface="Arial" panose="020B0604020202020204" pitchFamily="34" charset="0"/>
                <a:ea typeface="Calibri" panose="020F0502020204030204" pitchFamily="34" charset="0"/>
              </a:rPr>
              <a:t>SEA Staff Capacity-Building in General Supervision. </a:t>
            </a:r>
            <a:endParaRPr lang="en-US" sz="1700" dirty="0"/>
          </a:p>
        </p:txBody>
      </p:sp>
      <p:sp>
        <p:nvSpPr>
          <p:cNvPr id="4" name="Footer Placeholder 3">
            <a:extLst>
              <a:ext uri="{FF2B5EF4-FFF2-40B4-BE49-F238E27FC236}">
                <a16:creationId xmlns:a16="http://schemas.microsoft.com/office/drawing/2014/main" id="{EB4A8488-914C-467C-88D3-FC7B760DE8E9}"/>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90566EFB-D4D0-4CA4-AF86-D2FD6E748232}"/>
              </a:ext>
            </a:extLst>
          </p:cNvPr>
          <p:cNvSpPr>
            <a:spLocks noGrp="1"/>
          </p:cNvSpPr>
          <p:nvPr>
            <p:ph type="sldNum" sz="quarter" idx="12"/>
          </p:nvPr>
        </p:nvSpPr>
        <p:spPr/>
        <p:txBody>
          <a:bodyPr/>
          <a:lstStyle/>
          <a:p>
            <a:fld id="{D5CA4161-6EC3-4748-B7F3-82EA64CE3DD4}" type="slidenum">
              <a:rPr lang="en-US" smtClean="0"/>
              <a:pPr/>
              <a:t>17</a:t>
            </a:fld>
            <a:endParaRPr lang="en-US" dirty="0"/>
          </a:p>
        </p:txBody>
      </p:sp>
    </p:spTree>
    <p:extLst>
      <p:ext uri="{BB962C8B-B14F-4D97-AF65-F5344CB8AC3E}">
        <p14:creationId xmlns:p14="http://schemas.microsoft.com/office/powerpoint/2010/main" val="7170431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637B49-F65C-46F5-87D7-71A45FB12528}"/>
              </a:ext>
            </a:extLst>
          </p:cNvPr>
          <p:cNvSpPr>
            <a:spLocks noGrp="1"/>
          </p:cNvSpPr>
          <p:nvPr>
            <p:ph type="title"/>
          </p:nvPr>
        </p:nvSpPr>
        <p:spPr>
          <a:xfrm>
            <a:off x="635000" y="640823"/>
            <a:ext cx="3418659" cy="5583148"/>
          </a:xfrm>
        </p:spPr>
        <p:txBody>
          <a:bodyPr anchor="ctr">
            <a:normAutofit/>
          </a:bodyPr>
          <a:lstStyle/>
          <a:p>
            <a:r>
              <a:rPr lang="en-US" sz="5400"/>
              <a:t>Projects</a:t>
            </a:r>
          </a:p>
        </p:txBody>
      </p:sp>
      <p:sp>
        <p:nvSpPr>
          <p:cNvPr id="13"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5F2A5B61-1220-4AB4-81F0-67C5C68CE9BD}"/>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t>Presentation Title</a:t>
            </a:r>
          </a:p>
        </p:txBody>
      </p:sp>
      <p:sp>
        <p:nvSpPr>
          <p:cNvPr id="5" name="Slide Number Placeholder 4">
            <a:extLst>
              <a:ext uri="{FF2B5EF4-FFF2-40B4-BE49-F238E27FC236}">
                <a16:creationId xmlns:a16="http://schemas.microsoft.com/office/drawing/2014/main" id="{512AFB00-5B49-43EE-A4C8-1C8DD5B95403}"/>
              </a:ext>
            </a:extLst>
          </p:cNvPr>
          <p:cNvSpPr>
            <a:spLocks noGrp="1"/>
          </p:cNvSpPr>
          <p:nvPr>
            <p:ph type="sldNum" sz="quarter" idx="12"/>
          </p:nvPr>
        </p:nvSpPr>
        <p:spPr>
          <a:xfrm>
            <a:off x="8610600" y="6356350"/>
            <a:ext cx="2743200" cy="365125"/>
          </a:xfrm>
        </p:spPr>
        <p:txBody>
          <a:bodyPr>
            <a:normAutofit/>
          </a:bodyPr>
          <a:lstStyle/>
          <a:p>
            <a:pPr>
              <a:spcAft>
                <a:spcPts val="600"/>
              </a:spcAft>
            </a:pPr>
            <a:fld id="{D5CA4161-6EC3-4748-B7F3-82EA64CE3DD4}" type="slidenum">
              <a:rPr lang="en-US" smtClean="0"/>
              <a:pPr>
                <a:spcAft>
                  <a:spcPts val="600"/>
                </a:spcAft>
              </a:pPr>
              <a:t>18</a:t>
            </a:fld>
            <a:endParaRPr lang="en-US"/>
          </a:p>
        </p:txBody>
      </p:sp>
      <p:graphicFrame>
        <p:nvGraphicFramePr>
          <p:cNvPr id="7" name="Content Placeholder 2">
            <a:extLst>
              <a:ext uri="{FF2B5EF4-FFF2-40B4-BE49-F238E27FC236}">
                <a16:creationId xmlns:a16="http://schemas.microsoft.com/office/drawing/2014/main" id="{FA300121-8A89-0159-E467-410259235557}"/>
              </a:ext>
            </a:extLst>
          </p:cNvPr>
          <p:cNvGraphicFramePr>
            <a:graphicFrameLocks noGrp="1"/>
          </p:cNvGraphicFramePr>
          <p:nvPr>
            <p:ph idx="1"/>
            <p:extLst>
              <p:ext uri="{D42A27DB-BD31-4B8C-83A1-F6EECF244321}">
                <p14:modId xmlns:p14="http://schemas.microsoft.com/office/powerpoint/2010/main" val="2094690996"/>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27629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08A9A-95B5-4679-A657-4F4DF719FCCA}"/>
              </a:ext>
            </a:extLst>
          </p:cNvPr>
          <p:cNvSpPr>
            <a:spLocks noGrp="1"/>
          </p:cNvSpPr>
          <p:nvPr>
            <p:ph type="title"/>
          </p:nvPr>
        </p:nvSpPr>
        <p:spPr/>
        <p:txBody>
          <a:bodyPr/>
          <a:lstStyle/>
          <a:p>
            <a:r>
              <a:rPr lang="en-US" dirty="0"/>
              <a:t>Project Amounts</a:t>
            </a:r>
          </a:p>
        </p:txBody>
      </p:sp>
      <p:sp>
        <p:nvSpPr>
          <p:cNvPr id="3" name="Content Placeholder 2">
            <a:extLst>
              <a:ext uri="{FF2B5EF4-FFF2-40B4-BE49-F238E27FC236}">
                <a16:creationId xmlns:a16="http://schemas.microsoft.com/office/drawing/2014/main" id="{F3F0D8C3-43F8-4995-A225-62C6C74465A4}"/>
              </a:ext>
            </a:extLst>
          </p:cNvPr>
          <p:cNvSpPr>
            <a:spLocks noGrp="1"/>
          </p:cNvSpPr>
          <p:nvPr>
            <p:ph idx="1"/>
          </p:nvPr>
        </p:nvSpPr>
        <p:spPr/>
        <p:txBody>
          <a:bodyPr/>
          <a:lstStyle/>
          <a:p>
            <a:pPr marL="0" marR="0" algn="l">
              <a:spcBef>
                <a:spcPts val="0"/>
              </a:spcBef>
              <a:spcAft>
                <a:spcPts val="0"/>
              </a:spcAft>
            </a:pPr>
            <a:r>
              <a:rPr lang="en-US" sz="3200" b="0" i="0" dirty="0">
                <a:solidFill>
                  <a:srgbClr val="000000"/>
                </a:solidFill>
                <a:effectLst/>
                <a:latin typeface="Calibri" panose="020F0502020204030204" pitchFamily="34" charset="0"/>
              </a:rPr>
              <a:t>Project 616 budgeted:           $ 7,518.79</a:t>
            </a:r>
          </a:p>
          <a:p>
            <a:pPr marL="0" marR="0" algn="l">
              <a:spcBef>
                <a:spcPts val="0"/>
              </a:spcBef>
              <a:spcAft>
                <a:spcPts val="0"/>
              </a:spcAft>
            </a:pPr>
            <a:r>
              <a:rPr lang="en-US" sz="3200" b="0" i="0" dirty="0">
                <a:solidFill>
                  <a:srgbClr val="000000"/>
                </a:solidFill>
                <a:effectLst/>
                <a:latin typeface="Calibri" panose="020F0502020204030204" pitchFamily="34" charset="0"/>
              </a:rPr>
              <a:t>Project 616 paid to date:        $1,343.84</a:t>
            </a:r>
          </a:p>
          <a:p>
            <a:pPr marL="0" marR="0" indent="0" algn="l">
              <a:spcBef>
                <a:spcPts val="0"/>
              </a:spcBef>
              <a:spcAft>
                <a:spcPts val="0"/>
              </a:spcAft>
              <a:buNone/>
            </a:pPr>
            <a:endParaRPr lang="en-US" sz="3200" b="0" i="0" dirty="0">
              <a:solidFill>
                <a:srgbClr val="000000"/>
              </a:solidFill>
              <a:effectLst/>
              <a:latin typeface="Calibri" panose="020F0502020204030204" pitchFamily="34" charset="0"/>
            </a:endParaRPr>
          </a:p>
          <a:p>
            <a:pPr marL="0" marR="0" algn="l">
              <a:spcBef>
                <a:spcPts val="0"/>
              </a:spcBef>
              <a:spcAft>
                <a:spcPts val="0"/>
              </a:spcAft>
            </a:pPr>
            <a:r>
              <a:rPr lang="en-US" sz="3200" b="0" i="0" dirty="0">
                <a:solidFill>
                  <a:srgbClr val="000000"/>
                </a:solidFill>
                <a:effectLst/>
                <a:latin typeface="Calibri" panose="020F0502020204030204" pitchFamily="34" charset="0"/>
              </a:rPr>
              <a:t>Project 615 budgeted:    $ 1,857,872.00</a:t>
            </a:r>
          </a:p>
          <a:p>
            <a:pPr marL="0" marR="0" algn="l">
              <a:spcBef>
                <a:spcPts val="0"/>
              </a:spcBef>
              <a:spcAft>
                <a:spcPts val="0"/>
              </a:spcAft>
            </a:pPr>
            <a:r>
              <a:rPr lang="en-US" sz="3200" b="0" i="0" dirty="0">
                <a:solidFill>
                  <a:srgbClr val="000000"/>
                </a:solidFill>
                <a:effectLst/>
                <a:latin typeface="Calibri" panose="020F0502020204030204" pitchFamily="34" charset="0"/>
              </a:rPr>
              <a:t>Project 615 paid to date:    $400,231.51</a:t>
            </a:r>
          </a:p>
          <a:p>
            <a:pPr marL="0" marR="0" indent="0" algn="l">
              <a:spcBef>
                <a:spcPts val="0"/>
              </a:spcBef>
              <a:spcAft>
                <a:spcPts val="0"/>
              </a:spcAft>
              <a:buNone/>
            </a:pPr>
            <a:r>
              <a:rPr lang="en-US" sz="3200" b="0" i="0" dirty="0">
                <a:solidFill>
                  <a:srgbClr val="000000"/>
                </a:solidFill>
                <a:effectLst/>
                <a:latin typeface="Calibri" panose="020F0502020204030204" pitchFamily="34" charset="0"/>
              </a:rPr>
              <a:t> </a:t>
            </a:r>
          </a:p>
          <a:p>
            <a:pPr marL="0" marR="0" algn="l">
              <a:spcBef>
                <a:spcPts val="0"/>
              </a:spcBef>
              <a:spcAft>
                <a:spcPts val="0"/>
              </a:spcAft>
            </a:pPr>
            <a:r>
              <a:rPr lang="en-US" sz="3200" b="0" i="0" dirty="0">
                <a:solidFill>
                  <a:srgbClr val="000000"/>
                </a:solidFill>
                <a:effectLst/>
                <a:latin typeface="Calibri" panose="020F0502020204030204" pitchFamily="34" charset="0"/>
              </a:rPr>
              <a:t>Project 613 budgeted:         $271,268.63</a:t>
            </a:r>
          </a:p>
          <a:p>
            <a:pPr marL="0" marR="0" algn="l">
              <a:spcBef>
                <a:spcPts val="0"/>
              </a:spcBef>
              <a:spcAft>
                <a:spcPts val="0"/>
              </a:spcAft>
            </a:pPr>
            <a:r>
              <a:rPr lang="en-US" sz="3200" b="0" i="0" dirty="0">
                <a:solidFill>
                  <a:srgbClr val="000000"/>
                </a:solidFill>
                <a:effectLst/>
                <a:latin typeface="Calibri" panose="020F0502020204030204" pitchFamily="34" charset="0"/>
              </a:rPr>
              <a:t>Project 613 paid to date:       $21,880.86</a:t>
            </a:r>
          </a:p>
          <a:p>
            <a:endParaRPr lang="en-US" dirty="0"/>
          </a:p>
        </p:txBody>
      </p:sp>
      <p:sp>
        <p:nvSpPr>
          <p:cNvPr id="4" name="Footer Placeholder 3">
            <a:extLst>
              <a:ext uri="{FF2B5EF4-FFF2-40B4-BE49-F238E27FC236}">
                <a16:creationId xmlns:a16="http://schemas.microsoft.com/office/drawing/2014/main" id="{1A5207E6-C7EF-4525-91DD-02A00FE86D47}"/>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3BC39C07-9377-4577-B63E-DF670E868AF8}"/>
              </a:ext>
            </a:extLst>
          </p:cNvPr>
          <p:cNvSpPr>
            <a:spLocks noGrp="1"/>
          </p:cNvSpPr>
          <p:nvPr>
            <p:ph type="sldNum" sz="quarter" idx="12"/>
          </p:nvPr>
        </p:nvSpPr>
        <p:spPr/>
        <p:txBody>
          <a:bodyPr/>
          <a:lstStyle/>
          <a:p>
            <a:fld id="{D5CA4161-6EC3-4748-B7F3-82EA64CE3DD4}" type="slidenum">
              <a:rPr lang="en-US" smtClean="0"/>
              <a:pPr/>
              <a:t>19</a:t>
            </a:fld>
            <a:endParaRPr lang="en-US" dirty="0"/>
          </a:p>
        </p:txBody>
      </p:sp>
    </p:spTree>
    <p:extLst>
      <p:ext uri="{BB962C8B-B14F-4D97-AF65-F5344CB8AC3E}">
        <p14:creationId xmlns:p14="http://schemas.microsoft.com/office/powerpoint/2010/main" val="3980433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normAutofit/>
          </a:bodyPr>
          <a:lstStyle/>
          <a:p>
            <a:r>
              <a:rPr lang="en-US" dirty="0"/>
              <a:t>Welcome – Dr. Penny </a:t>
            </a:r>
            <a:r>
              <a:rPr lang="en-US" dirty="0" err="1"/>
              <a:t>Cantley</a:t>
            </a:r>
            <a:endParaRPr lang="en-US" dirty="0"/>
          </a:p>
          <a:p>
            <a:r>
              <a:rPr lang="en-US" dirty="0"/>
              <a:t>Technology Discussion – Darci Forrester</a:t>
            </a:r>
          </a:p>
          <a:p>
            <a:pPr lvl="1"/>
            <a:r>
              <a:rPr lang="en-US" dirty="0"/>
              <a:t>Small Group</a:t>
            </a:r>
          </a:p>
          <a:p>
            <a:pPr lvl="1"/>
            <a:r>
              <a:rPr lang="en-US" dirty="0"/>
              <a:t>Large Group</a:t>
            </a:r>
          </a:p>
          <a:p>
            <a:r>
              <a:rPr lang="en-US" dirty="0"/>
              <a:t>OSDE-SES Updates</a:t>
            </a:r>
          </a:p>
          <a:p>
            <a:pPr lvl="1"/>
            <a:r>
              <a:rPr lang="en-US" dirty="0"/>
              <a:t>Part B Grant Application</a:t>
            </a:r>
          </a:p>
          <a:p>
            <a:pPr lvl="1"/>
            <a:r>
              <a:rPr lang="en-US" dirty="0"/>
              <a:t>APR/SPP Results</a:t>
            </a:r>
          </a:p>
          <a:p>
            <a:r>
              <a:rPr lang="en-US" dirty="0"/>
              <a:t>Closing</a:t>
            </a:r>
          </a:p>
        </p:txBody>
      </p:sp>
      <p:sp>
        <p:nvSpPr>
          <p:cNvPr id="5" name="Slide Number Placeholder 4">
            <a:extLst>
              <a:ext uri="{FF2B5EF4-FFF2-40B4-BE49-F238E27FC236}">
                <a16:creationId xmlns:a16="http://schemas.microsoft.com/office/drawing/2014/main" id="{1334AB57-A7F9-D447-A48A-1DE753BF6933}"/>
              </a:ext>
            </a:extLst>
          </p:cNvPr>
          <p:cNvSpPr>
            <a:spLocks noGrp="1"/>
          </p:cNvSpPr>
          <p:nvPr>
            <p:ph type="sldNum" sz="quarter" idx="12"/>
          </p:nvPr>
        </p:nvSpPr>
        <p:spPr/>
        <p:txBody>
          <a:bodyPr/>
          <a:lstStyle/>
          <a:p>
            <a:fld id="{D5CA4161-6EC3-4748-B7F3-82EA64CE3DD4}" type="slidenum">
              <a:rPr lang="en-US" smtClean="0"/>
              <a:pPr/>
              <a:t>2</a:t>
            </a:fld>
            <a:endParaRPr lang="en-US" dirty="0"/>
          </a:p>
        </p:txBody>
      </p:sp>
    </p:spTree>
    <p:extLst>
      <p:ext uri="{BB962C8B-B14F-4D97-AF65-F5344CB8AC3E}">
        <p14:creationId xmlns:p14="http://schemas.microsoft.com/office/powerpoint/2010/main" val="936320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234" y="140144"/>
            <a:ext cx="11603603" cy="1325563"/>
          </a:xfrm>
        </p:spPr>
        <p:txBody>
          <a:bodyPr>
            <a:normAutofit/>
          </a:bodyPr>
          <a:lstStyle/>
          <a:p>
            <a:r>
              <a:rPr lang="en-US" sz="3600" dirty="0"/>
              <a:t>Technology Discussion</a:t>
            </a:r>
          </a:p>
        </p:txBody>
      </p:sp>
      <p:sp>
        <p:nvSpPr>
          <p:cNvPr id="5" name="Slide Number Placeholder 4"/>
          <p:cNvSpPr>
            <a:spLocks noGrp="1"/>
          </p:cNvSpPr>
          <p:nvPr>
            <p:ph type="sldNum" sz="quarter" idx="12"/>
          </p:nvPr>
        </p:nvSpPr>
        <p:spPr/>
        <p:txBody>
          <a:bodyPr/>
          <a:lstStyle/>
          <a:p>
            <a:fld id="{D5CA4161-6EC3-4748-B7F3-82EA64CE3DD4}" type="slidenum">
              <a:rPr lang="en-US" smtClean="0"/>
              <a:pPr/>
              <a:t>3</a:t>
            </a:fld>
            <a:endParaRPr lang="en-US"/>
          </a:p>
        </p:txBody>
      </p:sp>
      <p:pic>
        <p:nvPicPr>
          <p:cNvPr id="10" name="Picture 9" descr="Graphical user interface, background pattern&#10;&#10;Description automatically generated">
            <a:extLst>
              <a:ext uri="{FF2B5EF4-FFF2-40B4-BE49-F238E27FC236}">
                <a16:creationId xmlns:a16="http://schemas.microsoft.com/office/drawing/2014/main" id="{D92BDB57-FD8E-4C43-8C01-E374D8369F73}"/>
              </a:ext>
            </a:extLst>
          </p:cNvPr>
          <p:cNvPicPr>
            <a:picLocks noChangeAspect="1"/>
          </p:cNvPicPr>
          <p:nvPr/>
        </p:nvPicPr>
        <p:blipFill>
          <a:blip r:embed="rId2"/>
          <a:stretch>
            <a:fillRect/>
          </a:stretch>
        </p:blipFill>
        <p:spPr>
          <a:xfrm>
            <a:off x="1690688" y="1465707"/>
            <a:ext cx="8153400" cy="4239768"/>
          </a:xfrm>
          <a:prstGeom prst="rect">
            <a:avLst/>
          </a:prstGeom>
        </p:spPr>
      </p:pic>
    </p:spTree>
    <p:extLst>
      <p:ext uri="{BB962C8B-B14F-4D97-AF65-F5344CB8AC3E}">
        <p14:creationId xmlns:p14="http://schemas.microsoft.com/office/powerpoint/2010/main" val="2392727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IDEA Part B </a:t>
            </a:r>
            <a:br>
              <a:rPr lang="en-US" dirty="0"/>
            </a:br>
            <a:r>
              <a:rPr lang="en-US" dirty="0"/>
              <a:t>Grant Application</a:t>
            </a:r>
          </a:p>
        </p:txBody>
      </p:sp>
      <p:sp>
        <p:nvSpPr>
          <p:cNvPr id="4" name="Footer Placeholder 3"/>
          <p:cNvSpPr>
            <a:spLocks noGrp="1"/>
          </p:cNvSpPr>
          <p:nvPr>
            <p:ph type="ftr" sz="quarter" idx="11"/>
          </p:nvPr>
        </p:nvSpPr>
        <p:spPr/>
        <p:txBody>
          <a:bodyPr/>
          <a:lstStyle/>
          <a:p>
            <a:r>
              <a:rPr lang="en-US" dirty="0"/>
              <a:t>IDEA B State Advisory Panel Meeting 4/1/20</a:t>
            </a:r>
          </a:p>
        </p:txBody>
      </p:sp>
      <p:sp>
        <p:nvSpPr>
          <p:cNvPr id="5" name="Slide Number Placeholder 4"/>
          <p:cNvSpPr>
            <a:spLocks noGrp="1"/>
          </p:cNvSpPr>
          <p:nvPr>
            <p:ph type="sldNum" sz="quarter" idx="12"/>
          </p:nvPr>
        </p:nvSpPr>
        <p:spPr/>
        <p:txBody>
          <a:bodyPr/>
          <a:lstStyle/>
          <a:p>
            <a:fld id="{D5CA4161-6EC3-4748-B7F3-82EA64CE3DD4}" type="slidenum">
              <a:rPr lang="en-US" smtClean="0"/>
              <a:pPr/>
              <a:t>4</a:t>
            </a:fld>
            <a:endParaRPr lang="en-US" dirty="0"/>
          </a:p>
        </p:txBody>
      </p:sp>
    </p:spTree>
    <p:extLst>
      <p:ext uri="{BB962C8B-B14F-4D97-AF65-F5344CB8AC3E}">
        <p14:creationId xmlns:p14="http://schemas.microsoft.com/office/powerpoint/2010/main" val="1821785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635000" y="640823"/>
            <a:ext cx="3418659" cy="5583148"/>
          </a:xfrm>
        </p:spPr>
        <p:txBody>
          <a:bodyPr anchor="ctr">
            <a:normAutofit/>
          </a:bodyPr>
          <a:lstStyle/>
          <a:p>
            <a:r>
              <a:rPr lang="en-US" sz="4600"/>
              <a:t>Grant Application </a:t>
            </a:r>
          </a:p>
        </p:txBody>
      </p:sp>
      <p:sp>
        <p:nvSpPr>
          <p:cNvPr id="15"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a:xfrm>
            <a:off x="8610600" y="6356350"/>
            <a:ext cx="2743200" cy="365125"/>
          </a:xfrm>
        </p:spPr>
        <p:txBody>
          <a:bodyPr>
            <a:normAutofit/>
          </a:bodyPr>
          <a:lstStyle/>
          <a:p>
            <a:pPr>
              <a:spcAft>
                <a:spcPts val="600"/>
              </a:spcAft>
            </a:pPr>
            <a:fld id="{D5CA4161-6EC3-4748-B7F3-82EA64CE3DD4}" type="slidenum">
              <a:rPr lang="en-US" smtClean="0"/>
              <a:pPr>
                <a:spcAft>
                  <a:spcPts val="600"/>
                </a:spcAft>
              </a:pPr>
              <a:t>5</a:t>
            </a:fld>
            <a:endParaRPr lang="en-US"/>
          </a:p>
        </p:txBody>
      </p:sp>
      <p:graphicFrame>
        <p:nvGraphicFramePr>
          <p:cNvPr id="9" name="Content Placeholder 6">
            <a:extLst>
              <a:ext uri="{FF2B5EF4-FFF2-40B4-BE49-F238E27FC236}">
                <a16:creationId xmlns:a16="http://schemas.microsoft.com/office/drawing/2014/main" id="{934A9272-893E-09B1-EB7D-761B711F98E7}"/>
              </a:ext>
            </a:extLst>
          </p:cNvPr>
          <p:cNvGraphicFramePr>
            <a:graphicFrameLocks noGrp="1"/>
          </p:cNvGraphicFramePr>
          <p:nvPr>
            <p:ph idx="1"/>
            <p:extLst>
              <p:ext uri="{D42A27DB-BD31-4B8C-83A1-F6EECF244321}">
                <p14:modId xmlns:p14="http://schemas.microsoft.com/office/powerpoint/2010/main" val="2540743526"/>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9743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Grant Application</a:t>
            </a:r>
          </a:p>
        </p:txBody>
      </p:sp>
      <p:sp>
        <p:nvSpPr>
          <p:cNvPr id="3" name="Content Placeholder 2"/>
          <p:cNvSpPr>
            <a:spLocks noGrp="1"/>
          </p:cNvSpPr>
          <p:nvPr>
            <p:ph idx="1"/>
          </p:nvPr>
        </p:nvSpPr>
        <p:spPr/>
        <p:txBody>
          <a:bodyPr/>
          <a:lstStyle/>
          <a:p>
            <a:r>
              <a:rPr lang="en-US" dirty="0"/>
              <a:t>FFY21 (FFY22 is not yet available)</a:t>
            </a:r>
          </a:p>
          <a:p>
            <a:r>
              <a:rPr lang="en-US" dirty="0"/>
              <a:t>Total Award - $163,861,191 </a:t>
            </a:r>
          </a:p>
          <a:p>
            <a:r>
              <a:rPr lang="en-US" dirty="0"/>
              <a:t>Administration - $3,197,655</a:t>
            </a:r>
          </a:p>
          <a:p>
            <a:r>
              <a:rPr lang="en-US" dirty="0"/>
              <a:t>Other State Level Activities - $17,821,513</a:t>
            </a:r>
          </a:p>
          <a:p>
            <a:pPr lvl="1"/>
            <a:r>
              <a:rPr lang="en-US" dirty="0"/>
              <a:t>Includes 2.5 million for High Needs Fund</a:t>
            </a:r>
          </a:p>
          <a:p>
            <a:r>
              <a:rPr lang="en-US" dirty="0"/>
              <a:t>Preschool - $3,865,480</a:t>
            </a:r>
          </a:p>
          <a:p>
            <a:endParaRPr lang="en-US" dirty="0"/>
          </a:p>
        </p:txBody>
      </p:sp>
      <p:sp>
        <p:nvSpPr>
          <p:cNvPr id="4" name="Footer Placeholder 3"/>
          <p:cNvSpPr>
            <a:spLocks noGrp="1"/>
          </p:cNvSpPr>
          <p:nvPr>
            <p:ph type="ftr" sz="quarter" idx="11"/>
          </p:nvPr>
        </p:nvSpPr>
        <p:spPr/>
        <p:txBody>
          <a:bodyPr/>
          <a:lstStyle/>
          <a:p>
            <a:r>
              <a:rPr lang="en-US" dirty="0"/>
              <a:t>IDEA B State Advisory Panel Meeting 4/1/20</a:t>
            </a:r>
          </a:p>
        </p:txBody>
      </p:sp>
      <p:sp>
        <p:nvSpPr>
          <p:cNvPr id="5" name="Slide Number Placeholder 4"/>
          <p:cNvSpPr>
            <a:spLocks noGrp="1"/>
          </p:cNvSpPr>
          <p:nvPr>
            <p:ph type="sldNum" sz="quarter" idx="12"/>
          </p:nvPr>
        </p:nvSpPr>
        <p:spPr/>
        <p:txBody>
          <a:bodyPr/>
          <a:lstStyle/>
          <a:p>
            <a:fld id="{D5CA4161-6EC3-4748-B7F3-82EA64CE3DD4}" type="slidenum">
              <a:rPr lang="en-US" smtClean="0"/>
              <a:pPr/>
              <a:t>6</a:t>
            </a:fld>
            <a:endParaRPr lang="en-US" dirty="0"/>
          </a:p>
        </p:txBody>
      </p:sp>
    </p:spTree>
    <p:extLst>
      <p:ext uri="{BB962C8B-B14F-4D97-AF65-F5344CB8AC3E}">
        <p14:creationId xmlns:p14="http://schemas.microsoft.com/office/powerpoint/2010/main" val="3318000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4B8368-B747-4942-A101-3A32D71993E4}"/>
              </a:ext>
            </a:extLst>
          </p:cNvPr>
          <p:cNvSpPr>
            <a:spLocks noGrp="1"/>
          </p:cNvSpPr>
          <p:nvPr>
            <p:ph type="title"/>
          </p:nvPr>
        </p:nvSpPr>
        <p:spPr>
          <a:xfrm>
            <a:off x="635000" y="640823"/>
            <a:ext cx="3418659" cy="5583148"/>
          </a:xfrm>
        </p:spPr>
        <p:txBody>
          <a:bodyPr anchor="ctr">
            <a:normAutofit/>
          </a:bodyPr>
          <a:lstStyle/>
          <a:p>
            <a:r>
              <a:rPr lang="en-US" sz="5400"/>
              <a:t>Contracts	</a:t>
            </a:r>
          </a:p>
        </p:txBody>
      </p:sp>
      <p:sp>
        <p:nvSpPr>
          <p:cNvPr id="13"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776ABACB-7CFA-41A3-B811-F633AB664E3B}"/>
              </a:ext>
            </a:extLst>
          </p:cNvPr>
          <p:cNvSpPr>
            <a:spLocks noGrp="1"/>
          </p:cNvSpPr>
          <p:nvPr>
            <p:ph type="ftr" sz="quarter" idx="11"/>
          </p:nvPr>
        </p:nvSpPr>
        <p:spPr>
          <a:xfrm>
            <a:off x="4038600" y="6356350"/>
            <a:ext cx="4114800" cy="365125"/>
          </a:xfrm>
        </p:spPr>
        <p:txBody>
          <a:bodyPr>
            <a:normAutofit/>
          </a:bodyPr>
          <a:lstStyle/>
          <a:p>
            <a:pPr>
              <a:spcAft>
                <a:spcPts val="600"/>
              </a:spcAft>
            </a:pPr>
            <a:r>
              <a:rPr lang="en-US"/>
              <a:t>Presentation Title</a:t>
            </a:r>
          </a:p>
        </p:txBody>
      </p:sp>
      <p:sp>
        <p:nvSpPr>
          <p:cNvPr id="5" name="Slide Number Placeholder 4">
            <a:extLst>
              <a:ext uri="{FF2B5EF4-FFF2-40B4-BE49-F238E27FC236}">
                <a16:creationId xmlns:a16="http://schemas.microsoft.com/office/drawing/2014/main" id="{BB56EA23-50B9-4303-ADC2-55048C365F50}"/>
              </a:ext>
            </a:extLst>
          </p:cNvPr>
          <p:cNvSpPr>
            <a:spLocks noGrp="1"/>
          </p:cNvSpPr>
          <p:nvPr>
            <p:ph type="sldNum" sz="quarter" idx="12"/>
          </p:nvPr>
        </p:nvSpPr>
        <p:spPr>
          <a:xfrm>
            <a:off x="8610600" y="6356350"/>
            <a:ext cx="2743200" cy="365125"/>
          </a:xfrm>
        </p:spPr>
        <p:txBody>
          <a:bodyPr>
            <a:normAutofit/>
          </a:bodyPr>
          <a:lstStyle/>
          <a:p>
            <a:pPr>
              <a:spcAft>
                <a:spcPts val="600"/>
              </a:spcAft>
            </a:pPr>
            <a:fld id="{D5CA4161-6EC3-4748-B7F3-82EA64CE3DD4}" type="slidenum">
              <a:rPr lang="en-US" smtClean="0"/>
              <a:pPr>
                <a:spcAft>
                  <a:spcPts val="600"/>
                </a:spcAft>
              </a:pPr>
              <a:t>7</a:t>
            </a:fld>
            <a:endParaRPr lang="en-US"/>
          </a:p>
        </p:txBody>
      </p:sp>
      <p:graphicFrame>
        <p:nvGraphicFramePr>
          <p:cNvPr id="7" name="Content Placeholder 2">
            <a:extLst>
              <a:ext uri="{FF2B5EF4-FFF2-40B4-BE49-F238E27FC236}">
                <a16:creationId xmlns:a16="http://schemas.microsoft.com/office/drawing/2014/main" id="{EF6D096E-F597-5C44-B359-34D799D07322}"/>
              </a:ext>
            </a:extLst>
          </p:cNvPr>
          <p:cNvGraphicFramePr>
            <a:graphicFrameLocks noGrp="1"/>
          </p:cNvGraphicFramePr>
          <p:nvPr>
            <p:ph idx="1"/>
            <p:extLst>
              <p:ext uri="{D42A27DB-BD31-4B8C-83A1-F6EECF244321}">
                <p14:modId xmlns:p14="http://schemas.microsoft.com/office/powerpoint/2010/main" val="2581061134"/>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35343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3A89A-AB29-438A-9868-FF6E0E446FE8}"/>
              </a:ext>
            </a:extLst>
          </p:cNvPr>
          <p:cNvSpPr>
            <a:spLocks noGrp="1"/>
          </p:cNvSpPr>
          <p:nvPr>
            <p:ph type="title"/>
          </p:nvPr>
        </p:nvSpPr>
        <p:spPr/>
        <p:txBody>
          <a:bodyPr/>
          <a:lstStyle/>
          <a:p>
            <a:r>
              <a:rPr lang="en-US" dirty="0"/>
              <a:t>OSU Able Tech</a:t>
            </a:r>
          </a:p>
        </p:txBody>
      </p:sp>
      <p:sp>
        <p:nvSpPr>
          <p:cNvPr id="3" name="Content Placeholder 2">
            <a:extLst>
              <a:ext uri="{FF2B5EF4-FFF2-40B4-BE49-F238E27FC236}">
                <a16:creationId xmlns:a16="http://schemas.microsoft.com/office/drawing/2014/main" id="{87FA2262-CB8F-454D-801A-9437A2EB2EF0}"/>
              </a:ext>
            </a:extLst>
          </p:cNvPr>
          <p:cNvSpPr>
            <a:spLocks noGrp="1"/>
          </p:cNvSpPr>
          <p:nvPr>
            <p:ph idx="1"/>
          </p:nvPr>
        </p:nvSpPr>
        <p:spPr/>
        <p:txBody>
          <a:bodyPr>
            <a:noAutofit/>
          </a:bodyPr>
          <a:lstStyle/>
          <a:p>
            <a:r>
              <a:rPr lang="en-US" sz="2200" dirty="0">
                <a:effectLst/>
                <a:latin typeface="Arial" panose="020B0604020202020204" pitchFamily="34" charset="0"/>
                <a:ea typeface="Calibri" panose="020F0502020204030204" pitchFamily="34" charset="0"/>
              </a:rPr>
              <a:t>ABLE Tech will provide assistive technology (A.T.) and accessible educational materials (AEM) services for students served under I.D.E.A. Part B (pre-K-12) and infants and toddlers under I.D.E.A. Part C (ages 0-3).  </a:t>
            </a:r>
          </a:p>
          <a:p>
            <a:r>
              <a:rPr lang="en-US" sz="2200" dirty="0">
                <a:effectLst/>
                <a:latin typeface="Arial" panose="020B0604020202020204" pitchFamily="34" charset="0"/>
                <a:ea typeface="Calibri" panose="020F0502020204030204" pitchFamily="34" charset="0"/>
              </a:rPr>
              <a:t>ABLE Tech will also provide services for Oklahoma’s State Systemic Improvement Plan (S.S.I.P.) initiatives for both Part B and Part C. </a:t>
            </a:r>
          </a:p>
          <a:p>
            <a:r>
              <a:rPr lang="en-US" sz="2200" dirty="0">
                <a:effectLst/>
                <a:latin typeface="Arial" panose="020B0604020202020204" pitchFamily="34" charset="0"/>
                <a:ea typeface="Calibri" panose="020F0502020204030204" pitchFamily="34" charset="0"/>
              </a:rPr>
              <a:t>The O.S.D.E. also agrees to support the </a:t>
            </a:r>
            <a:r>
              <a:rPr lang="en-US" sz="2200" dirty="0" err="1">
                <a:effectLst/>
                <a:latin typeface="Arial" panose="020B0604020202020204" pitchFamily="34" charset="0"/>
                <a:ea typeface="Calibri" panose="020F0502020204030204" pitchFamily="34" charset="0"/>
              </a:rPr>
              <a:t>TechAccessOK</a:t>
            </a:r>
            <a:r>
              <a:rPr lang="en-US" sz="2200" dirty="0">
                <a:effectLst/>
                <a:latin typeface="Arial" panose="020B0604020202020204" pitchFamily="34" charset="0"/>
                <a:ea typeface="Calibri" panose="020F0502020204030204" pitchFamily="34" charset="0"/>
              </a:rPr>
              <a:t> technology accessibility conference at a cost not to exceed $20,000.</a:t>
            </a:r>
          </a:p>
          <a:p>
            <a:r>
              <a:rPr lang="en-US" sz="2200" dirty="0">
                <a:effectLst/>
                <a:latin typeface="Arial" panose="020B0604020202020204" pitchFamily="34" charset="0"/>
                <a:ea typeface="Calibri" panose="020F0502020204030204" pitchFamily="34" charset="0"/>
              </a:rPr>
              <a:t>In addition, ABLE Tech will provide open-ended loans under applicable circumstances (i.e. supporting a toddler who will soon be aging out of SoonerStart services and/or who only needs a piece of A.T. for short-term) and make sure the devices are available for long-term to those receiving Part B and Part C services once a device has reached its end-of-life. </a:t>
            </a:r>
            <a:endParaRPr lang="en-US" sz="2200" dirty="0"/>
          </a:p>
        </p:txBody>
      </p:sp>
      <p:sp>
        <p:nvSpPr>
          <p:cNvPr id="5" name="Slide Number Placeholder 4">
            <a:extLst>
              <a:ext uri="{FF2B5EF4-FFF2-40B4-BE49-F238E27FC236}">
                <a16:creationId xmlns:a16="http://schemas.microsoft.com/office/drawing/2014/main" id="{9B476305-E6E6-4CF0-A49B-3404A15B8020}"/>
              </a:ext>
            </a:extLst>
          </p:cNvPr>
          <p:cNvSpPr>
            <a:spLocks noGrp="1"/>
          </p:cNvSpPr>
          <p:nvPr>
            <p:ph type="sldNum" sz="quarter" idx="12"/>
          </p:nvPr>
        </p:nvSpPr>
        <p:spPr/>
        <p:txBody>
          <a:bodyPr/>
          <a:lstStyle/>
          <a:p>
            <a:fld id="{D5CA4161-6EC3-4748-B7F3-82EA64CE3DD4}" type="slidenum">
              <a:rPr lang="en-US" smtClean="0"/>
              <a:pPr/>
              <a:t>8</a:t>
            </a:fld>
            <a:endParaRPr lang="en-US" dirty="0"/>
          </a:p>
        </p:txBody>
      </p:sp>
    </p:spTree>
    <p:extLst>
      <p:ext uri="{BB962C8B-B14F-4D97-AF65-F5344CB8AC3E}">
        <p14:creationId xmlns:p14="http://schemas.microsoft.com/office/powerpoint/2010/main" val="4183239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60D7B-991A-4C57-9808-10F54E36D1C9}"/>
              </a:ext>
            </a:extLst>
          </p:cNvPr>
          <p:cNvSpPr>
            <a:spLocks noGrp="1"/>
          </p:cNvSpPr>
          <p:nvPr>
            <p:ph type="title"/>
          </p:nvPr>
        </p:nvSpPr>
        <p:spPr/>
        <p:txBody>
          <a:bodyPr/>
          <a:lstStyle/>
          <a:p>
            <a:r>
              <a:rPr lang="en-US" dirty="0"/>
              <a:t>OSU Special Education Resolution Center</a:t>
            </a:r>
          </a:p>
        </p:txBody>
      </p:sp>
      <p:sp>
        <p:nvSpPr>
          <p:cNvPr id="3" name="Content Placeholder 2">
            <a:extLst>
              <a:ext uri="{FF2B5EF4-FFF2-40B4-BE49-F238E27FC236}">
                <a16:creationId xmlns:a16="http://schemas.microsoft.com/office/drawing/2014/main" id="{05433658-BEBD-4EC1-B620-2E19932F8AA6}"/>
              </a:ext>
            </a:extLst>
          </p:cNvPr>
          <p:cNvSpPr>
            <a:spLocks noGrp="1"/>
          </p:cNvSpPr>
          <p:nvPr>
            <p:ph idx="1"/>
          </p:nvPr>
        </p:nvSpPr>
        <p:spPr/>
        <p:txBody>
          <a:bodyPr>
            <a:normAutofit/>
          </a:bodyPr>
          <a:lstStyle/>
          <a:p>
            <a:r>
              <a:rPr lang="en-US" sz="2500" dirty="0">
                <a:solidFill>
                  <a:srgbClr val="131315"/>
                </a:solidFill>
                <a:effectLst/>
                <a:latin typeface="Arial" panose="020B0604020202020204" pitchFamily="34" charset="0"/>
                <a:ea typeface="Arial" panose="020B0604020202020204" pitchFamily="34" charset="0"/>
              </a:rPr>
              <a:t>(1) Due Process Hearing System for Part 8 and Part C of the</a:t>
            </a:r>
            <a:r>
              <a:rPr lang="en-US" sz="2500" spc="265" dirty="0">
                <a:solidFill>
                  <a:srgbClr val="131315"/>
                </a:solidFill>
                <a:effectLst/>
                <a:latin typeface="Arial" panose="020B0604020202020204" pitchFamily="34" charset="0"/>
                <a:ea typeface="Arial" panose="020B0604020202020204" pitchFamily="34" charset="0"/>
              </a:rPr>
              <a:t> </a:t>
            </a:r>
            <a:r>
              <a:rPr lang="en-US" sz="2500" dirty="0">
                <a:solidFill>
                  <a:srgbClr val="131315"/>
                </a:solidFill>
                <a:effectLst/>
                <a:latin typeface="Arial" panose="020B0604020202020204" pitchFamily="34" charset="0"/>
                <a:ea typeface="Arial" panose="020B0604020202020204" pitchFamily="34" charset="0"/>
              </a:rPr>
              <a:t>Individuals with Disabilities Education Act (IDEA) (§300</a:t>
            </a:r>
            <a:r>
              <a:rPr lang="en-US" sz="2500" dirty="0">
                <a:solidFill>
                  <a:srgbClr val="3B3B3B"/>
                </a:solidFill>
                <a:effectLst/>
                <a:latin typeface="Arial" panose="020B0604020202020204" pitchFamily="34" charset="0"/>
                <a:ea typeface="Arial" panose="020B0604020202020204" pitchFamily="34" charset="0"/>
              </a:rPr>
              <a:t>.</a:t>
            </a:r>
            <a:r>
              <a:rPr lang="en-US" sz="2500" dirty="0">
                <a:solidFill>
                  <a:srgbClr val="131315"/>
                </a:solidFill>
                <a:effectLst/>
                <a:latin typeface="Arial" panose="020B0604020202020204" pitchFamily="34" charset="0"/>
                <a:ea typeface="Arial" panose="020B0604020202020204" pitchFamily="34" charset="0"/>
              </a:rPr>
              <a:t>507-518)</a:t>
            </a:r>
            <a:r>
              <a:rPr lang="en-US" sz="2500" dirty="0">
                <a:solidFill>
                  <a:srgbClr val="3B3B3B"/>
                </a:solidFill>
                <a:effectLst/>
                <a:latin typeface="Arial" panose="020B0604020202020204" pitchFamily="34" charset="0"/>
                <a:ea typeface="Arial" panose="020B0604020202020204" pitchFamily="34" charset="0"/>
              </a:rPr>
              <a:t>. </a:t>
            </a:r>
          </a:p>
          <a:p>
            <a:r>
              <a:rPr lang="en-US" sz="2500" dirty="0">
                <a:solidFill>
                  <a:srgbClr val="131315"/>
                </a:solidFill>
                <a:effectLst/>
                <a:latin typeface="Arial" panose="020B0604020202020204" pitchFamily="34" charset="0"/>
                <a:ea typeface="Arial" panose="020B0604020202020204" pitchFamily="34" charset="0"/>
              </a:rPr>
              <a:t>(2) Alternative Dispute Resolution (§300.506</a:t>
            </a:r>
            <a:r>
              <a:rPr lang="en-US" sz="2500" dirty="0">
                <a:solidFill>
                  <a:srgbClr val="3B3B3B"/>
                </a:solidFill>
                <a:effectLst/>
                <a:latin typeface="Arial" panose="020B0604020202020204" pitchFamily="34" charset="0"/>
                <a:ea typeface="Arial" panose="020B0604020202020204" pitchFamily="34" charset="0"/>
              </a:rPr>
              <a:t>.</a:t>
            </a:r>
            <a:r>
              <a:rPr lang="en-US" sz="2500" dirty="0">
                <a:solidFill>
                  <a:srgbClr val="131315"/>
                </a:solidFill>
                <a:effectLst/>
                <a:latin typeface="Arial" panose="020B0604020202020204" pitchFamily="34" charset="0"/>
                <a:ea typeface="Arial" panose="020B0604020202020204" pitchFamily="34" charset="0"/>
              </a:rPr>
              <a:t>) </a:t>
            </a:r>
          </a:p>
          <a:p>
            <a:r>
              <a:rPr lang="en-US" sz="2500" dirty="0">
                <a:solidFill>
                  <a:srgbClr val="131315"/>
                </a:solidFill>
                <a:effectLst/>
                <a:latin typeface="Arial" panose="020B0604020202020204" pitchFamily="34" charset="0"/>
                <a:ea typeface="Arial" panose="020B0604020202020204" pitchFamily="34" charset="0"/>
              </a:rPr>
              <a:t>(3) Dissemination of information through professional development and training for Staff, ODSE staff, and stakeholders. </a:t>
            </a:r>
          </a:p>
          <a:p>
            <a:r>
              <a:rPr lang="en-US" sz="2500" dirty="0">
                <a:solidFill>
                  <a:srgbClr val="131315"/>
                </a:solidFill>
                <a:effectLst/>
                <a:latin typeface="Arial" panose="020B0604020202020204" pitchFamily="34" charset="0"/>
                <a:ea typeface="Arial" panose="020B0604020202020204" pitchFamily="34" charset="0"/>
              </a:rPr>
              <a:t>(4) Vendor Advisory Council meetings (§300.167), Part 8 Advisory Panel meetings and any other meetings convened with stakeholders and/ or the OSDE to participate in identified joint work objectives or professional development. </a:t>
            </a:r>
            <a:endParaRPr lang="en-US" sz="2500" dirty="0"/>
          </a:p>
        </p:txBody>
      </p:sp>
      <p:sp>
        <p:nvSpPr>
          <p:cNvPr id="5" name="Slide Number Placeholder 4">
            <a:extLst>
              <a:ext uri="{FF2B5EF4-FFF2-40B4-BE49-F238E27FC236}">
                <a16:creationId xmlns:a16="http://schemas.microsoft.com/office/drawing/2014/main" id="{40CCD07B-22BE-435F-B464-6626F89075B9}"/>
              </a:ext>
            </a:extLst>
          </p:cNvPr>
          <p:cNvSpPr>
            <a:spLocks noGrp="1"/>
          </p:cNvSpPr>
          <p:nvPr>
            <p:ph type="sldNum" sz="quarter" idx="12"/>
          </p:nvPr>
        </p:nvSpPr>
        <p:spPr/>
        <p:txBody>
          <a:bodyPr/>
          <a:lstStyle/>
          <a:p>
            <a:fld id="{D5CA4161-6EC3-4748-B7F3-82EA64CE3DD4}" type="slidenum">
              <a:rPr lang="en-US" smtClean="0"/>
              <a:pPr/>
              <a:t>9</a:t>
            </a:fld>
            <a:endParaRPr lang="en-US" dirty="0"/>
          </a:p>
        </p:txBody>
      </p:sp>
    </p:spTree>
    <p:extLst>
      <p:ext uri="{BB962C8B-B14F-4D97-AF65-F5344CB8AC3E}">
        <p14:creationId xmlns:p14="http://schemas.microsoft.com/office/powerpoint/2010/main" val="2439389900"/>
      </p:ext>
    </p:extLst>
  </p:cSld>
  <p:clrMapOvr>
    <a:masterClrMapping/>
  </p:clrMapOvr>
</p:sld>
</file>

<file path=ppt/theme/theme1.xml><?xml version="1.0" encoding="utf-8"?>
<a:theme xmlns:a="http://schemas.openxmlformats.org/drawingml/2006/main" name="Office Theme">
  <a:themeElements>
    <a:clrScheme name="Oklahoma Education">
      <a:dk1>
        <a:srgbClr val="187BC0"/>
      </a:dk1>
      <a:lt1>
        <a:srgbClr val="FFFFFF"/>
      </a:lt1>
      <a:dk2>
        <a:srgbClr val="000000"/>
      </a:dk2>
      <a:lt2>
        <a:srgbClr val="E7E6E6"/>
      </a:lt2>
      <a:accent1>
        <a:srgbClr val="187BC0"/>
      </a:accent1>
      <a:accent2>
        <a:srgbClr val="326820"/>
      </a:accent2>
      <a:accent3>
        <a:srgbClr val="D15420"/>
      </a:accent3>
      <a:accent4>
        <a:srgbClr val="DE9027"/>
      </a:accent4>
      <a:accent5>
        <a:srgbClr val="004E9A"/>
      </a:accent5>
      <a:accent6>
        <a:srgbClr val="787878"/>
      </a:accent6>
      <a:hlink>
        <a:srgbClr val="0066A6"/>
      </a:hlink>
      <a:folHlink>
        <a:srgbClr val="1CA6D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C0F039C9F56664A88D0101173A42059" ma:contentTypeVersion="7" ma:contentTypeDescription="Create a new document." ma:contentTypeScope="" ma:versionID="4547d49e4b708e8cb994e6dd623f016b">
  <xsd:schema xmlns:xsd="http://www.w3.org/2001/XMLSchema" xmlns:xs="http://www.w3.org/2001/XMLSchema" xmlns:p="http://schemas.microsoft.com/office/2006/metadata/properties" xmlns:ns2="d5841c04-8ab1-45d0-a7a9-3e2ef1eb0f19" targetNamespace="http://schemas.microsoft.com/office/2006/metadata/properties" ma:root="true" ma:fieldsID="3dbbabf9737fcad55e3313a6f65d489f" ns2:_="">
    <xsd:import namespace="d5841c04-8ab1-45d0-a7a9-3e2ef1eb0f1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841c04-8ab1-45d0-a7a9-3e2ef1eb0f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F90434B-CBE5-4AE1-BB9A-78471F5B267E}">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d5841c04-8ab1-45d0-a7a9-3e2ef1eb0f19"/>
    <ds:schemaRef ds:uri="http://www.w3.org/XML/1998/namespace"/>
    <ds:schemaRef ds:uri="http://purl.org/dc/dcmitype/"/>
  </ds:schemaRefs>
</ds:datastoreItem>
</file>

<file path=customXml/itemProps2.xml><?xml version="1.0" encoding="utf-8"?>
<ds:datastoreItem xmlns:ds="http://schemas.openxmlformats.org/officeDocument/2006/customXml" ds:itemID="{ACA3F46C-AC89-4C25-BF43-A48BFC5C96F1}">
  <ds:schemaRefs>
    <ds:schemaRef ds:uri="http://schemas.microsoft.com/sharepoint/v3/contenttype/forms"/>
  </ds:schemaRefs>
</ds:datastoreItem>
</file>

<file path=customXml/itemProps3.xml><?xml version="1.0" encoding="utf-8"?>
<ds:datastoreItem xmlns:ds="http://schemas.openxmlformats.org/officeDocument/2006/customXml" ds:itemID="{F98D1FA0-EDDF-4CF6-A683-DFA55BAA7D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841c04-8ab1-45d0-a7a9-3e2ef1eb0f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997</TotalTime>
  <Words>1410</Words>
  <Application>Microsoft Office PowerPoint</Application>
  <PresentationFormat>Widescreen</PresentationFormat>
  <Paragraphs>141</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IDEA Part B State Advisory Panel</vt:lpstr>
      <vt:lpstr>AGENDA</vt:lpstr>
      <vt:lpstr>Technology Discussion</vt:lpstr>
      <vt:lpstr>IDEA Part B  Grant Application</vt:lpstr>
      <vt:lpstr>Grant Application </vt:lpstr>
      <vt:lpstr>Grant Application</vt:lpstr>
      <vt:lpstr>Contracts </vt:lpstr>
      <vt:lpstr>OSU Able Tech</vt:lpstr>
      <vt:lpstr>OSU Special Education Resolution Center</vt:lpstr>
      <vt:lpstr>Oklahoma School for the Deaf</vt:lpstr>
      <vt:lpstr>Oklahoma School for the Deaf</vt:lpstr>
      <vt:lpstr>Oklahoma School for the Blind</vt:lpstr>
      <vt:lpstr>Autism Center OUHSC</vt:lpstr>
      <vt:lpstr>Public Consulting Group</vt:lpstr>
      <vt:lpstr>Sooner Success OUHSC</vt:lpstr>
      <vt:lpstr>UCO Behavior</vt:lpstr>
      <vt:lpstr>TAESE Utah State</vt:lpstr>
      <vt:lpstr>Projects</vt:lpstr>
      <vt:lpstr>Project Amounts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Cory Ingram</dc:creator>
  <cp:lastModifiedBy>Abby Johnson</cp:lastModifiedBy>
  <cp:revision>98</cp:revision>
  <dcterms:created xsi:type="dcterms:W3CDTF">2020-03-05T01:01:19Z</dcterms:created>
  <dcterms:modified xsi:type="dcterms:W3CDTF">2022-03-24T16:34:19Z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0x0101000C0F039C9F56664A88D0101173A42059</vt:lpwstr>
  </property>
</Properties>
</file>