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3"/>
  </p:notesMasterIdLst>
  <p:sldIdLst>
    <p:sldId id="261" r:id="rId5"/>
    <p:sldId id="258" r:id="rId6"/>
    <p:sldId id="263" r:id="rId7"/>
    <p:sldId id="280" r:id="rId8"/>
    <p:sldId id="278" r:id="rId9"/>
    <p:sldId id="265" r:id="rId10"/>
    <p:sldId id="264" r:id="rId11"/>
    <p:sldId id="268" r:id="rId12"/>
    <p:sldId id="281" r:id="rId13"/>
    <p:sldId id="266" r:id="rId14"/>
    <p:sldId id="275" r:id="rId15"/>
    <p:sldId id="267" r:id="rId16"/>
    <p:sldId id="269" r:id="rId17"/>
    <p:sldId id="273" r:id="rId18"/>
    <p:sldId id="270" r:id="rId19"/>
    <p:sldId id="277" r:id="rId20"/>
    <p:sldId id="271" r:id="rId21"/>
    <p:sldId id="282" r:id="rId22"/>
    <p:sldId id="276" r:id="rId23"/>
    <p:sldId id="260" r:id="rId24"/>
    <p:sldId id="272" r:id="rId25"/>
    <p:sldId id="274" r:id="rId26"/>
    <p:sldId id="279" r:id="rId27"/>
    <p:sldId id="283" r:id="rId28"/>
    <p:sldId id="284" r:id="rId29"/>
    <p:sldId id="286" r:id="rId30"/>
    <p:sldId id="285"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21" r:id="rId63"/>
    <p:sldId id="318" r:id="rId64"/>
    <p:sldId id="319" r:id="rId65"/>
    <p:sldId id="320"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4646"/>
    <a:srgbClr val="787878"/>
    <a:srgbClr val="004E9A"/>
    <a:srgbClr val="187BC0"/>
    <a:srgbClr val="A96728"/>
    <a:srgbClr val="DE9027"/>
    <a:srgbClr val="914115"/>
    <a:srgbClr val="D15420"/>
    <a:srgbClr val="326820"/>
    <a:srgbClr val="669B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B951A7-5FC9-420E-82C0-A5249E46AD7A}" v="61" dt="2024-12-03T17:47:03.2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6327"/>
  </p:normalViewPr>
  <p:slideViewPr>
    <p:cSldViewPr snapToGrid="0" snapToObjects="1">
      <p:cViewPr varScale="1">
        <p:scale>
          <a:sx n="114" d="100"/>
          <a:sy n="114" d="100"/>
        </p:scale>
        <p:origin x="82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presProps" Target="presProps.xml"/><Relationship Id="rId89"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notesMaster" Target="notesMasters/notesMaster1.xml"/><Relationship Id="rId88"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by Johnson" userId="537cdf26-9dda-4cba-a2f2-1d25bddbe83e" providerId="ADAL" clId="{41B951A7-5FC9-420E-82C0-A5249E46AD7A}"/>
    <pc:docChg chg="undo custSel addSld delSld modSld sldOrd addSection delSection modSection">
      <pc:chgData name="Abby Johnson" userId="537cdf26-9dda-4cba-a2f2-1d25bddbe83e" providerId="ADAL" clId="{41B951A7-5FC9-420E-82C0-A5249E46AD7A}" dt="2024-12-03T20:07:00.806" v="24450" actId="20577"/>
      <pc:docMkLst>
        <pc:docMk/>
      </pc:docMkLst>
      <pc:sldChg chg="modSp mod ord">
        <pc:chgData name="Abby Johnson" userId="537cdf26-9dda-4cba-a2f2-1d25bddbe83e" providerId="ADAL" clId="{41B951A7-5FC9-420E-82C0-A5249E46AD7A}" dt="2024-12-02T18:02:47.345" v="815" actId="20577"/>
        <pc:sldMkLst>
          <pc:docMk/>
          <pc:sldMk cId="936320160" sldId="258"/>
        </pc:sldMkLst>
        <pc:spChg chg="mod">
          <ac:chgData name="Abby Johnson" userId="537cdf26-9dda-4cba-a2f2-1d25bddbe83e" providerId="ADAL" clId="{41B951A7-5FC9-420E-82C0-A5249E46AD7A}" dt="2024-12-02T17:57:34.651" v="101" actId="20577"/>
          <ac:spMkLst>
            <pc:docMk/>
            <pc:sldMk cId="936320160" sldId="258"/>
            <ac:spMk id="2" creationId="{25F8DDF8-21E0-AC4C-B192-EC4B92EB6210}"/>
          </ac:spMkLst>
        </pc:spChg>
        <pc:spChg chg="mod">
          <ac:chgData name="Abby Johnson" userId="537cdf26-9dda-4cba-a2f2-1d25bddbe83e" providerId="ADAL" clId="{41B951A7-5FC9-420E-82C0-A5249E46AD7A}" dt="2024-12-02T17:57:49.404" v="178" actId="20577"/>
          <ac:spMkLst>
            <pc:docMk/>
            <pc:sldMk cId="936320160" sldId="258"/>
            <ac:spMk id="3" creationId="{128C818F-8776-1840-A8C9-F6EBB0D7311A}"/>
          </ac:spMkLst>
        </pc:spChg>
        <pc:spChg chg="mod">
          <ac:chgData name="Abby Johnson" userId="537cdf26-9dda-4cba-a2f2-1d25bddbe83e" providerId="ADAL" clId="{41B951A7-5FC9-420E-82C0-A5249E46AD7A}" dt="2024-12-02T18:02:47.345" v="815" actId="20577"/>
          <ac:spMkLst>
            <pc:docMk/>
            <pc:sldMk cId="936320160" sldId="258"/>
            <ac:spMk id="4" creationId="{1CC87788-702C-E14B-81CB-1D3DA606BAA9}"/>
          </ac:spMkLst>
        </pc:spChg>
      </pc:sldChg>
      <pc:sldChg chg="addSp delSp modSp mod">
        <pc:chgData name="Abby Johnson" userId="537cdf26-9dda-4cba-a2f2-1d25bddbe83e" providerId="ADAL" clId="{41B951A7-5FC9-420E-82C0-A5249E46AD7A}" dt="2024-12-02T19:26:59.253" v="13690" actId="14100"/>
        <pc:sldMkLst>
          <pc:docMk/>
          <pc:sldMk cId="1508600279" sldId="260"/>
        </pc:sldMkLst>
        <pc:spChg chg="mod">
          <ac:chgData name="Abby Johnson" userId="537cdf26-9dda-4cba-a2f2-1d25bddbe83e" providerId="ADAL" clId="{41B951A7-5FC9-420E-82C0-A5249E46AD7A}" dt="2024-12-02T18:55:17.271" v="7857" actId="20577"/>
          <ac:spMkLst>
            <pc:docMk/>
            <pc:sldMk cId="1508600279" sldId="260"/>
            <ac:spMk id="2" creationId="{3F3E19AE-32EF-D34E-BFC5-BC8AFE9DA8EE}"/>
          </ac:spMkLst>
        </pc:spChg>
        <pc:spChg chg="mod">
          <ac:chgData name="Abby Johnson" userId="537cdf26-9dda-4cba-a2f2-1d25bddbe83e" providerId="ADAL" clId="{41B951A7-5FC9-420E-82C0-A5249E46AD7A}" dt="2024-12-02T18:58:21.407" v="8505"/>
          <ac:spMkLst>
            <pc:docMk/>
            <pc:sldMk cId="1508600279" sldId="260"/>
            <ac:spMk id="4" creationId="{78A2F719-B6E9-EE4B-9B6B-AC9E496EADDB}"/>
          </ac:spMkLst>
        </pc:spChg>
        <pc:spChg chg="add mod">
          <ac:chgData name="Abby Johnson" userId="537cdf26-9dda-4cba-a2f2-1d25bddbe83e" providerId="ADAL" clId="{41B951A7-5FC9-420E-82C0-A5249E46AD7A}" dt="2024-12-02T19:26:59.253" v="13690" actId="14100"/>
          <ac:spMkLst>
            <pc:docMk/>
            <pc:sldMk cId="1508600279" sldId="260"/>
            <ac:spMk id="7" creationId="{BF27F6B1-8405-4FB0-A724-03D709B63CDF}"/>
          </ac:spMkLst>
        </pc:spChg>
        <pc:graphicFrameChg chg="del">
          <ac:chgData name="Abby Johnson" userId="537cdf26-9dda-4cba-a2f2-1d25bddbe83e" providerId="ADAL" clId="{41B951A7-5FC9-420E-82C0-A5249E46AD7A}" dt="2024-12-02T18:02:01.770" v="775" actId="478"/>
          <ac:graphicFrameMkLst>
            <pc:docMk/>
            <pc:sldMk cId="1508600279" sldId="260"/>
            <ac:graphicFrameMk id="6" creationId="{D41F0C7A-A16E-964C-9DDC-ED1B31439A9C}"/>
          </ac:graphicFrameMkLst>
        </pc:graphicFrameChg>
      </pc:sldChg>
      <pc:sldChg chg="modSp mod">
        <pc:chgData name="Abby Johnson" userId="537cdf26-9dda-4cba-a2f2-1d25bddbe83e" providerId="ADAL" clId="{41B951A7-5FC9-420E-82C0-A5249E46AD7A}" dt="2024-12-02T17:57:15.772" v="90" actId="20577"/>
        <pc:sldMkLst>
          <pc:docMk/>
          <pc:sldMk cId="180728658" sldId="261"/>
        </pc:sldMkLst>
        <pc:spChg chg="mod">
          <ac:chgData name="Abby Johnson" userId="537cdf26-9dda-4cba-a2f2-1d25bddbe83e" providerId="ADAL" clId="{41B951A7-5FC9-420E-82C0-A5249E46AD7A}" dt="2024-12-02T17:57:05.226" v="66" actId="20577"/>
          <ac:spMkLst>
            <pc:docMk/>
            <pc:sldMk cId="180728658" sldId="261"/>
            <ac:spMk id="16" creationId="{640797B4-4414-534A-A4A6-659B35516D4F}"/>
          </ac:spMkLst>
        </pc:spChg>
        <pc:spChg chg="mod">
          <ac:chgData name="Abby Johnson" userId="537cdf26-9dda-4cba-a2f2-1d25bddbe83e" providerId="ADAL" clId="{41B951A7-5FC9-420E-82C0-A5249E46AD7A}" dt="2024-12-02T17:57:15.772" v="90" actId="20577"/>
          <ac:spMkLst>
            <pc:docMk/>
            <pc:sldMk cId="180728658" sldId="261"/>
            <ac:spMk id="17" creationId="{9A7AD821-C802-3048-AE06-8443FBE67764}"/>
          </ac:spMkLst>
        </pc:spChg>
      </pc:sldChg>
      <pc:sldChg chg="modSp mod ord">
        <pc:chgData name="Abby Johnson" userId="537cdf26-9dda-4cba-a2f2-1d25bddbe83e" providerId="ADAL" clId="{41B951A7-5FC9-420E-82C0-A5249E46AD7A}" dt="2024-12-03T17:02:01.592" v="19941" actId="5793"/>
        <pc:sldMkLst>
          <pc:docMk/>
          <pc:sldMk cId="1180104601" sldId="263"/>
        </pc:sldMkLst>
        <pc:spChg chg="mod">
          <ac:chgData name="Abby Johnson" userId="537cdf26-9dda-4cba-a2f2-1d25bddbe83e" providerId="ADAL" clId="{41B951A7-5FC9-420E-82C0-A5249E46AD7A}" dt="2024-12-02T18:20:51.366" v="3075" actId="6549"/>
          <ac:spMkLst>
            <pc:docMk/>
            <pc:sldMk cId="1180104601" sldId="263"/>
            <ac:spMk id="2" creationId="{9A09EFE6-D0CA-5C46-A6E8-B16096AAC233}"/>
          </ac:spMkLst>
        </pc:spChg>
        <pc:spChg chg="mod">
          <ac:chgData name="Abby Johnson" userId="537cdf26-9dda-4cba-a2f2-1d25bddbe83e" providerId="ADAL" clId="{41B951A7-5FC9-420E-82C0-A5249E46AD7A}" dt="2024-12-03T17:02:01.592" v="19941" actId="5793"/>
          <ac:spMkLst>
            <pc:docMk/>
            <pc:sldMk cId="1180104601" sldId="263"/>
            <ac:spMk id="3" creationId="{CA7A030C-2615-3743-824B-D06266148BCD}"/>
          </ac:spMkLst>
        </pc:spChg>
        <pc:spChg chg="mod">
          <ac:chgData name="Abby Johnson" userId="537cdf26-9dda-4cba-a2f2-1d25bddbe83e" providerId="ADAL" clId="{41B951A7-5FC9-420E-82C0-A5249E46AD7A}" dt="2024-12-02T18:03:04.132" v="816"/>
          <ac:spMkLst>
            <pc:docMk/>
            <pc:sldMk cId="1180104601" sldId="263"/>
            <ac:spMk id="4" creationId="{EFFF2DCA-EF76-B64C-B3D8-97765F0EB715}"/>
          </ac:spMkLst>
        </pc:spChg>
      </pc:sldChg>
      <pc:sldChg chg="modSp mod">
        <pc:chgData name="Abby Johnson" userId="537cdf26-9dda-4cba-a2f2-1d25bddbe83e" providerId="ADAL" clId="{41B951A7-5FC9-420E-82C0-A5249E46AD7A}" dt="2024-12-02T18:35:09.651" v="5240" actId="14100"/>
        <pc:sldMkLst>
          <pc:docMk/>
          <pc:sldMk cId="3059163437" sldId="264"/>
        </pc:sldMkLst>
        <pc:spChg chg="mod">
          <ac:chgData name="Abby Johnson" userId="537cdf26-9dda-4cba-a2f2-1d25bddbe83e" providerId="ADAL" clId="{41B951A7-5FC9-420E-82C0-A5249E46AD7A}" dt="2024-12-02T18:21:59.780" v="3086" actId="20577"/>
          <ac:spMkLst>
            <pc:docMk/>
            <pc:sldMk cId="3059163437" sldId="264"/>
            <ac:spMk id="2" creationId="{07B96C30-DD5F-4EE4-8D57-8189A27DB60A}"/>
          </ac:spMkLst>
        </pc:spChg>
        <pc:spChg chg="mod">
          <ac:chgData name="Abby Johnson" userId="537cdf26-9dda-4cba-a2f2-1d25bddbe83e" providerId="ADAL" clId="{41B951A7-5FC9-420E-82C0-A5249E46AD7A}" dt="2024-12-02T18:35:09.651" v="5240" actId="14100"/>
          <ac:spMkLst>
            <pc:docMk/>
            <pc:sldMk cId="3059163437" sldId="264"/>
            <ac:spMk id="3" creationId="{171E94BB-96BE-42BB-891C-7E95BE3A6585}"/>
          </ac:spMkLst>
        </pc:spChg>
        <pc:spChg chg="mod">
          <ac:chgData name="Abby Johnson" userId="537cdf26-9dda-4cba-a2f2-1d25bddbe83e" providerId="ADAL" clId="{41B951A7-5FC9-420E-82C0-A5249E46AD7A}" dt="2024-12-02T18:12:13.585" v="2143"/>
          <ac:spMkLst>
            <pc:docMk/>
            <pc:sldMk cId="3059163437" sldId="264"/>
            <ac:spMk id="4" creationId="{9E28151C-8213-4655-851A-42D81BCA6554}"/>
          </ac:spMkLst>
        </pc:spChg>
      </pc:sldChg>
      <pc:sldChg chg="addSp delSp modSp mod">
        <pc:chgData name="Abby Johnson" userId="537cdf26-9dda-4cba-a2f2-1d25bddbe83e" providerId="ADAL" clId="{41B951A7-5FC9-420E-82C0-A5249E46AD7A}" dt="2024-12-02T18:50:11.848" v="7761" actId="113"/>
        <pc:sldMkLst>
          <pc:docMk/>
          <pc:sldMk cId="961461278" sldId="265"/>
        </pc:sldMkLst>
        <pc:spChg chg="mod">
          <ac:chgData name="Abby Johnson" userId="537cdf26-9dda-4cba-a2f2-1d25bddbe83e" providerId="ADAL" clId="{41B951A7-5FC9-420E-82C0-A5249E46AD7A}" dt="2024-12-02T18:08:42.335" v="1601" actId="20577"/>
          <ac:spMkLst>
            <pc:docMk/>
            <pc:sldMk cId="961461278" sldId="265"/>
            <ac:spMk id="2" creationId="{7045F824-E011-47C2-B9BC-A2E5BBAD4858}"/>
          </ac:spMkLst>
        </pc:spChg>
        <pc:spChg chg="del">
          <ac:chgData name="Abby Johnson" userId="537cdf26-9dda-4cba-a2f2-1d25bddbe83e" providerId="ADAL" clId="{41B951A7-5FC9-420E-82C0-A5249E46AD7A}" dt="2024-12-02T18:01:06.576" v="754" actId="478"/>
          <ac:spMkLst>
            <pc:docMk/>
            <pc:sldMk cId="961461278" sldId="265"/>
            <ac:spMk id="3" creationId="{E48F7FBA-65ED-4C46-ACDA-1A9C40097609}"/>
          </ac:spMkLst>
        </pc:spChg>
        <pc:spChg chg="mod">
          <ac:chgData name="Abby Johnson" userId="537cdf26-9dda-4cba-a2f2-1d25bddbe83e" providerId="ADAL" clId="{41B951A7-5FC9-420E-82C0-A5249E46AD7A}" dt="2024-12-02T18:03:19.812" v="842"/>
          <ac:spMkLst>
            <pc:docMk/>
            <pc:sldMk cId="961461278" sldId="265"/>
            <ac:spMk id="4" creationId="{723517EC-D1CD-4A43-934D-53B0405975D7}"/>
          </ac:spMkLst>
        </pc:spChg>
        <pc:spChg chg="add mod">
          <ac:chgData name="Abby Johnson" userId="537cdf26-9dda-4cba-a2f2-1d25bddbe83e" providerId="ADAL" clId="{41B951A7-5FC9-420E-82C0-A5249E46AD7A}" dt="2024-12-02T18:50:11.848" v="7761" actId="113"/>
          <ac:spMkLst>
            <pc:docMk/>
            <pc:sldMk cId="961461278" sldId="265"/>
            <ac:spMk id="7" creationId="{C61BB072-F33C-4AAB-BC46-708A2E92AD8A}"/>
          </ac:spMkLst>
        </pc:spChg>
      </pc:sldChg>
      <pc:sldChg chg="addSp delSp modSp mod chgLayout">
        <pc:chgData name="Abby Johnson" userId="537cdf26-9dda-4cba-a2f2-1d25bddbe83e" providerId="ADAL" clId="{41B951A7-5FC9-420E-82C0-A5249E46AD7A}" dt="2024-12-02T18:35:22.227" v="5242" actId="14100"/>
        <pc:sldMkLst>
          <pc:docMk/>
          <pc:sldMk cId="305405058" sldId="266"/>
        </pc:sldMkLst>
        <pc:spChg chg="mod ord">
          <ac:chgData name="Abby Johnson" userId="537cdf26-9dda-4cba-a2f2-1d25bddbe83e" providerId="ADAL" clId="{41B951A7-5FC9-420E-82C0-A5249E46AD7A}" dt="2024-12-02T18:27:20.623" v="3587" actId="700"/>
          <ac:spMkLst>
            <pc:docMk/>
            <pc:sldMk cId="305405058" sldId="266"/>
            <ac:spMk id="2" creationId="{1C74B504-7676-49B4-86F6-7F4B2B51D89A}"/>
          </ac:spMkLst>
        </pc:spChg>
        <pc:spChg chg="del mod ord">
          <ac:chgData name="Abby Johnson" userId="537cdf26-9dda-4cba-a2f2-1d25bddbe83e" providerId="ADAL" clId="{41B951A7-5FC9-420E-82C0-A5249E46AD7A}" dt="2024-12-02T18:27:20.623" v="3587" actId="700"/>
          <ac:spMkLst>
            <pc:docMk/>
            <pc:sldMk cId="305405058" sldId="266"/>
            <ac:spMk id="3" creationId="{1E346DE6-96E8-4604-959B-B5068BDCD8A8}"/>
          </ac:spMkLst>
        </pc:spChg>
        <pc:spChg chg="mod ord">
          <ac:chgData name="Abby Johnson" userId="537cdf26-9dda-4cba-a2f2-1d25bddbe83e" providerId="ADAL" clId="{41B951A7-5FC9-420E-82C0-A5249E46AD7A}" dt="2024-12-02T18:29:47.081" v="4210"/>
          <ac:spMkLst>
            <pc:docMk/>
            <pc:sldMk cId="305405058" sldId="266"/>
            <ac:spMk id="4" creationId="{35DDCCBA-9876-4809-A366-9714773BFBE2}"/>
          </ac:spMkLst>
        </pc:spChg>
        <pc:spChg chg="mod ord">
          <ac:chgData name="Abby Johnson" userId="537cdf26-9dda-4cba-a2f2-1d25bddbe83e" providerId="ADAL" clId="{41B951A7-5FC9-420E-82C0-A5249E46AD7A}" dt="2024-12-02T18:27:20.623" v="3587" actId="700"/>
          <ac:spMkLst>
            <pc:docMk/>
            <pc:sldMk cId="305405058" sldId="266"/>
            <ac:spMk id="5" creationId="{42C77AA6-E964-4C83-B423-6BA9E43AB0FE}"/>
          </ac:spMkLst>
        </pc:spChg>
        <pc:spChg chg="add del mod">
          <ac:chgData name="Abby Johnson" userId="537cdf26-9dda-4cba-a2f2-1d25bddbe83e" providerId="ADAL" clId="{41B951A7-5FC9-420E-82C0-A5249E46AD7A}" dt="2024-12-02T18:27:20.623" v="3587" actId="700"/>
          <ac:spMkLst>
            <pc:docMk/>
            <pc:sldMk cId="305405058" sldId="266"/>
            <ac:spMk id="7" creationId="{96A198CE-B6C7-440D-9F0A-42A422A2D425}"/>
          </ac:spMkLst>
        </pc:spChg>
        <pc:spChg chg="add mod ord">
          <ac:chgData name="Abby Johnson" userId="537cdf26-9dda-4cba-a2f2-1d25bddbe83e" providerId="ADAL" clId="{41B951A7-5FC9-420E-82C0-A5249E46AD7A}" dt="2024-12-02T18:35:22.227" v="5242" actId="14100"/>
          <ac:spMkLst>
            <pc:docMk/>
            <pc:sldMk cId="305405058" sldId="266"/>
            <ac:spMk id="9" creationId="{3B2B6A22-BAFC-4462-A188-F62E7FCECF3C}"/>
          </ac:spMkLst>
        </pc:spChg>
        <pc:picChg chg="del">
          <ac:chgData name="Abby Johnson" userId="537cdf26-9dda-4cba-a2f2-1d25bddbe83e" providerId="ADAL" clId="{41B951A7-5FC9-420E-82C0-A5249E46AD7A}" dt="2024-12-02T18:01:20.418" v="760" actId="478"/>
          <ac:picMkLst>
            <pc:docMk/>
            <pc:sldMk cId="305405058" sldId="266"/>
            <ac:picMk id="8" creationId="{18DF0080-5106-4DF5-91CB-B9A54A4A3634}"/>
          </ac:picMkLst>
        </pc:picChg>
      </pc:sldChg>
      <pc:sldChg chg="addSp delSp modSp mod chgLayout">
        <pc:chgData name="Abby Johnson" userId="537cdf26-9dda-4cba-a2f2-1d25bddbe83e" providerId="ADAL" clId="{41B951A7-5FC9-420E-82C0-A5249E46AD7A}" dt="2024-12-02T18:37:01.099" v="5245" actId="14100"/>
        <pc:sldMkLst>
          <pc:docMk/>
          <pc:sldMk cId="2042304722" sldId="267"/>
        </pc:sldMkLst>
        <pc:spChg chg="mod ord">
          <ac:chgData name="Abby Johnson" userId="537cdf26-9dda-4cba-a2f2-1d25bddbe83e" providerId="ADAL" clId="{41B951A7-5FC9-420E-82C0-A5249E46AD7A}" dt="2024-12-02T18:31:53.075" v="4572" actId="20577"/>
          <ac:spMkLst>
            <pc:docMk/>
            <pc:sldMk cId="2042304722" sldId="267"/>
            <ac:spMk id="2" creationId="{FFC4A389-A8C4-4EC9-B64D-1205AA6A4AEB}"/>
          </ac:spMkLst>
        </pc:spChg>
        <pc:spChg chg="add mod ord">
          <ac:chgData name="Abby Johnson" userId="537cdf26-9dda-4cba-a2f2-1d25bddbe83e" providerId="ADAL" clId="{41B951A7-5FC9-420E-82C0-A5249E46AD7A}" dt="2024-12-02T18:37:01.099" v="5245" actId="14100"/>
          <ac:spMkLst>
            <pc:docMk/>
            <pc:sldMk cId="2042304722" sldId="267"/>
            <ac:spMk id="3" creationId="{4EF28996-BDDA-45CB-8BA2-DD0A7B86F811}"/>
          </ac:spMkLst>
        </pc:spChg>
        <pc:spChg chg="mod ord">
          <ac:chgData name="Abby Johnson" userId="537cdf26-9dda-4cba-a2f2-1d25bddbe83e" providerId="ADAL" clId="{41B951A7-5FC9-420E-82C0-A5249E46AD7A}" dt="2024-12-02T18:29:59.104" v="4213" actId="700"/>
          <ac:spMkLst>
            <pc:docMk/>
            <pc:sldMk cId="2042304722" sldId="267"/>
            <ac:spMk id="5" creationId="{5019A80F-5BF3-41FC-A7DF-FB56DFF8BD51}"/>
          </ac:spMkLst>
        </pc:spChg>
        <pc:spChg chg="mod ord">
          <ac:chgData name="Abby Johnson" userId="537cdf26-9dda-4cba-a2f2-1d25bddbe83e" providerId="ADAL" clId="{41B951A7-5FC9-420E-82C0-A5249E46AD7A}" dt="2024-12-02T18:29:59.104" v="4213" actId="700"/>
          <ac:spMkLst>
            <pc:docMk/>
            <pc:sldMk cId="2042304722" sldId="267"/>
            <ac:spMk id="6" creationId="{967D7202-8796-46BA-B645-239DD5F6F330}"/>
          </ac:spMkLst>
        </pc:spChg>
        <pc:grpChg chg="del">
          <ac:chgData name="Abby Johnson" userId="537cdf26-9dda-4cba-a2f2-1d25bddbe83e" providerId="ADAL" clId="{41B951A7-5FC9-420E-82C0-A5249E46AD7A}" dt="2024-12-02T18:01:27.594" v="762" actId="478"/>
          <ac:grpSpMkLst>
            <pc:docMk/>
            <pc:sldMk cId="2042304722" sldId="267"/>
            <ac:grpSpMk id="38" creationId="{9EBF8DF2-1CFE-4C64-9577-15DC8AE1B743}"/>
          </ac:grpSpMkLst>
        </pc:grpChg>
      </pc:sldChg>
      <pc:sldChg chg="modSp mod">
        <pc:chgData name="Abby Johnson" userId="537cdf26-9dda-4cba-a2f2-1d25bddbe83e" providerId="ADAL" clId="{41B951A7-5FC9-420E-82C0-A5249E46AD7A}" dt="2024-12-02T18:35:16.659" v="5241" actId="14100"/>
        <pc:sldMkLst>
          <pc:docMk/>
          <pc:sldMk cId="1308838480" sldId="268"/>
        </pc:sldMkLst>
        <pc:spChg chg="mod">
          <ac:chgData name="Abby Johnson" userId="537cdf26-9dda-4cba-a2f2-1d25bddbe83e" providerId="ADAL" clId="{41B951A7-5FC9-420E-82C0-A5249E46AD7A}" dt="2024-12-02T18:20:21.987" v="2982" actId="20577"/>
          <ac:spMkLst>
            <pc:docMk/>
            <pc:sldMk cId="1308838480" sldId="268"/>
            <ac:spMk id="2" creationId="{07B96C30-DD5F-4EE4-8D57-8189A27DB60A}"/>
          </ac:spMkLst>
        </pc:spChg>
        <pc:spChg chg="mod">
          <ac:chgData name="Abby Johnson" userId="537cdf26-9dda-4cba-a2f2-1d25bddbe83e" providerId="ADAL" clId="{41B951A7-5FC9-420E-82C0-A5249E46AD7A}" dt="2024-12-02T18:35:16.659" v="5241" actId="14100"/>
          <ac:spMkLst>
            <pc:docMk/>
            <pc:sldMk cId="1308838480" sldId="268"/>
            <ac:spMk id="3" creationId="{171E94BB-96BE-42BB-891C-7E95BE3A6585}"/>
          </ac:spMkLst>
        </pc:spChg>
        <pc:spChg chg="mod">
          <ac:chgData name="Abby Johnson" userId="537cdf26-9dda-4cba-a2f2-1d25bddbe83e" providerId="ADAL" clId="{41B951A7-5FC9-420E-82C0-A5249E46AD7A}" dt="2024-12-02T18:20:13.047" v="2952"/>
          <ac:spMkLst>
            <pc:docMk/>
            <pc:sldMk cId="1308838480" sldId="268"/>
            <ac:spMk id="4" creationId="{9E28151C-8213-4655-851A-42D81BCA6554}"/>
          </ac:spMkLst>
        </pc:spChg>
      </pc:sldChg>
      <pc:sldChg chg="addSp delSp modSp mod">
        <pc:chgData name="Abby Johnson" userId="537cdf26-9dda-4cba-a2f2-1d25bddbe83e" providerId="ADAL" clId="{41B951A7-5FC9-420E-82C0-A5249E46AD7A}" dt="2024-12-02T19:32:16.014" v="13741" actId="255"/>
        <pc:sldMkLst>
          <pc:docMk/>
          <pc:sldMk cId="3748084762" sldId="269"/>
        </pc:sldMkLst>
        <pc:spChg chg="mod">
          <ac:chgData name="Abby Johnson" userId="537cdf26-9dda-4cba-a2f2-1d25bddbe83e" providerId="ADAL" clId="{41B951A7-5FC9-420E-82C0-A5249E46AD7A}" dt="2024-12-02T18:42:27.529" v="6362"/>
          <ac:spMkLst>
            <pc:docMk/>
            <pc:sldMk cId="3748084762" sldId="269"/>
            <ac:spMk id="3" creationId="{513455F9-C977-4B65-A8EB-E8E8944E6DE3}"/>
          </ac:spMkLst>
        </pc:spChg>
        <pc:spChg chg="mod">
          <ac:chgData name="Abby Johnson" userId="537cdf26-9dda-4cba-a2f2-1d25bddbe83e" providerId="ADAL" clId="{41B951A7-5FC9-420E-82C0-A5249E46AD7A}" dt="2024-12-02T19:31:58.284" v="13736" actId="20577"/>
          <ac:spMkLst>
            <pc:docMk/>
            <pc:sldMk cId="3748084762" sldId="269"/>
            <ac:spMk id="5" creationId="{E5A0E7CD-C447-40B0-BEE3-9041A769438B}"/>
          </ac:spMkLst>
        </pc:spChg>
        <pc:spChg chg="del">
          <ac:chgData name="Abby Johnson" userId="537cdf26-9dda-4cba-a2f2-1d25bddbe83e" providerId="ADAL" clId="{41B951A7-5FC9-420E-82C0-A5249E46AD7A}" dt="2024-12-02T18:01:31.217" v="763" actId="478"/>
          <ac:spMkLst>
            <pc:docMk/>
            <pc:sldMk cId="3748084762" sldId="269"/>
            <ac:spMk id="6" creationId="{FC2E585D-413F-4D21-8FE1-9ED322A025B7}"/>
          </ac:spMkLst>
        </pc:spChg>
        <pc:spChg chg="add mod">
          <ac:chgData name="Abby Johnson" userId="537cdf26-9dda-4cba-a2f2-1d25bddbe83e" providerId="ADAL" clId="{41B951A7-5FC9-420E-82C0-A5249E46AD7A}" dt="2024-12-02T19:32:16.014" v="13741" actId="255"/>
          <ac:spMkLst>
            <pc:docMk/>
            <pc:sldMk cId="3748084762" sldId="269"/>
            <ac:spMk id="7" creationId="{7A0FFA2B-899C-4BFD-B7B8-2FC55DACC0A7}"/>
          </ac:spMkLst>
        </pc:spChg>
      </pc:sldChg>
      <pc:sldChg chg="addSp delSp modSp mod chgLayout">
        <pc:chgData name="Abby Johnson" userId="537cdf26-9dda-4cba-a2f2-1d25bddbe83e" providerId="ADAL" clId="{41B951A7-5FC9-420E-82C0-A5249E46AD7A}" dt="2024-12-02T18:54:12.515" v="7825" actId="14100"/>
        <pc:sldMkLst>
          <pc:docMk/>
          <pc:sldMk cId="1609600399" sldId="270"/>
        </pc:sldMkLst>
        <pc:spChg chg="mod ord">
          <ac:chgData name="Abby Johnson" userId="537cdf26-9dda-4cba-a2f2-1d25bddbe83e" providerId="ADAL" clId="{41B951A7-5FC9-420E-82C0-A5249E46AD7A}" dt="2024-12-02T18:52:07.051" v="7776" actId="20577"/>
          <ac:spMkLst>
            <pc:docMk/>
            <pc:sldMk cId="1609600399" sldId="270"/>
            <ac:spMk id="2" creationId="{791BA74F-50B7-4978-9A8F-EFD872E504FB}"/>
          </ac:spMkLst>
        </pc:spChg>
        <pc:spChg chg="del mod">
          <ac:chgData name="Abby Johnson" userId="537cdf26-9dda-4cba-a2f2-1d25bddbe83e" providerId="ADAL" clId="{41B951A7-5FC9-420E-82C0-A5249E46AD7A}" dt="2024-12-02T18:01:38.345" v="766" actId="478"/>
          <ac:spMkLst>
            <pc:docMk/>
            <pc:sldMk cId="1609600399" sldId="270"/>
            <ac:spMk id="3" creationId="{839FE196-5D6C-4A41-B645-B5234643E6EC}"/>
          </ac:spMkLst>
        </pc:spChg>
        <pc:spChg chg="mod ord">
          <ac:chgData name="Abby Johnson" userId="537cdf26-9dda-4cba-a2f2-1d25bddbe83e" providerId="ADAL" clId="{41B951A7-5FC9-420E-82C0-A5249E46AD7A}" dt="2024-12-02T18:42:34.990" v="6364"/>
          <ac:spMkLst>
            <pc:docMk/>
            <pc:sldMk cId="1609600399" sldId="270"/>
            <ac:spMk id="4" creationId="{B318C548-BD77-4CEF-83BE-54EE11FCE4AB}"/>
          </ac:spMkLst>
        </pc:spChg>
        <pc:spChg chg="mod ord">
          <ac:chgData name="Abby Johnson" userId="537cdf26-9dda-4cba-a2f2-1d25bddbe83e" providerId="ADAL" clId="{41B951A7-5FC9-420E-82C0-A5249E46AD7A}" dt="2024-12-02T18:38:28.021" v="5588" actId="700"/>
          <ac:spMkLst>
            <pc:docMk/>
            <pc:sldMk cId="1609600399" sldId="270"/>
            <ac:spMk id="5" creationId="{5D2DCC51-50DB-47C4-BF40-F0C564911E9C}"/>
          </ac:spMkLst>
        </pc:spChg>
        <pc:spChg chg="add del mod ord">
          <ac:chgData name="Abby Johnson" userId="537cdf26-9dda-4cba-a2f2-1d25bddbe83e" providerId="ADAL" clId="{41B951A7-5FC9-420E-82C0-A5249E46AD7A}" dt="2024-12-02T18:38:28.021" v="5588" actId="700"/>
          <ac:spMkLst>
            <pc:docMk/>
            <pc:sldMk cId="1609600399" sldId="270"/>
            <ac:spMk id="7" creationId="{E9CD2F5D-3597-4A90-B870-55DF131EF82A}"/>
          </ac:spMkLst>
        </pc:spChg>
        <pc:spChg chg="add del mod">
          <ac:chgData name="Abby Johnson" userId="537cdf26-9dda-4cba-a2f2-1d25bddbe83e" providerId="ADAL" clId="{41B951A7-5FC9-420E-82C0-A5249E46AD7A}" dt="2024-12-02T18:38:28.021" v="5588" actId="700"/>
          <ac:spMkLst>
            <pc:docMk/>
            <pc:sldMk cId="1609600399" sldId="270"/>
            <ac:spMk id="10" creationId="{F5ADD315-266F-4C33-B19B-35238B19C58F}"/>
          </ac:spMkLst>
        </pc:spChg>
        <pc:spChg chg="add mod ord">
          <ac:chgData name="Abby Johnson" userId="537cdf26-9dda-4cba-a2f2-1d25bddbe83e" providerId="ADAL" clId="{41B951A7-5FC9-420E-82C0-A5249E46AD7A}" dt="2024-12-02T18:54:12.515" v="7825" actId="14100"/>
          <ac:spMkLst>
            <pc:docMk/>
            <pc:sldMk cId="1609600399" sldId="270"/>
            <ac:spMk id="11" creationId="{ACC3C171-7FA5-4772-AA88-865D26543873}"/>
          </ac:spMkLst>
        </pc:spChg>
        <pc:picChg chg="del">
          <ac:chgData name="Abby Johnson" userId="537cdf26-9dda-4cba-a2f2-1d25bddbe83e" providerId="ADAL" clId="{41B951A7-5FC9-420E-82C0-A5249E46AD7A}" dt="2024-12-02T18:01:38.844" v="767" actId="478"/>
          <ac:picMkLst>
            <pc:docMk/>
            <pc:sldMk cId="1609600399" sldId="270"/>
            <ac:picMk id="8" creationId="{34F0CAFB-7772-420D-9977-AC55A8250D10}"/>
          </ac:picMkLst>
        </pc:picChg>
      </pc:sldChg>
      <pc:sldChg chg="addSp delSp modSp mod chgLayout">
        <pc:chgData name="Abby Johnson" userId="537cdf26-9dda-4cba-a2f2-1d25bddbe83e" providerId="ADAL" clId="{41B951A7-5FC9-420E-82C0-A5249E46AD7A}" dt="2024-12-02T18:53:46.588" v="7824" actId="20577"/>
        <pc:sldMkLst>
          <pc:docMk/>
          <pc:sldMk cId="92804264" sldId="271"/>
        </pc:sldMkLst>
        <pc:spChg chg="add del mod">
          <ac:chgData name="Abby Johnson" userId="537cdf26-9dda-4cba-a2f2-1d25bddbe83e" providerId="ADAL" clId="{41B951A7-5FC9-420E-82C0-A5249E46AD7A}" dt="2024-12-02T18:46:15.540" v="7027" actId="700"/>
          <ac:spMkLst>
            <pc:docMk/>
            <pc:sldMk cId="92804264" sldId="271"/>
            <ac:spMk id="3" creationId="{8AE05454-B10F-4A58-BB74-2C35DA32911A}"/>
          </ac:spMkLst>
        </pc:spChg>
        <pc:spChg chg="mod ord">
          <ac:chgData name="Abby Johnson" userId="537cdf26-9dda-4cba-a2f2-1d25bddbe83e" providerId="ADAL" clId="{41B951A7-5FC9-420E-82C0-A5249E46AD7A}" dt="2024-12-02T18:46:15.540" v="7027" actId="700"/>
          <ac:spMkLst>
            <pc:docMk/>
            <pc:sldMk cId="92804264" sldId="271"/>
            <ac:spMk id="4" creationId="{56ACC73D-14B8-4257-A659-9A461FC9A07E}"/>
          </ac:spMkLst>
        </pc:spChg>
        <pc:spChg chg="mod ord">
          <ac:chgData name="Abby Johnson" userId="537cdf26-9dda-4cba-a2f2-1d25bddbe83e" providerId="ADAL" clId="{41B951A7-5FC9-420E-82C0-A5249E46AD7A}" dt="2024-12-02T18:46:15.540" v="7027" actId="700"/>
          <ac:spMkLst>
            <pc:docMk/>
            <pc:sldMk cId="92804264" sldId="271"/>
            <ac:spMk id="5" creationId="{BA1553B1-1B21-4530-A101-BC015E1D4F82}"/>
          </ac:spMkLst>
        </pc:spChg>
        <pc:spChg chg="add del mod">
          <ac:chgData name="Abby Johnson" userId="537cdf26-9dda-4cba-a2f2-1d25bddbe83e" providerId="ADAL" clId="{41B951A7-5FC9-420E-82C0-A5249E46AD7A}" dt="2024-12-02T18:46:15.540" v="7027" actId="700"/>
          <ac:spMkLst>
            <pc:docMk/>
            <pc:sldMk cId="92804264" sldId="271"/>
            <ac:spMk id="7" creationId="{A0CF40DF-130D-4E85-B4C4-9730EBA6C8AC}"/>
          </ac:spMkLst>
        </pc:spChg>
        <pc:spChg chg="mod ord">
          <ac:chgData name="Abby Johnson" userId="537cdf26-9dda-4cba-a2f2-1d25bddbe83e" providerId="ADAL" clId="{41B951A7-5FC9-420E-82C0-A5249E46AD7A}" dt="2024-12-02T18:53:46.588" v="7824" actId="20577"/>
          <ac:spMkLst>
            <pc:docMk/>
            <pc:sldMk cId="92804264" sldId="271"/>
            <ac:spMk id="9" creationId="{83CCF6B5-B88C-4530-A8B4-8BCF1DEFD074}"/>
          </ac:spMkLst>
        </pc:spChg>
        <pc:spChg chg="del">
          <ac:chgData name="Abby Johnson" userId="537cdf26-9dda-4cba-a2f2-1d25bddbe83e" providerId="ADAL" clId="{41B951A7-5FC9-420E-82C0-A5249E46AD7A}" dt="2024-12-02T18:01:47.215" v="771" actId="478"/>
          <ac:spMkLst>
            <pc:docMk/>
            <pc:sldMk cId="92804264" sldId="271"/>
            <ac:spMk id="10" creationId="{0B234756-9F1F-4FA8-B658-A5C5DDDFE3C9}"/>
          </ac:spMkLst>
        </pc:spChg>
        <pc:spChg chg="del">
          <ac:chgData name="Abby Johnson" userId="537cdf26-9dda-4cba-a2f2-1d25bddbe83e" providerId="ADAL" clId="{41B951A7-5FC9-420E-82C0-A5249E46AD7A}" dt="2024-12-02T18:01:48.759" v="772" actId="478"/>
          <ac:spMkLst>
            <pc:docMk/>
            <pc:sldMk cId="92804264" sldId="271"/>
            <ac:spMk id="11" creationId="{F114AA26-563C-4F4B-AFE5-E6F917745D59}"/>
          </ac:spMkLst>
        </pc:spChg>
        <pc:spChg chg="del">
          <ac:chgData name="Abby Johnson" userId="537cdf26-9dda-4cba-a2f2-1d25bddbe83e" providerId="ADAL" clId="{41B951A7-5FC9-420E-82C0-A5249E46AD7A}" dt="2024-12-02T18:01:50.194" v="773" actId="478"/>
          <ac:spMkLst>
            <pc:docMk/>
            <pc:sldMk cId="92804264" sldId="271"/>
            <ac:spMk id="12" creationId="{CF348D49-2C4F-4D72-BF4F-15534666E710}"/>
          </ac:spMkLst>
        </pc:spChg>
        <pc:spChg chg="del mod">
          <ac:chgData name="Abby Johnson" userId="537cdf26-9dda-4cba-a2f2-1d25bddbe83e" providerId="ADAL" clId="{41B951A7-5FC9-420E-82C0-A5249E46AD7A}" dt="2024-12-02T18:01:45.615" v="770" actId="478"/>
          <ac:spMkLst>
            <pc:docMk/>
            <pc:sldMk cId="92804264" sldId="271"/>
            <ac:spMk id="13" creationId="{E949BC1F-12B9-4B39-A4FC-A5F307AF9688}"/>
          </ac:spMkLst>
        </pc:spChg>
        <pc:spChg chg="add del mod ord">
          <ac:chgData name="Abby Johnson" userId="537cdf26-9dda-4cba-a2f2-1d25bddbe83e" providerId="ADAL" clId="{41B951A7-5FC9-420E-82C0-A5249E46AD7A}" dt="2024-12-02T18:46:15.540" v="7027" actId="700"/>
          <ac:spMkLst>
            <pc:docMk/>
            <pc:sldMk cId="92804264" sldId="271"/>
            <ac:spMk id="14" creationId="{F4555169-9271-4E62-879E-6E1F1BB2147A}"/>
          </ac:spMkLst>
        </pc:spChg>
        <pc:spChg chg="add del mod">
          <ac:chgData name="Abby Johnson" userId="537cdf26-9dda-4cba-a2f2-1d25bddbe83e" providerId="ADAL" clId="{41B951A7-5FC9-420E-82C0-A5249E46AD7A}" dt="2024-12-02T18:46:15.540" v="7027" actId="700"/>
          <ac:spMkLst>
            <pc:docMk/>
            <pc:sldMk cId="92804264" sldId="271"/>
            <ac:spMk id="16" creationId="{1613F407-9F61-4E20-8B19-A2F8BA15ADEE}"/>
          </ac:spMkLst>
        </pc:spChg>
        <pc:spChg chg="add mod ord">
          <ac:chgData name="Abby Johnson" userId="537cdf26-9dda-4cba-a2f2-1d25bddbe83e" providerId="ADAL" clId="{41B951A7-5FC9-420E-82C0-A5249E46AD7A}" dt="2024-12-02T18:53:42.179" v="7811" actId="255"/>
          <ac:spMkLst>
            <pc:docMk/>
            <pc:sldMk cId="92804264" sldId="271"/>
            <ac:spMk id="17" creationId="{92DBFED2-4649-4390-B942-88B6DADB9EB1}"/>
          </ac:spMkLst>
        </pc:spChg>
      </pc:sldChg>
      <pc:sldChg chg="addSp delSp modSp mod">
        <pc:chgData name="Abby Johnson" userId="537cdf26-9dda-4cba-a2f2-1d25bddbe83e" providerId="ADAL" clId="{41B951A7-5FC9-420E-82C0-A5249E46AD7A}" dt="2024-12-02T19:01:45.988" v="9190"/>
        <pc:sldMkLst>
          <pc:docMk/>
          <pc:sldMk cId="4115753011" sldId="272"/>
        </pc:sldMkLst>
        <pc:spChg chg="mod">
          <ac:chgData name="Abby Johnson" userId="537cdf26-9dda-4cba-a2f2-1d25bddbe83e" providerId="ADAL" clId="{41B951A7-5FC9-420E-82C0-A5249E46AD7A}" dt="2024-12-02T18:58:38.186" v="8536" actId="20577"/>
          <ac:spMkLst>
            <pc:docMk/>
            <pc:sldMk cId="4115753011" sldId="272"/>
            <ac:spMk id="2" creationId="{3F3E19AE-32EF-D34E-BFC5-BC8AFE9DA8EE}"/>
          </ac:spMkLst>
        </pc:spChg>
        <pc:spChg chg="mod">
          <ac:chgData name="Abby Johnson" userId="537cdf26-9dda-4cba-a2f2-1d25bddbe83e" providerId="ADAL" clId="{41B951A7-5FC9-420E-82C0-A5249E46AD7A}" dt="2024-12-02T19:01:45.988" v="9190"/>
          <ac:spMkLst>
            <pc:docMk/>
            <pc:sldMk cId="4115753011" sldId="272"/>
            <ac:spMk id="4" creationId="{78A2F719-B6E9-EE4B-9B6B-AC9E496EADDB}"/>
          </ac:spMkLst>
        </pc:spChg>
        <pc:spChg chg="add mod">
          <ac:chgData name="Abby Johnson" userId="537cdf26-9dda-4cba-a2f2-1d25bddbe83e" providerId="ADAL" clId="{41B951A7-5FC9-420E-82C0-A5249E46AD7A}" dt="2024-12-02T19:01:30.410" v="9189" actId="255"/>
          <ac:spMkLst>
            <pc:docMk/>
            <pc:sldMk cId="4115753011" sldId="272"/>
            <ac:spMk id="7" creationId="{6FD63D99-AF03-452C-A6DA-D7D48D516469}"/>
          </ac:spMkLst>
        </pc:spChg>
        <pc:graphicFrameChg chg="del">
          <ac:chgData name="Abby Johnson" userId="537cdf26-9dda-4cba-a2f2-1d25bddbe83e" providerId="ADAL" clId="{41B951A7-5FC9-420E-82C0-A5249E46AD7A}" dt="2024-12-02T18:02:05.470" v="776" actId="478"/>
          <ac:graphicFrameMkLst>
            <pc:docMk/>
            <pc:sldMk cId="4115753011" sldId="272"/>
            <ac:graphicFrameMk id="6" creationId="{D41F0C7A-A16E-964C-9DDC-ED1B31439A9C}"/>
          </ac:graphicFrameMkLst>
        </pc:graphicFrameChg>
      </pc:sldChg>
      <pc:sldChg chg="addSp delSp modSp mod">
        <pc:chgData name="Abby Johnson" userId="537cdf26-9dda-4cba-a2f2-1d25bddbe83e" providerId="ADAL" clId="{41B951A7-5FC9-420E-82C0-A5249E46AD7A}" dt="2024-12-02T18:42:31.455" v="6363"/>
        <pc:sldMkLst>
          <pc:docMk/>
          <pc:sldMk cId="659381775" sldId="273"/>
        </pc:sldMkLst>
        <pc:spChg chg="mod">
          <ac:chgData name="Abby Johnson" userId="537cdf26-9dda-4cba-a2f2-1d25bddbe83e" providerId="ADAL" clId="{41B951A7-5FC9-420E-82C0-A5249E46AD7A}" dt="2024-12-02T18:37:18.221" v="5266" actId="313"/>
          <ac:spMkLst>
            <pc:docMk/>
            <pc:sldMk cId="659381775" sldId="273"/>
            <ac:spMk id="2" creationId="{791BA74F-50B7-4978-9A8F-EFD872E504FB}"/>
          </ac:spMkLst>
        </pc:spChg>
        <pc:spChg chg="del">
          <ac:chgData name="Abby Johnson" userId="537cdf26-9dda-4cba-a2f2-1d25bddbe83e" providerId="ADAL" clId="{41B951A7-5FC9-420E-82C0-A5249E46AD7A}" dt="2024-12-02T18:01:34.775" v="764" actId="478"/>
          <ac:spMkLst>
            <pc:docMk/>
            <pc:sldMk cId="659381775" sldId="273"/>
            <ac:spMk id="3" creationId="{839FE196-5D6C-4A41-B645-B5234643E6EC}"/>
          </ac:spMkLst>
        </pc:spChg>
        <pc:spChg chg="mod">
          <ac:chgData name="Abby Johnson" userId="537cdf26-9dda-4cba-a2f2-1d25bddbe83e" providerId="ADAL" clId="{41B951A7-5FC9-420E-82C0-A5249E46AD7A}" dt="2024-12-02T18:42:31.455" v="6363"/>
          <ac:spMkLst>
            <pc:docMk/>
            <pc:sldMk cId="659381775" sldId="273"/>
            <ac:spMk id="4" creationId="{B318C548-BD77-4CEF-83BE-54EE11FCE4AB}"/>
          </ac:spMkLst>
        </pc:spChg>
        <pc:spChg chg="add mod">
          <ac:chgData name="Abby Johnson" userId="537cdf26-9dda-4cba-a2f2-1d25bddbe83e" providerId="ADAL" clId="{41B951A7-5FC9-420E-82C0-A5249E46AD7A}" dt="2024-12-02T18:38:10.311" v="5587" actId="255"/>
          <ac:spMkLst>
            <pc:docMk/>
            <pc:sldMk cId="659381775" sldId="273"/>
            <ac:spMk id="7" creationId="{F1381F1D-6165-4401-9A46-BD87229FC07E}"/>
          </ac:spMkLst>
        </pc:spChg>
      </pc:sldChg>
      <pc:sldChg chg="addSp delSp modSp mod">
        <pc:chgData name="Abby Johnson" userId="537cdf26-9dda-4cba-a2f2-1d25bddbe83e" providerId="ADAL" clId="{41B951A7-5FC9-420E-82C0-A5249E46AD7A}" dt="2024-12-02T19:26:38.932" v="13687" actId="14100"/>
        <pc:sldMkLst>
          <pc:docMk/>
          <pc:sldMk cId="2444890271" sldId="274"/>
        </pc:sldMkLst>
        <pc:spChg chg="mod">
          <ac:chgData name="Abby Johnson" userId="537cdf26-9dda-4cba-a2f2-1d25bddbe83e" providerId="ADAL" clId="{41B951A7-5FC9-420E-82C0-A5249E46AD7A}" dt="2024-12-02T19:01:59.178" v="9225" actId="20577"/>
          <ac:spMkLst>
            <pc:docMk/>
            <pc:sldMk cId="2444890271" sldId="274"/>
            <ac:spMk id="2" creationId="{3F3E19AE-32EF-D34E-BFC5-BC8AFE9DA8EE}"/>
          </ac:spMkLst>
        </pc:spChg>
        <pc:spChg chg="mod">
          <ac:chgData name="Abby Johnson" userId="537cdf26-9dda-4cba-a2f2-1d25bddbe83e" providerId="ADAL" clId="{41B951A7-5FC9-420E-82C0-A5249E46AD7A}" dt="2024-12-02T19:02:47.955" v="9452"/>
          <ac:spMkLst>
            <pc:docMk/>
            <pc:sldMk cId="2444890271" sldId="274"/>
            <ac:spMk id="4" creationId="{78A2F719-B6E9-EE4B-9B6B-AC9E496EADDB}"/>
          </ac:spMkLst>
        </pc:spChg>
        <pc:spChg chg="add mod">
          <ac:chgData name="Abby Johnson" userId="537cdf26-9dda-4cba-a2f2-1d25bddbe83e" providerId="ADAL" clId="{41B951A7-5FC9-420E-82C0-A5249E46AD7A}" dt="2024-12-02T19:26:38.932" v="13687" actId="14100"/>
          <ac:spMkLst>
            <pc:docMk/>
            <pc:sldMk cId="2444890271" sldId="274"/>
            <ac:spMk id="7" creationId="{6419FE5B-2DB9-4672-9BE7-62F49B5BE6F3}"/>
          </ac:spMkLst>
        </pc:spChg>
        <pc:graphicFrameChg chg="del">
          <ac:chgData name="Abby Johnson" userId="537cdf26-9dda-4cba-a2f2-1d25bddbe83e" providerId="ADAL" clId="{41B951A7-5FC9-420E-82C0-A5249E46AD7A}" dt="2024-12-02T18:02:08.450" v="777" actId="478"/>
          <ac:graphicFrameMkLst>
            <pc:docMk/>
            <pc:sldMk cId="2444890271" sldId="274"/>
            <ac:graphicFrameMk id="6" creationId="{D41F0C7A-A16E-964C-9DDC-ED1B31439A9C}"/>
          </ac:graphicFrameMkLst>
        </pc:graphicFrameChg>
      </pc:sldChg>
      <pc:sldChg chg="addSp delSp modSp mod">
        <pc:chgData name="Abby Johnson" userId="537cdf26-9dda-4cba-a2f2-1d25bddbe83e" providerId="ADAL" clId="{41B951A7-5FC9-420E-82C0-A5249E46AD7A}" dt="2024-12-02T18:51:08.516" v="7762" actId="113"/>
        <pc:sldMkLst>
          <pc:docMk/>
          <pc:sldMk cId="3371706173" sldId="275"/>
        </pc:sldMkLst>
        <pc:spChg chg="mod">
          <ac:chgData name="Abby Johnson" userId="537cdf26-9dda-4cba-a2f2-1d25bddbe83e" providerId="ADAL" clId="{41B951A7-5FC9-420E-82C0-A5249E46AD7A}" dt="2024-12-02T18:29:51.787" v="4211"/>
          <ac:spMkLst>
            <pc:docMk/>
            <pc:sldMk cId="3371706173" sldId="275"/>
            <ac:spMk id="3" creationId="{15CA6FDF-7DB6-4246-B46F-D442FA3BDED7}"/>
          </ac:spMkLst>
        </pc:spChg>
        <pc:spChg chg="mod">
          <ac:chgData name="Abby Johnson" userId="537cdf26-9dda-4cba-a2f2-1d25bddbe83e" providerId="ADAL" clId="{41B951A7-5FC9-420E-82C0-A5249E46AD7A}" dt="2024-12-02T18:28:47.323" v="3949" actId="20577"/>
          <ac:spMkLst>
            <pc:docMk/>
            <pc:sldMk cId="3371706173" sldId="275"/>
            <ac:spMk id="5" creationId="{283DB256-BEE3-4657-A51D-3B3630DF96A7}"/>
          </ac:spMkLst>
        </pc:spChg>
        <pc:spChg chg="del">
          <ac:chgData name="Abby Johnson" userId="537cdf26-9dda-4cba-a2f2-1d25bddbe83e" providerId="ADAL" clId="{41B951A7-5FC9-420E-82C0-A5249E46AD7A}" dt="2024-12-02T18:01:25.400" v="761" actId="478"/>
          <ac:spMkLst>
            <pc:docMk/>
            <pc:sldMk cId="3371706173" sldId="275"/>
            <ac:spMk id="6" creationId="{D4143882-8507-454D-B8B0-AABA6CAA35AC}"/>
          </ac:spMkLst>
        </pc:spChg>
        <pc:spChg chg="add mod">
          <ac:chgData name="Abby Johnson" userId="537cdf26-9dda-4cba-a2f2-1d25bddbe83e" providerId="ADAL" clId="{41B951A7-5FC9-420E-82C0-A5249E46AD7A}" dt="2024-12-02T18:51:08.516" v="7762" actId="113"/>
          <ac:spMkLst>
            <pc:docMk/>
            <pc:sldMk cId="3371706173" sldId="275"/>
            <ac:spMk id="7" creationId="{798B1EEB-C38C-4D4F-8C99-9A24B1937C14}"/>
          </ac:spMkLst>
        </pc:spChg>
      </pc:sldChg>
      <pc:sldChg chg="addSp delSp modSp mod">
        <pc:chgData name="Abby Johnson" userId="537cdf26-9dda-4cba-a2f2-1d25bddbe83e" providerId="ADAL" clId="{41B951A7-5FC9-420E-82C0-A5249E46AD7A}" dt="2024-12-02T19:32:58.982" v="13742" actId="113"/>
        <pc:sldMkLst>
          <pc:docMk/>
          <pc:sldMk cId="916562907" sldId="276"/>
        </pc:sldMkLst>
        <pc:spChg chg="add mod">
          <ac:chgData name="Abby Johnson" userId="537cdf26-9dda-4cba-a2f2-1d25bddbe83e" providerId="ADAL" clId="{41B951A7-5FC9-420E-82C0-A5249E46AD7A}" dt="2024-12-02T19:32:58.982" v="13742" actId="113"/>
          <ac:spMkLst>
            <pc:docMk/>
            <pc:sldMk cId="916562907" sldId="276"/>
            <ac:spMk id="3" creationId="{1245079A-8CC3-419C-BBB2-E0BF96974EE8}"/>
          </ac:spMkLst>
        </pc:spChg>
        <pc:spChg chg="mod">
          <ac:chgData name="Abby Johnson" userId="537cdf26-9dda-4cba-a2f2-1d25bddbe83e" providerId="ADAL" clId="{41B951A7-5FC9-420E-82C0-A5249E46AD7A}" dt="2024-12-02T18:48:09.018" v="7332"/>
          <ac:spMkLst>
            <pc:docMk/>
            <pc:sldMk cId="916562907" sldId="276"/>
            <ac:spMk id="5" creationId="{7F41EEE8-EC52-41F0-8086-2A6EF6252F6A}"/>
          </ac:spMkLst>
        </pc:spChg>
        <pc:spChg chg="mod">
          <ac:chgData name="Abby Johnson" userId="537cdf26-9dda-4cba-a2f2-1d25bddbe83e" providerId="ADAL" clId="{41B951A7-5FC9-420E-82C0-A5249E46AD7A}" dt="2024-12-02T18:48:35.336" v="7416" actId="20577"/>
          <ac:spMkLst>
            <pc:docMk/>
            <pc:sldMk cId="916562907" sldId="276"/>
            <ac:spMk id="9" creationId="{74C64361-220E-411F-8DB7-CDCF166B20DB}"/>
          </ac:spMkLst>
        </pc:spChg>
        <pc:spChg chg="del">
          <ac:chgData name="Abby Johnson" userId="537cdf26-9dda-4cba-a2f2-1d25bddbe83e" providerId="ADAL" clId="{41B951A7-5FC9-420E-82C0-A5249E46AD7A}" dt="2024-12-02T18:01:56.994" v="774" actId="478"/>
          <ac:spMkLst>
            <pc:docMk/>
            <pc:sldMk cId="916562907" sldId="276"/>
            <ac:spMk id="10" creationId="{E9A21E58-1B3E-4EEF-A6A9-66D424F3FDF4}"/>
          </ac:spMkLst>
        </pc:spChg>
      </pc:sldChg>
      <pc:sldChg chg="addSp delSp modSp mod">
        <pc:chgData name="Abby Johnson" userId="537cdf26-9dda-4cba-a2f2-1d25bddbe83e" providerId="ADAL" clId="{41B951A7-5FC9-420E-82C0-A5249E46AD7A}" dt="2024-12-02T18:53:03.683" v="7804" actId="20577"/>
        <pc:sldMkLst>
          <pc:docMk/>
          <pc:sldMk cId="3336100465" sldId="277"/>
        </pc:sldMkLst>
        <pc:spChg chg="mod">
          <ac:chgData name="Abby Johnson" userId="537cdf26-9dda-4cba-a2f2-1d25bddbe83e" providerId="ADAL" clId="{41B951A7-5FC9-420E-82C0-A5249E46AD7A}" dt="2024-12-02T18:53:03.683" v="7804" actId="20577"/>
          <ac:spMkLst>
            <pc:docMk/>
            <pc:sldMk cId="3336100465" sldId="277"/>
            <ac:spMk id="2" creationId="{791BA74F-50B7-4978-9A8F-EFD872E504FB}"/>
          </ac:spMkLst>
        </pc:spChg>
        <pc:spChg chg="del">
          <ac:chgData name="Abby Johnson" userId="537cdf26-9dda-4cba-a2f2-1d25bddbe83e" providerId="ADAL" clId="{41B951A7-5FC9-420E-82C0-A5249E46AD7A}" dt="2024-12-02T18:01:42.246" v="768" actId="478"/>
          <ac:spMkLst>
            <pc:docMk/>
            <pc:sldMk cId="3336100465" sldId="277"/>
            <ac:spMk id="3" creationId="{839FE196-5D6C-4A41-B645-B5234643E6EC}"/>
          </ac:spMkLst>
        </pc:spChg>
        <pc:spChg chg="mod">
          <ac:chgData name="Abby Johnson" userId="537cdf26-9dda-4cba-a2f2-1d25bddbe83e" providerId="ADAL" clId="{41B951A7-5FC9-420E-82C0-A5249E46AD7A}" dt="2024-12-02T18:43:05.596" v="6367"/>
          <ac:spMkLst>
            <pc:docMk/>
            <pc:sldMk cId="3336100465" sldId="277"/>
            <ac:spMk id="4" creationId="{B318C548-BD77-4CEF-83BE-54EE11FCE4AB}"/>
          </ac:spMkLst>
        </pc:spChg>
        <pc:spChg chg="add mod">
          <ac:chgData name="Abby Johnson" userId="537cdf26-9dda-4cba-a2f2-1d25bddbe83e" providerId="ADAL" clId="{41B951A7-5FC9-420E-82C0-A5249E46AD7A}" dt="2024-12-02T18:52:52.576" v="7791" actId="11"/>
          <ac:spMkLst>
            <pc:docMk/>
            <pc:sldMk cId="3336100465" sldId="277"/>
            <ac:spMk id="7" creationId="{14DA2465-573B-40C9-A79D-49338B207737}"/>
          </ac:spMkLst>
        </pc:spChg>
      </pc:sldChg>
      <pc:sldChg chg="addSp delSp modSp mod chgLayout">
        <pc:chgData name="Abby Johnson" userId="537cdf26-9dda-4cba-a2f2-1d25bddbe83e" providerId="ADAL" clId="{41B951A7-5FC9-420E-82C0-A5249E46AD7A}" dt="2024-12-02T18:49:51.133" v="7757" actId="14100"/>
        <pc:sldMkLst>
          <pc:docMk/>
          <pc:sldMk cId="3574964083" sldId="278"/>
        </pc:sldMkLst>
        <pc:spChg chg="del mod ord">
          <ac:chgData name="Abby Johnson" userId="537cdf26-9dda-4cba-a2f2-1d25bddbe83e" providerId="ADAL" clId="{41B951A7-5FC9-420E-82C0-A5249E46AD7A}" dt="2024-12-02T18:04:41.994" v="1040" actId="700"/>
          <ac:spMkLst>
            <pc:docMk/>
            <pc:sldMk cId="3574964083" sldId="278"/>
            <ac:spMk id="2" creationId="{6FD0DD2C-E25A-4CFE-8833-2409E16E6AAE}"/>
          </ac:spMkLst>
        </pc:spChg>
        <pc:spChg chg="del">
          <ac:chgData name="Abby Johnson" userId="537cdf26-9dda-4cba-a2f2-1d25bddbe83e" providerId="ADAL" clId="{41B951A7-5FC9-420E-82C0-A5249E46AD7A}" dt="2024-12-02T18:01:02.295" v="752" actId="478"/>
          <ac:spMkLst>
            <pc:docMk/>
            <pc:sldMk cId="3574964083" sldId="278"/>
            <ac:spMk id="3" creationId="{07D37345-6C4D-4C57-890C-7AD0B74081DF}"/>
          </ac:spMkLst>
        </pc:spChg>
        <pc:spChg chg="mod ord">
          <ac:chgData name="Abby Johnson" userId="537cdf26-9dda-4cba-a2f2-1d25bddbe83e" providerId="ADAL" clId="{41B951A7-5FC9-420E-82C0-A5249E46AD7A}" dt="2024-12-02T18:04:41.994" v="1040" actId="700"/>
          <ac:spMkLst>
            <pc:docMk/>
            <pc:sldMk cId="3574964083" sldId="278"/>
            <ac:spMk id="4" creationId="{90013CFD-9D4A-4D18-AAD5-8ED51C0CCBC1}"/>
          </ac:spMkLst>
        </pc:spChg>
        <pc:spChg chg="mod ord">
          <ac:chgData name="Abby Johnson" userId="537cdf26-9dda-4cba-a2f2-1d25bddbe83e" providerId="ADAL" clId="{41B951A7-5FC9-420E-82C0-A5249E46AD7A}" dt="2024-12-02T18:04:41.994" v="1040" actId="700"/>
          <ac:spMkLst>
            <pc:docMk/>
            <pc:sldMk cId="3574964083" sldId="278"/>
            <ac:spMk id="5" creationId="{3C8BE630-0764-407B-A7AB-CDB5EDCD04A2}"/>
          </ac:spMkLst>
        </pc:spChg>
        <pc:spChg chg="add del mod ord">
          <ac:chgData name="Abby Johnson" userId="537cdf26-9dda-4cba-a2f2-1d25bddbe83e" providerId="ADAL" clId="{41B951A7-5FC9-420E-82C0-A5249E46AD7A}" dt="2024-12-02T18:04:41.994" v="1040" actId="700"/>
          <ac:spMkLst>
            <pc:docMk/>
            <pc:sldMk cId="3574964083" sldId="278"/>
            <ac:spMk id="7" creationId="{5F84E20B-1BA3-44D7-B8C4-B002C8776850}"/>
          </ac:spMkLst>
        </pc:spChg>
        <pc:spChg chg="add del mod">
          <ac:chgData name="Abby Johnson" userId="537cdf26-9dda-4cba-a2f2-1d25bddbe83e" providerId="ADAL" clId="{41B951A7-5FC9-420E-82C0-A5249E46AD7A}" dt="2024-12-02T18:04:41.994" v="1040" actId="700"/>
          <ac:spMkLst>
            <pc:docMk/>
            <pc:sldMk cId="3574964083" sldId="278"/>
            <ac:spMk id="10" creationId="{C040226C-D648-4052-A4CA-B9E18DBE29AF}"/>
          </ac:spMkLst>
        </pc:spChg>
        <pc:spChg chg="add mod ord">
          <ac:chgData name="Abby Johnson" userId="537cdf26-9dda-4cba-a2f2-1d25bddbe83e" providerId="ADAL" clId="{41B951A7-5FC9-420E-82C0-A5249E46AD7A}" dt="2024-12-02T18:08:28.758" v="1575" actId="20577"/>
          <ac:spMkLst>
            <pc:docMk/>
            <pc:sldMk cId="3574964083" sldId="278"/>
            <ac:spMk id="11" creationId="{B3392958-2322-4C8F-BE41-363C52CC1610}"/>
          </ac:spMkLst>
        </pc:spChg>
        <pc:spChg chg="add del mod ord">
          <ac:chgData name="Abby Johnson" userId="537cdf26-9dda-4cba-a2f2-1d25bddbe83e" providerId="ADAL" clId="{41B951A7-5FC9-420E-82C0-A5249E46AD7A}" dt="2024-12-02T18:18:52.072" v="2760" actId="478"/>
          <ac:spMkLst>
            <pc:docMk/>
            <pc:sldMk cId="3574964083" sldId="278"/>
            <ac:spMk id="12" creationId="{A052B45D-1BC4-4962-98BD-530EDC1B87DE}"/>
          </ac:spMkLst>
        </pc:spChg>
        <pc:spChg chg="add mod">
          <ac:chgData name="Abby Johnson" userId="537cdf26-9dda-4cba-a2f2-1d25bddbe83e" providerId="ADAL" clId="{41B951A7-5FC9-420E-82C0-A5249E46AD7A}" dt="2024-12-02T18:49:51.133" v="7757" actId="14100"/>
          <ac:spMkLst>
            <pc:docMk/>
            <pc:sldMk cId="3574964083" sldId="278"/>
            <ac:spMk id="14" creationId="{31696115-EA3B-499B-981E-53CD8C0B9302}"/>
          </ac:spMkLst>
        </pc:spChg>
        <pc:picChg chg="del">
          <ac:chgData name="Abby Johnson" userId="537cdf26-9dda-4cba-a2f2-1d25bddbe83e" providerId="ADAL" clId="{41B951A7-5FC9-420E-82C0-A5249E46AD7A}" dt="2024-12-02T18:01:02.950" v="753" actId="478"/>
          <ac:picMkLst>
            <pc:docMk/>
            <pc:sldMk cId="3574964083" sldId="278"/>
            <ac:picMk id="8" creationId="{A9055E34-3E44-4FE3-8FAC-2E5D76F6E1F8}"/>
          </ac:picMkLst>
        </pc:picChg>
      </pc:sldChg>
      <pc:sldChg chg="addSp delSp modSp mod">
        <pc:chgData name="Abby Johnson" userId="537cdf26-9dda-4cba-a2f2-1d25bddbe83e" providerId="ADAL" clId="{41B951A7-5FC9-420E-82C0-A5249E46AD7A}" dt="2024-12-02T19:04:21.413" v="9955" actId="313"/>
        <pc:sldMkLst>
          <pc:docMk/>
          <pc:sldMk cId="2510992122" sldId="279"/>
        </pc:sldMkLst>
        <pc:spChg chg="mod">
          <ac:chgData name="Abby Johnson" userId="537cdf26-9dda-4cba-a2f2-1d25bddbe83e" providerId="ADAL" clId="{41B951A7-5FC9-420E-82C0-A5249E46AD7A}" dt="2024-12-02T19:02:58.717" v="9468" actId="20577"/>
          <ac:spMkLst>
            <pc:docMk/>
            <pc:sldMk cId="2510992122" sldId="279"/>
            <ac:spMk id="2" creationId="{2E22FBBC-D046-4B42-A85E-249DD6E63EFA}"/>
          </ac:spMkLst>
        </pc:spChg>
        <pc:spChg chg="del">
          <ac:chgData name="Abby Johnson" userId="537cdf26-9dda-4cba-a2f2-1d25bddbe83e" providerId="ADAL" clId="{41B951A7-5FC9-420E-82C0-A5249E46AD7A}" dt="2024-12-02T18:02:11.744" v="778" actId="478"/>
          <ac:spMkLst>
            <pc:docMk/>
            <pc:sldMk cId="2510992122" sldId="279"/>
            <ac:spMk id="3" creationId="{111BC80F-D4A7-49F4-8636-F84AB0F4B92F}"/>
          </ac:spMkLst>
        </pc:spChg>
        <pc:spChg chg="mod">
          <ac:chgData name="Abby Johnson" userId="537cdf26-9dda-4cba-a2f2-1d25bddbe83e" providerId="ADAL" clId="{41B951A7-5FC9-420E-82C0-A5249E46AD7A}" dt="2024-12-02T19:02:53.139" v="9453"/>
          <ac:spMkLst>
            <pc:docMk/>
            <pc:sldMk cId="2510992122" sldId="279"/>
            <ac:spMk id="4" creationId="{128797DF-47D9-427F-A3AD-39CF03CCEC6A}"/>
          </ac:spMkLst>
        </pc:spChg>
        <pc:spChg chg="add mod">
          <ac:chgData name="Abby Johnson" userId="537cdf26-9dda-4cba-a2f2-1d25bddbe83e" providerId="ADAL" clId="{41B951A7-5FC9-420E-82C0-A5249E46AD7A}" dt="2024-12-02T19:04:21.413" v="9955" actId="313"/>
          <ac:spMkLst>
            <pc:docMk/>
            <pc:sldMk cId="2510992122" sldId="279"/>
            <ac:spMk id="7" creationId="{055DD4F9-9C37-4258-A5D4-C8E4FAEEB7D6}"/>
          </ac:spMkLst>
        </pc:spChg>
      </pc:sldChg>
      <pc:sldChg chg="modSp mod">
        <pc:chgData name="Abby Johnson" userId="537cdf26-9dda-4cba-a2f2-1d25bddbe83e" providerId="ADAL" clId="{41B951A7-5FC9-420E-82C0-A5249E46AD7A}" dt="2024-12-02T18:04:30.501" v="1039" actId="20577"/>
        <pc:sldMkLst>
          <pc:docMk/>
          <pc:sldMk cId="2431249061" sldId="280"/>
        </pc:sldMkLst>
        <pc:spChg chg="mod">
          <ac:chgData name="Abby Johnson" userId="537cdf26-9dda-4cba-a2f2-1d25bddbe83e" providerId="ADAL" clId="{41B951A7-5FC9-420E-82C0-A5249E46AD7A}" dt="2024-12-02T18:04:18.572" v="993" actId="14100"/>
          <ac:spMkLst>
            <pc:docMk/>
            <pc:sldMk cId="2431249061" sldId="280"/>
            <ac:spMk id="2" creationId="{25F8DDF8-21E0-AC4C-B192-EC4B92EB6210}"/>
          </ac:spMkLst>
        </pc:spChg>
        <pc:spChg chg="mod">
          <ac:chgData name="Abby Johnson" userId="537cdf26-9dda-4cba-a2f2-1d25bddbe83e" providerId="ADAL" clId="{41B951A7-5FC9-420E-82C0-A5249E46AD7A}" dt="2024-12-02T18:04:30.501" v="1039" actId="20577"/>
          <ac:spMkLst>
            <pc:docMk/>
            <pc:sldMk cId="2431249061" sldId="280"/>
            <ac:spMk id="3" creationId="{128C818F-8776-1840-A8C9-F6EBB0D7311A}"/>
          </ac:spMkLst>
        </pc:spChg>
      </pc:sldChg>
      <pc:sldChg chg="addSp delSp modSp add mod">
        <pc:chgData name="Abby Johnson" userId="537cdf26-9dda-4cba-a2f2-1d25bddbe83e" providerId="ADAL" clId="{41B951A7-5FC9-420E-82C0-A5249E46AD7A}" dt="2024-12-02T19:15:37.504" v="11413" actId="478"/>
        <pc:sldMkLst>
          <pc:docMk/>
          <pc:sldMk cId="225988365" sldId="281"/>
        </pc:sldMkLst>
        <pc:spChg chg="mod">
          <ac:chgData name="Abby Johnson" userId="537cdf26-9dda-4cba-a2f2-1d25bddbe83e" providerId="ADAL" clId="{41B951A7-5FC9-420E-82C0-A5249E46AD7A}" dt="2024-12-02T18:26:57.449" v="3543" actId="313"/>
          <ac:spMkLst>
            <pc:docMk/>
            <pc:sldMk cId="225988365" sldId="281"/>
            <ac:spMk id="2" creationId="{25F8DDF8-21E0-AC4C-B192-EC4B92EB6210}"/>
          </ac:spMkLst>
        </pc:spChg>
        <pc:spChg chg="del">
          <ac:chgData name="Abby Johnson" userId="537cdf26-9dda-4cba-a2f2-1d25bddbe83e" providerId="ADAL" clId="{41B951A7-5FC9-420E-82C0-A5249E46AD7A}" dt="2024-12-02T19:15:35.986" v="11412" actId="478"/>
          <ac:spMkLst>
            <pc:docMk/>
            <pc:sldMk cId="225988365" sldId="281"/>
            <ac:spMk id="3" creationId="{128C818F-8776-1840-A8C9-F6EBB0D7311A}"/>
          </ac:spMkLst>
        </pc:spChg>
        <pc:spChg chg="add del mod">
          <ac:chgData name="Abby Johnson" userId="537cdf26-9dda-4cba-a2f2-1d25bddbe83e" providerId="ADAL" clId="{41B951A7-5FC9-420E-82C0-A5249E46AD7A}" dt="2024-12-02T19:15:37.504" v="11413" actId="478"/>
          <ac:spMkLst>
            <pc:docMk/>
            <pc:sldMk cId="225988365" sldId="281"/>
            <ac:spMk id="7" creationId="{4AFBB451-DF39-4EF4-9116-0E060AC3942E}"/>
          </ac:spMkLst>
        </pc:spChg>
      </pc:sldChg>
      <pc:sldChg chg="addSp delSp modSp add mod">
        <pc:chgData name="Abby Johnson" userId="537cdf26-9dda-4cba-a2f2-1d25bddbe83e" providerId="ADAL" clId="{41B951A7-5FC9-420E-82C0-A5249E46AD7A}" dt="2024-12-02T19:15:29.666" v="11411" actId="478"/>
        <pc:sldMkLst>
          <pc:docMk/>
          <pc:sldMk cId="2165227895" sldId="282"/>
        </pc:sldMkLst>
        <pc:spChg chg="mod">
          <ac:chgData name="Abby Johnson" userId="537cdf26-9dda-4cba-a2f2-1d25bddbe83e" providerId="ADAL" clId="{41B951A7-5FC9-420E-82C0-A5249E46AD7A}" dt="2024-12-02T18:48:24.370" v="7388" actId="20577"/>
          <ac:spMkLst>
            <pc:docMk/>
            <pc:sldMk cId="2165227895" sldId="282"/>
            <ac:spMk id="2" creationId="{25F8DDF8-21E0-AC4C-B192-EC4B92EB6210}"/>
          </ac:spMkLst>
        </pc:spChg>
        <pc:spChg chg="del">
          <ac:chgData name="Abby Johnson" userId="537cdf26-9dda-4cba-a2f2-1d25bddbe83e" providerId="ADAL" clId="{41B951A7-5FC9-420E-82C0-A5249E46AD7A}" dt="2024-12-02T19:15:27.987" v="11410" actId="478"/>
          <ac:spMkLst>
            <pc:docMk/>
            <pc:sldMk cId="2165227895" sldId="282"/>
            <ac:spMk id="3" creationId="{128C818F-8776-1840-A8C9-F6EBB0D7311A}"/>
          </ac:spMkLst>
        </pc:spChg>
        <pc:spChg chg="add del mod">
          <ac:chgData name="Abby Johnson" userId="537cdf26-9dda-4cba-a2f2-1d25bddbe83e" providerId="ADAL" clId="{41B951A7-5FC9-420E-82C0-A5249E46AD7A}" dt="2024-12-02T19:15:29.666" v="11411" actId="478"/>
          <ac:spMkLst>
            <pc:docMk/>
            <pc:sldMk cId="2165227895" sldId="282"/>
            <ac:spMk id="7" creationId="{1E29DA5E-B6C8-4E2F-98B1-613915228296}"/>
          </ac:spMkLst>
        </pc:spChg>
      </pc:sldChg>
      <pc:sldChg chg="modSp add mod">
        <pc:chgData name="Abby Johnson" userId="537cdf26-9dda-4cba-a2f2-1d25bddbe83e" providerId="ADAL" clId="{41B951A7-5FC9-420E-82C0-A5249E46AD7A}" dt="2024-12-02T19:05:22.292" v="10195" actId="115"/>
        <pc:sldMkLst>
          <pc:docMk/>
          <pc:sldMk cId="3111799009" sldId="283"/>
        </pc:sldMkLst>
        <pc:spChg chg="mod">
          <ac:chgData name="Abby Johnson" userId="537cdf26-9dda-4cba-a2f2-1d25bddbe83e" providerId="ADAL" clId="{41B951A7-5FC9-420E-82C0-A5249E46AD7A}" dt="2024-12-02T19:05:22.292" v="10195" actId="115"/>
          <ac:spMkLst>
            <pc:docMk/>
            <pc:sldMk cId="3111799009" sldId="283"/>
            <ac:spMk id="7" creationId="{055DD4F9-9C37-4258-A5D4-C8E4FAEEB7D6}"/>
          </ac:spMkLst>
        </pc:spChg>
      </pc:sldChg>
      <pc:sldChg chg="addSp delSp modSp add mod">
        <pc:chgData name="Abby Johnson" userId="537cdf26-9dda-4cba-a2f2-1d25bddbe83e" providerId="ADAL" clId="{41B951A7-5FC9-420E-82C0-A5249E46AD7A}" dt="2024-12-02T19:06:08.967" v="10255" actId="1076"/>
        <pc:sldMkLst>
          <pc:docMk/>
          <pc:sldMk cId="636831066" sldId="284"/>
        </pc:sldMkLst>
        <pc:spChg chg="del mod">
          <ac:chgData name="Abby Johnson" userId="537cdf26-9dda-4cba-a2f2-1d25bddbe83e" providerId="ADAL" clId="{41B951A7-5FC9-420E-82C0-A5249E46AD7A}" dt="2024-12-02T19:05:48.508" v="10224" actId="478"/>
          <ac:spMkLst>
            <pc:docMk/>
            <pc:sldMk cId="636831066" sldId="284"/>
            <ac:spMk id="2" creationId="{2E22FBBC-D046-4B42-A85E-249DD6E63EFA}"/>
          </ac:spMkLst>
        </pc:spChg>
        <pc:spChg chg="add mod">
          <ac:chgData name="Abby Johnson" userId="537cdf26-9dda-4cba-a2f2-1d25bddbe83e" providerId="ADAL" clId="{41B951A7-5FC9-420E-82C0-A5249E46AD7A}" dt="2024-12-02T19:06:05.465" v="10254" actId="20577"/>
          <ac:spMkLst>
            <pc:docMk/>
            <pc:sldMk cId="636831066" sldId="284"/>
            <ac:spMk id="6" creationId="{E599EC2D-F7B2-43BD-AE78-A1E09DEA4E4A}"/>
          </ac:spMkLst>
        </pc:spChg>
        <pc:spChg chg="del mod">
          <ac:chgData name="Abby Johnson" userId="537cdf26-9dda-4cba-a2f2-1d25bddbe83e" providerId="ADAL" clId="{41B951A7-5FC9-420E-82C0-A5249E46AD7A}" dt="2024-12-02T19:05:52.100" v="10225" actId="478"/>
          <ac:spMkLst>
            <pc:docMk/>
            <pc:sldMk cId="636831066" sldId="284"/>
            <ac:spMk id="7" creationId="{055DD4F9-9C37-4258-A5D4-C8E4FAEEB7D6}"/>
          </ac:spMkLst>
        </pc:spChg>
        <pc:picChg chg="add mod">
          <ac:chgData name="Abby Johnson" userId="537cdf26-9dda-4cba-a2f2-1d25bddbe83e" providerId="ADAL" clId="{41B951A7-5FC9-420E-82C0-A5249E46AD7A}" dt="2024-12-02T19:06:08.967" v="10255" actId="1076"/>
          <ac:picMkLst>
            <pc:docMk/>
            <pc:sldMk cId="636831066" sldId="284"/>
            <ac:picMk id="8" creationId="{85689E60-2649-4283-9F5A-96771BB900D3}"/>
          </ac:picMkLst>
        </pc:picChg>
      </pc:sldChg>
      <pc:sldChg chg="addSp delSp modSp add mod chgLayout">
        <pc:chgData name="Abby Johnson" userId="537cdf26-9dda-4cba-a2f2-1d25bddbe83e" providerId="ADAL" clId="{41B951A7-5FC9-420E-82C0-A5249E46AD7A}" dt="2024-12-02T19:13:05.788" v="11064" actId="255"/>
        <pc:sldMkLst>
          <pc:docMk/>
          <pc:sldMk cId="1570049046" sldId="285"/>
        </pc:sldMkLst>
        <pc:spChg chg="add mod ord">
          <ac:chgData name="Abby Johnson" userId="537cdf26-9dda-4cba-a2f2-1d25bddbe83e" providerId="ADAL" clId="{41B951A7-5FC9-420E-82C0-A5249E46AD7A}" dt="2024-12-02T19:13:05.788" v="11064" actId="255"/>
          <ac:spMkLst>
            <pc:docMk/>
            <pc:sldMk cId="1570049046" sldId="285"/>
            <ac:spMk id="2" creationId="{1E02CE3A-C937-4246-AE6A-4FE3DE659743}"/>
          </ac:spMkLst>
        </pc:spChg>
        <pc:spChg chg="mod ord">
          <ac:chgData name="Abby Johnson" userId="537cdf26-9dda-4cba-a2f2-1d25bddbe83e" providerId="ADAL" clId="{41B951A7-5FC9-420E-82C0-A5249E46AD7A}" dt="2024-12-02T19:06:16.113" v="10258" actId="700"/>
          <ac:spMkLst>
            <pc:docMk/>
            <pc:sldMk cId="1570049046" sldId="285"/>
            <ac:spMk id="4" creationId="{128797DF-47D9-427F-A3AD-39CF03CCEC6A}"/>
          </ac:spMkLst>
        </pc:spChg>
        <pc:spChg chg="mod ord">
          <ac:chgData name="Abby Johnson" userId="537cdf26-9dda-4cba-a2f2-1d25bddbe83e" providerId="ADAL" clId="{41B951A7-5FC9-420E-82C0-A5249E46AD7A}" dt="2024-12-02T19:06:16.113" v="10258" actId="700"/>
          <ac:spMkLst>
            <pc:docMk/>
            <pc:sldMk cId="1570049046" sldId="285"/>
            <ac:spMk id="5" creationId="{38D09150-BB2C-4876-80C1-585BF69C6D03}"/>
          </ac:spMkLst>
        </pc:spChg>
        <pc:spChg chg="mod ord">
          <ac:chgData name="Abby Johnson" userId="537cdf26-9dda-4cba-a2f2-1d25bddbe83e" providerId="ADAL" clId="{41B951A7-5FC9-420E-82C0-A5249E46AD7A}" dt="2024-12-02T19:10:51.822" v="10367" actId="20577"/>
          <ac:spMkLst>
            <pc:docMk/>
            <pc:sldMk cId="1570049046" sldId="285"/>
            <ac:spMk id="6" creationId="{E599EC2D-F7B2-43BD-AE78-A1E09DEA4E4A}"/>
          </ac:spMkLst>
        </pc:spChg>
        <pc:picChg chg="del">
          <ac:chgData name="Abby Johnson" userId="537cdf26-9dda-4cba-a2f2-1d25bddbe83e" providerId="ADAL" clId="{41B951A7-5FC9-420E-82C0-A5249E46AD7A}" dt="2024-12-02T19:06:14.469" v="10257" actId="478"/>
          <ac:picMkLst>
            <pc:docMk/>
            <pc:sldMk cId="1570049046" sldId="285"/>
            <ac:picMk id="8" creationId="{85689E60-2649-4283-9F5A-96771BB900D3}"/>
          </ac:picMkLst>
        </pc:picChg>
      </pc:sldChg>
      <pc:sldChg chg="addSp delSp modSp add mod">
        <pc:chgData name="Abby Johnson" userId="537cdf26-9dda-4cba-a2f2-1d25bddbe83e" providerId="ADAL" clId="{41B951A7-5FC9-420E-82C0-A5249E46AD7A}" dt="2024-12-02T19:15:22.256" v="11409" actId="478"/>
        <pc:sldMkLst>
          <pc:docMk/>
          <pc:sldMk cId="452334769" sldId="286"/>
        </pc:sldMkLst>
        <pc:spChg chg="mod">
          <ac:chgData name="Abby Johnson" userId="537cdf26-9dda-4cba-a2f2-1d25bddbe83e" providerId="ADAL" clId="{41B951A7-5FC9-420E-82C0-A5249E46AD7A}" dt="2024-12-02T19:06:38.134" v="10310" actId="20577"/>
          <ac:spMkLst>
            <pc:docMk/>
            <pc:sldMk cId="452334769" sldId="286"/>
            <ac:spMk id="2" creationId="{25F8DDF8-21E0-AC4C-B192-EC4B92EB6210}"/>
          </ac:spMkLst>
        </pc:spChg>
        <pc:spChg chg="del">
          <ac:chgData name="Abby Johnson" userId="537cdf26-9dda-4cba-a2f2-1d25bddbe83e" providerId="ADAL" clId="{41B951A7-5FC9-420E-82C0-A5249E46AD7A}" dt="2024-12-02T19:15:18.867" v="11408" actId="478"/>
          <ac:spMkLst>
            <pc:docMk/>
            <pc:sldMk cId="452334769" sldId="286"/>
            <ac:spMk id="3" creationId="{128C818F-8776-1840-A8C9-F6EBB0D7311A}"/>
          </ac:spMkLst>
        </pc:spChg>
        <pc:spChg chg="add del mod">
          <ac:chgData name="Abby Johnson" userId="537cdf26-9dda-4cba-a2f2-1d25bddbe83e" providerId="ADAL" clId="{41B951A7-5FC9-420E-82C0-A5249E46AD7A}" dt="2024-12-02T19:15:22.256" v="11409" actId="478"/>
          <ac:spMkLst>
            <pc:docMk/>
            <pc:sldMk cId="452334769" sldId="286"/>
            <ac:spMk id="7" creationId="{4D2B2B85-1B89-4153-A800-72DA2975AC65}"/>
          </ac:spMkLst>
        </pc:spChg>
      </pc:sldChg>
      <pc:sldChg chg="modSp add mod">
        <pc:chgData name="Abby Johnson" userId="537cdf26-9dda-4cba-a2f2-1d25bddbe83e" providerId="ADAL" clId="{41B951A7-5FC9-420E-82C0-A5249E46AD7A}" dt="2024-12-02T19:13:13.473" v="11065" actId="255"/>
        <pc:sldMkLst>
          <pc:docMk/>
          <pc:sldMk cId="2756297701" sldId="287"/>
        </pc:sldMkLst>
        <pc:spChg chg="mod">
          <ac:chgData name="Abby Johnson" userId="537cdf26-9dda-4cba-a2f2-1d25bddbe83e" providerId="ADAL" clId="{41B951A7-5FC9-420E-82C0-A5249E46AD7A}" dt="2024-12-02T19:13:13.473" v="11065" actId="255"/>
          <ac:spMkLst>
            <pc:docMk/>
            <pc:sldMk cId="2756297701" sldId="287"/>
            <ac:spMk id="2" creationId="{1E02CE3A-C937-4246-AE6A-4FE3DE659743}"/>
          </ac:spMkLst>
        </pc:spChg>
      </pc:sldChg>
      <pc:sldChg chg="modSp add mod">
        <pc:chgData name="Abby Johnson" userId="537cdf26-9dda-4cba-a2f2-1d25bddbe83e" providerId="ADAL" clId="{41B951A7-5FC9-420E-82C0-A5249E46AD7A}" dt="2024-12-02T19:15:05.768" v="11407" actId="2710"/>
        <pc:sldMkLst>
          <pc:docMk/>
          <pc:sldMk cId="3045693147" sldId="288"/>
        </pc:sldMkLst>
        <pc:spChg chg="mod">
          <ac:chgData name="Abby Johnson" userId="537cdf26-9dda-4cba-a2f2-1d25bddbe83e" providerId="ADAL" clId="{41B951A7-5FC9-420E-82C0-A5249E46AD7A}" dt="2024-12-02T19:15:05.768" v="11407" actId="2710"/>
          <ac:spMkLst>
            <pc:docMk/>
            <pc:sldMk cId="3045693147" sldId="288"/>
            <ac:spMk id="2" creationId="{1E02CE3A-C937-4246-AE6A-4FE3DE659743}"/>
          </ac:spMkLst>
        </pc:spChg>
      </pc:sldChg>
      <pc:sldChg chg="modSp add mod">
        <pc:chgData name="Abby Johnson" userId="537cdf26-9dda-4cba-a2f2-1d25bddbe83e" providerId="ADAL" clId="{41B951A7-5FC9-420E-82C0-A5249E46AD7A}" dt="2024-12-02T19:16:07.561" v="11448" actId="20577"/>
        <pc:sldMkLst>
          <pc:docMk/>
          <pc:sldMk cId="1754953625" sldId="289"/>
        </pc:sldMkLst>
        <pc:spChg chg="mod">
          <ac:chgData name="Abby Johnson" userId="537cdf26-9dda-4cba-a2f2-1d25bddbe83e" providerId="ADAL" clId="{41B951A7-5FC9-420E-82C0-A5249E46AD7A}" dt="2024-12-02T19:16:07.561" v="11448" actId="20577"/>
          <ac:spMkLst>
            <pc:docMk/>
            <pc:sldMk cId="1754953625" sldId="289"/>
            <ac:spMk id="2" creationId="{25F8DDF8-21E0-AC4C-B192-EC4B92EB6210}"/>
          </ac:spMkLst>
        </pc:spChg>
      </pc:sldChg>
      <pc:sldChg chg="modSp add mod">
        <pc:chgData name="Abby Johnson" userId="537cdf26-9dda-4cba-a2f2-1d25bddbe83e" providerId="ADAL" clId="{41B951A7-5FC9-420E-82C0-A5249E46AD7A}" dt="2024-12-02T19:27:19.732" v="13691" actId="14100"/>
        <pc:sldMkLst>
          <pc:docMk/>
          <pc:sldMk cId="1110052754" sldId="290"/>
        </pc:sldMkLst>
        <pc:spChg chg="mod">
          <ac:chgData name="Abby Johnson" userId="537cdf26-9dda-4cba-a2f2-1d25bddbe83e" providerId="ADAL" clId="{41B951A7-5FC9-420E-82C0-A5249E46AD7A}" dt="2024-12-02T19:27:19.732" v="13691" actId="14100"/>
          <ac:spMkLst>
            <pc:docMk/>
            <pc:sldMk cId="1110052754" sldId="290"/>
            <ac:spMk id="2" creationId="{1E02CE3A-C937-4246-AE6A-4FE3DE659743}"/>
          </ac:spMkLst>
        </pc:spChg>
        <pc:spChg chg="mod">
          <ac:chgData name="Abby Johnson" userId="537cdf26-9dda-4cba-a2f2-1d25bddbe83e" providerId="ADAL" clId="{41B951A7-5FC9-420E-82C0-A5249E46AD7A}" dt="2024-12-02T19:16:37.416" v="11495" actId="20577"/>
          <ac:spMkLst>
            <pc:docMk/>
            <pc:sldMk cId="1110052754" sldId="290"/>
            <ac:spMk id="6" creationId="{E599EC2D-F7B2-43BD-AE78-A1E09DEA4E4A}"/>
          </ac:spMkLst>
        </pc:spChg>
      </pc:sldChg>
      <pc:sldChg chg="modSp add mod">
        <pc:chgData name="Abby Johnson" userId="537cdf26-9dda-4cba-a2f2-1d25bddbe83e" providerId="ADAL" clId="{41B951A7-5FC9-420E-82C0-A5249E46AD7A}" dt="2024-12-02T19:27:24.740" v="13692" actId="14100"/>
        <pc:sldMkLst>
          <pc:docMk/>
          <pc:sldMk cId="677137274" sldId="291"/>
        </pc:sldMkLst>
        <pc:spChg chg="mod">
          <ac:chgData name="Abby Johnson" userId="537cdf26-9dda-4cba-a2f2-1d25bddbe83e" providerId="ADAL" clId="{41B951A7-5FC9-420E-82C0-A5249E46AD7A}" dt="2024-12-02T19:27:24.740" v="13692" actId="14100"/>
          <ac:spMkLst>
            <pc:docMk/>
            <pc:sldMk cId="677137274" sldId="291"/>
            <ac:spMk id="2" creationId="{1E02CE3A-C937-4246-AE6A-4FE3DE659743}"/>
          </ac:spMkLst>
        </pc:spChg>
      </pc:sldChg>
      <pc:sldChg chg="modSp add mod">
        <pc:chgData name="Abby Johnson" userId="537cdf26-9dda-4cba-a2f2-1d25bddbe83e" providerId="ADAL" clId="{41B951A7-5FC9-420E-82C0-A5249E46AD7A}" dt="2024-12-02T19:27:31.412" v="13693" actId="14100"/>
        <pc:sldMkLst>
          <pc:docMk/>
          <pc:sldMk cId="4073049241" sldId="292"/>
        </pc:sldMkLst>
        <pc:spChg chg="mod">
          <ac:chgData name="Abby Johnson" userId="537cdf26-9dda-4cba-a2f2-1d25bddbe83e" providerId="ADAL" clId="{41B951A7-5FC9-420E-82C0-A5249E46AD7A}" dt="2024-12-02T19:27:31.412" v="13693" actId="14100"/>
          <ac:spMkLst>
            <pc:docMk/>
            <pc:sldMk cId="4073049241" sldId="292"/>
            <ac:spMk id="2" creationId="{1E02CE3A-C937-4246-AE6A-4FE3DE659743}"/>
          </ac:spMkLst>
        </pc:spChg>
      </pc:sldChg>
      <pc:sldChg chg="modSp add mod">
        <pc:chgData name="Abby Johnson" userId="537cdf26-9dda-4cba-a2f2-1d25bddbe83e" providerId="ADAL" clId="{41B951A7-5FC9-420E-82C0-A5249E46AD7A}" dt="2024-12-02T19:36:07.352" v="13752" actId="20577"/>
        <pc:sldMkLst>
          <pc:docMk/>
          <pc:sldMk cId="1166654455" sldId="293"/>
        </pc:sldMkLst>
        <pc:spChg chg="mod">
          <ac:chgData name="Abby Johnson" userId="537cdf26-9dda-4cba-a2f2-1d25bddbe83e" providerId="ADAL" clId="{41B951A7-5FC9-420E-82C0-A5249E46AD7A}" dt="2024-12-02T19:36:07.352" v="13752" actId="20577"/>
          <ac:spMkLst>
            <pc:docMk/>
            <pc:sldMk cId="1166654455" sldId="293"/>
            <ac:spMk id="2" creationId="{1E02CE3A-C937-4246-AE6A-4FE3DE659743}"/>
          </ac:spMkLst>
        </pc:spChg>
      </pc:sldChg>
      <pc:sldChg chg="modSp add mod">
        <pc:chgData name="Abby Johnson" userId="537cdf26-9dda-4cba-a2f2-1d25bddbe83e" providerId="ADAL" clId="{41B951A7-5FC9-420E-82C0-A5249E46AD7A}" dt="2024-12-02T19:21:18.544" v="12470" actId="20577"/>
        <pc:sldMkLst>
          <pc:docMk/>
          <pc:sldMk cId="2769296675" sldId="294"/>
        </pc:sldMkLst>
        <pc:spChg chg="mod">
          <ac:chgData name="Abby Johnson" userId="537cdf26-9dda-4cba-a2f2-1d25bddbe83e" providerId="ADAL" clId="{41B951A7-5FC9-420E-82C0-A5249E46AD7A}" dt="2024-12-02T19:21:18.544" v="12470" actId="20577"/>
          <ac:spMkLst>
            <pc:docMk/>
            <pc:sldMk cId="2769296675" sldId="294"/>
            <ac:spMk id="2" creationId="{25F8DDF8-21E0-AC4C-B192-EC4B92EB6210}"/>
          </ac:spMkLst>
        </pc:spChg>
      </pc:sldChg>
      <pc:sldChg chg="modSp add mod">
        <pc:chgData name="Abby Johnson" userId="537cdf26-9dda-4cba-a2f2-1d25bddbe83e" providerId="ADAL" clId="{41B951A7-5FC9-420E-82C0-A5249E46AD7A}" dt="2024-12-02T19:27:43.117" v="13695" actId="14100"/>
        <pc:sldMkLst>
          <pc:docMk/>
          <pc:sldMk cId="531352263" sldId="295"/>
        </pc:sldMkLst>
        <pc:spChg chg="mod">
          <ac:chgData name="Abby Johnson" userId="537cdf26-9dda-4cba-a2f2-1d25bddbe83e" providerId="ADAL" clId="{41B951A7-5FC9-420E-82C0-A5249E46AD7A}" dt="2024-12-02T19:27:43.117" v="13695" actId="14100"/>
          <ac:spMkLst>
            <pc:docMk/>
            <pc:sldMk cId="531352263" sldId="295"/>
            <ac:spMk id="2" creationId="{1E02CE3A-C937-4246-AE6A-4FE3DE659743}"/>
          </ac:spMkLst>
        </pc:spChg>
        <pc:spChg chg="mod">
          <ac:chgData name="Abby Johnson" userId="537cdf26-9dda-4cba-a2f2-1d25bddbe83e" providerId="ADAL" clId="{41B951A7-5FC9-420E-82C0-A5249E46AD7A}" dt="2024-12-02T19:21:35.591" v="12510" actId="20577"/>
          <ac:spMkLst>
            <pc:docMk/>
            <pc:sldMk cId="531352263" sldId="295"/>
            <ac:spMk id="6" creationId="{E599EC2D-F7B2-43BD-AE78-A1E09DEA4E4A}"/>
          </ac:spMkLst>
        </pc:spChg>
      </pc:sldChg>
      <pc:sldChg chg="modSp add mod">
        <pc:chgData name="Abby Johnson" userId="537cdf26-9dda-4cba-a2f2-1d25bddbe83e" providerId="ADAL" clId="{41B951A7-5FC9-420E-82C0-A5249E46AD7A}" dt="2024-12-02T19:22:40.190" v="12803" actId="20577"/>
        <pc:sldMkLst>
          <pc:docMk/>
          <pc:sldMk cId="2681016343" sldId="296"/>
        </pc:sldMkLst>
        <pc:spChg chg="mod">
          <ac:chgData name="Abby Johnson" userId="537cdf26-9dda-4cba-a2f2-1d25bddbe83e" providerId="ADAL" clId="{41B951A7-5FC9-420E-82C0-A5249E46AD7A}" dt="2024-12-02T19:22:40.190" v="12803" actId="20577"/>
          <ac:spMkLst>
            <pc:docMk/>
            <pc:sldMk cId="2681016343" sldId="296"/>
            <ac:spMk id="2" creationId="{25F8DDF8-21E0-AC4C-B192-EC4B92EB6210}"/>
          </ac:spMkLst>
        </pc:spChg>
      </pc:sldChg>
      <pc:sldChg chg="modSp add mod">
        <pc:chgData name="Abby Johnson" userId="537cdf26-9dda-4cba-a2f2-1d25bddbe83e" providerId="ADAL" clId="{41B951A7-5FC9-420E-82C0-A5249E46AD7A}" dt="2024-12-03T16:43:29.242" v="18477" actId="20577"/>
        <pc:sldMkLst>
          <pc:docMk/>
          <pc:sldMk cId="874948497" sldId="297"/>
        </pc:sldMkLst>
        <pc:spChg chg="mod">
          <ac:chgData name="Abby Johnson" userId="537cdf26-9dda-4cba-a2f2-1d25bddbe83e" providerId="ADAL" clId="{41B951A7-5FC9-420E-82C0-A5249E46AD7A}" dt="2024-12-03T16:43:29.242" v="18477" actId="20577"/>
          <ac:spMkLst>
            <pc:docMk/>
            <pc:sldMk cId="874948497" sldId="297"/>
            <ac:spMk id="2" creationId="{1E02CE3A-C937-4246-AE6A-4FE3DE659743}"/>
          </ac:spMkLst>
        </pc:spChg>
        <pc:spChg chg="mod">
          <ac:chgData name="Abby Johnson" userId="537cdf26-9dda-4cba-a2f2-1d25bddbe83e" providerId="ADAL" clId="{41B951A7-5FC9-420E-82C0-A5249E46AD7A}" dt="2024-12-02T19:22:54.952" v="12817" actId="20577"/>
          <ac:spMkLst>
            <pc:docMk/>
            <pc:sldMk cId="874948497" sldId="297"/>
            <ac:spMk id="6" creationId="{E599EC2D-F7B2-43BD-AE78-A1E09DEA4E4A}"/>
          </ac:spMkLst>
        </pc:spChg>
      </pc:sldChg>
      <pc:sldChg chg="modSp add mod">
        <pc:chgData name="Abby Johnson" userId="537cdf26-9dda-4cba-a2f2-1d25bddbe83e" providerId="ADAL" clId="{41B951A7-5FC9-420E-82C0-A5249E46AD7A}" dt="2024-12-02T19:27:55.405" v="13697" actId="14100"/>
        <pc:sldMkLst>
          <pc:docMk/>
          <pc:sldMk cId="825112917" sldId="298"/>
        </pc:sldMkLst>
        <pc:spChg chg="mod">
          <ac:chgData name="Abby Johnson" userId="537cdf26-9dda-4cba-a2f2-1d25bddbe83e" providerId="ADAL" clId="{41B951A7-5FC9-420E-82C0-A5249E46AD7A}" dt="2024-12-02T19:27:55.405" v="13697" actId="14100"/>
          <ac:spMkLst>
            <pc:docMk/>
            <pc:sldMk cId="825112917" sldId="298"/>
            <ac:spMk id="2" creationId="{1E02CE3A-C937-4246-AE6A-4FE3DE659743}"/>
          </ac:spMkLst>
        </pc:spChg>
      </pc:sldChg>
      <pc:sldChg chg="modSp add mod">
        <pc:chgData name="Abby Johnson" userId="537cdf26-9dda-4cba-a2f2-1d25bddbe83e" providerId="ADAL" clId="{41B951A7-5FC9-420E-82C0-A5249E46AD7A}" dt="2024-12-02T19:39:16.404" v="14270" actId="2710"/>
        <pc:sldMkLst>
          <pc:docMk/>
          <pc:sldMk cId="1884895890" sldId="299"/>
        </pc:sldMkLst>
        <pc:spChg chg="mod">
          <ac:chgData name="Abby Johnson" userId="537cdf26-9dda-4cba-a2f2-1d25bddbe83e" providerId="ADAL" clId="{41B951A7-5FC9-420E-82C0-A5249E46AD7A}" dt="2024-12-02T19:39:16.404" v="14270" actId="2710"/>
          <ac:spMkLst>
            <pc:docMk/>
            <pc:sldMk cId="1884895890" sldId="299"/>
            <ac:spMk id="2" creationId="{1E02CE3A-C937-4246-AE6A-4FE3DE659743}"/>
          </ac:spMkLst>
        </pc:spChg>
      </pc:sldChg>
      <pc:sldChg chg="modSp add mod">
        <pc:chgData name="Abby Johnson" userId="537cdf26-9dda-4cba-a2f2-1d25bddbe83e" providerId="ADAL" clId="{41B951A7-5FC9-420E-82C0-A5249E46AD7A}" dt="2024-12-02T19:37:06.322" v="13757" actId="20577"/>
        <pc:sldMkLst>
          <pc:docMk/>
          <pc:sldMk cId="24936008" sldId="300"/>
        </pc:sldMkLst>
        <pc:spChg chg="mod">
          <ac:chgData name="Abby Johnson" userId="537cdf26-9dda-4cba-a2f2-1d25bddbe83e" providerId="ADAL" clId="{41B951A7-5FC9-420E-82C0-A5249E46AD7A}" dt="2024-12-02T19:37:06.322" v="13757" actId="20577"/>
          <ac:spMkLst>
            <pc:docMk/>
            <pc:sldMk cId="24936008" sldId="300"/>
            <ac:spMk id="2" creationId="{25F8DDF8-21E0-AC4C-B192-EC4B92EB6210}"/>
          </ac:spMkLst>
        </pc:spChg>
      </pc:sldChg>
      <pc:sldChg chg="modSp add mod">
        <pc:chgData name="Abby Johnson" userId="537cdf26-9dda-4cba-a2f2-1d25bddbe83e" providerId="ADAL" clId="{41B951A7-5FC9-420E-82C0-A5249E46AD7A}" dt="2024-12-02T19:37:55.206" v="14040" actId="20577"/>
        <pc:sldMkLst>
          <pc:docMk/>
          <pc:sldMk cId="2903305400" sldId="301"/>
        </pc:sldMkLst>
        <pc:spChg chg="mod">
          <ac:chgData name="Abby Johnson" userId="537cdf26-9dda-4cba-a2f2-1d25bddbe83e" providerId="ADAL" clId="{41B951A7-5FC9-420E-82C0-A5249E46AD7A}" dt="2024-12-02T19:37:55.206" v="14040" actId="20577"/>
          <ac:spMkLst>
            <pc:docMk/>
            <pc:sldMk cId="2903305400" sldId="301"/>
            <ac:spMk id="2" creationId="{1E02CE3A-C937-4246-AE6A-4FE3DE659743}"/>
          </ac:spMkLst>
        </pc:spChg>
        <pc:spChg chg="mod">
          <ac:chgData name="Abby Johnson" userId="537cdf26-9dda-4cba-a2f2-1d25bddbe83e" providerId="ADAL" clId="{41B951A7-5FC9-420E-82C0-A5249E46AD7A}" dt="2024-12-02T19:37:15.456" v="13761" actId="20577"/>
          <ac:spMkLst>
            <pc:docMk/>
            <pc:sldMk cId="2903305400" sldId="301"/>
            <ac:spMk id="6" creationId="{E599EC2D-F7B2-43BD-AE78-A1E09DEA4E4A}"/>
          </ac:spMkLst>
        </pc:spChg>
      </pc:sldChg>
      <pc:sldChg chg="modSp add mod">
        <pc:chgData name="Abby Johnson" userId="537cdf26-9dda-4cba-a2f2-1d25bddbe83e" providerId="ADAL" clId="{41B951A7-5FC9-420E-82C0-A5249E46AD7A}" dt="2024-12-02T19:39:08.441" v="14269" actId="2710"/>
        <pc:sldMkLst>
          <pc:docMk/>
          <pc:sldMk cId="3716391761" sldId="302"/>
        </pc:sldMkLst>
        <pc:spChg chg="mod">
          <ac:chgData name="Abby Johnson" userId="537cdf26-9dda-4cba-a2f2-1d25bddbe83e" providerId="ADAL" clId="{41B951A7-5FC9-420E-82C0-A5249E46AD7A}" dt="2024-12-02T19:39:08.441" v="14269" actId="2710"/>
          <ac:spMkLst>
            <pc:docMk/>
            <pc:sldMk cId="3716391761" sldId="302"/>
            <ac:spMk id="2" creationId="{1E02CE3A-C937-4246-AE6A-4FE3DE659743}"/>
          </ac:spMkLst>
        </pc:spChg>
      </pc:sldChg>
      <pc:sldChg chg="modSp add mod">
        <pc:chgData name="Abby Johnson" userId="537cdf26-9dda-4cba-a2f2-1d25bddbe83e" providerId="ADAL" clId="{41B951A7-5FC9-420E-82C0-A5249E46AD7A}" dt="2024-12-02T19:39:44.609" v="14329" actId="20577"/>
        <pc:sldMkLst>
          <pc:docMk/>
          <pc:sldMk cId="3673388697" sldId="303"/>
        </pc:sldMkLst>
        <pc:spChg chg="mod">
          <ac:chgData name="Abby Johnson" userId="537cdf26-9dda-4cba-a2f2-1d25bddbe83e" providerId="ADAL" clId="{41B951A7-5FC9-420E-82C0-A5249E46AD7A}" dt="2024-12-02T19:39:44.609" v="14329" actId="20577"/>
          <ac:spMkLst>
            <pc:docMk/>
            <pc:sldMk cId="3673388697" sldId="303"/>
            <ac:spMk id="2" creationId="{25F8DDF8-21E0-AC4C-B192-EC4B92EB6210}"/>
          </ac:spMkLst>
        </pc:spChg>
      </pc:sldChg>
      <pc:sldChg chg="modSp add mod">
        <pc:chgData name="Abby Johnson" userId="537cdf26-9dda-4cba-a2f2-1d25bddbe83e" providerId="ADAL" clId="{41B951A7-5FC9-420E-82C0-A5249E46AD7A}" dt="2024-12-03T16:44:45.734" v="18484" actId="20577"/>
        <pc:sldMkLst>
          <pc:docMk/>
          <pc:sldMk cId="1101458843" sldId="304"/>
        </pc:sldMkLst>
        <pc:spChg chg="mod">
          <ac:chgData name="Abby Johnson" userId="537cdf26-9dda-4cba-a2f2-1d25bddbe83e" providerId="ADAL" clId="{41B951A7-5FC9-420E-82C0-A5249E46AD7A}" dt="2024-12-03T16:44:45.734" v="18484" actId="20577"/>
          <ac:spMkLst>
            <pc:docMk/>
            <pc:sldMk cId="1101458843" sldId="304"/>
            <ac:spMk id="2" creationId="{1E02CE3A-C937-4246-AE6A-4FE3DE659743}"/>
          </ac:spMkLst>
        </pc:spChg>
        <pc:spChg chg="mod">
          <ac:chgData name="Abby Johnson" userId="537cdf26-9dda-4cba-a2f2-1d25bddbe83e" providerId="ADAL" clId="{41B951A7-5FC9-420E-82C0-A5249E46AD7A}" dt="2024-12-02T19:41:47.225" v="14779" actId="20577"/>
          <ac:spMkLst>
            <pc:docMk/>
            <pc:sldMk cId="1101458843" sldId="304"/>
            <ac:spMk id="6" creationId="{E599EC2D-F7B2-43BD-AE78-A1E09DEA4E4A}"/>
          </ac:spMkLst>
        </pc:spChg>
      </pc:sldChg>
      <pc:sldChg chg="modSp add mod ord">
        <pc:chgData name="Abby Johnson" userId="537cdf26-9dda-4cba-a2f2-1d25bddbe83e" providerId="ADAL" clId="{41B951A7-5FC9-420E-82C0-A5249E46AD7A}" dt="2024-12-02T19:41:35.543" v="14775"/>
        <pc:sldMkLst>
          <pc:docMk/>
          <pc:sldMk cId="779911966" sldId="305"/>
        </pc:sldMkLst>
        <pc:spChg chg="mod">
          <ac:chgData name="Abby Johnson" userId="537cdf26-9dda-4cba-a2f2-1d25bddbe83e" providerId="ADAL" clId="{41B951A7-5FC9-420E-82C0-A5249E46AD7A}" dt="2024-12-02T19:41:25.361" v="14772" actId="20577"/>
          <ac:spMkLst>
            <pc:docMk/>
            <pc:sldMk cId="779911966" sldId="305"/>
            <ac:spMk id="2" creationId="{25F8DDF8-21E0-AC4C-B192-EC4B92EB6210}"/>
          </ac:spMkLst>
        </pc:spChg>
      </pc:sldChg>
      <pc:sldChg chg="modSp add mod">
        <pc:chgData name="Abby Johnson" userId="537cdf26-9dda-4cba-a2f2-1d25bddbe83e" providerId="ADAL" clId="{41B951A7-5FC9-420E-82C0-A5249E46AD7A}" dt="2024-12-02T19:49:16.212" v="15673" actId="14100"/>
        <pc:sldMkLst>
          <pc:docMk/>
          <pc:sldMk cId="3562700838" sldId="306"/>
        </pc:sldMkLst>
        <pc:spChg chg="mod">
          <ac:chgData name="Abby Johnson" userId="537cdf26-9dda-4cba-a2f2-1d25bddbe83e" providerId="ADAL" clId="{41B951A7-5FC9-420E-82C0-A5249E46AD7A}" dt="2024-12-02T19:49:16.212" v="15673" actId="14100"/>
          <ac:spMkLst>
            <pc:docMk/>
            <pc:sldMk cId="3562700838" sldId="306"/>
            <ac:spMk id="2" creationId="{1E02CE3A-C937-4246-AE6A-4FE3DE659743}"/>
          </ac:spMkLst>
        </pc:spChg>
        <pc:spChg chg="mod">
          <ac:chgData name="Abby Johnson" userId="537cdf26-9dda-4cba-a2f2-1d25bddbe83e" providerId="ADAL" clId="{41B951A7-5FC9-420E-82C0-A5249E46AD7A}" dt="2024-12-02T19:41:38.892" v="14776" actId="20577"/>
          <ac:spMkLst>
            <pc:docMk/>
            <pc:sldMk cId="3562700838" sldId="306"/>
            <ac:spMk id="6" creationId="{E599EC2D-F7B2-43BD-AE78-A1E09DEA4E4A}"/>
          </ac:spMkLst>
        </pc:spChg>
      </pc:sldChg>
      <pc:sldChg chg="modSp add mod">
        <pc:chgData name="Abby Johnson" userId="537cdf26-9dda-4cba-a2f2-1d25bddbe83e" providerId="ADAL" clId="{41B951A7-5FC9-420E-82C0-A5249E46AD7A}" dt="2024-12-02T19:45:55.456" v="15522" actId="20577"/>
        <pc:sldMkLst>
          <pc:docMk/>
          <pc:sldMk cId="2067526292" sldId="307"/>
        </pc:sldMkLst>
        <pc:spChg chg="mod">
          <ac:chgData name="Abby Johnson" userId="537cdf26-9dda-4cba-a2f2-1d25bddbe83e" providerId="ADAL" clId="{41B951A7-5FC9-420E-82C0-A5249E46AD7A}" dt="2024-12-02T19:45:55.456" v="15522" actId="20577"/>
          <ac:spMkLst>
            <pc:docMk/>
            <pc:sldMk cId="2067526292" sldId="307"/>
            <ac:spMk id="2" creationId="{1E02CE3A-C937-4246-AE6A-4FE3DE659743}"/>
          </ac:spMkLst>
        </pc:spChg>
      </pc:sldChg>
      <pc:sldChg chg="modSp add mod">
        <pc:chgData name="Abby Johnson" userId="537cdf26-9dda-4cba-a2f2-1d25bddbe83e" providerId="ADAL" clId="{41B951A7-5FC9-420E-82C0-A5249E46AD7A}" dt="2024-12-02T19:47:01.611" v="15561" actId="20577"/>
        <pc:sldMkLst>
          <pc:docMk/>
          <pc:sldMk cId="3512080365" sldId="308"/>
        </pc:sldMkLst>
        <pc:spChg chg="mod">
          <ac:chgData name="Abby Johnson" userId="537cdf26-9dda-4cba-a2f2-1d25bddbe83e" providerId="ADAL" clId="{41B951A7-5FC9-420E-82C0-A5249E46AD7A}" dt="2024-12-02T19:47:01.611" v="15561" actId="20577"/>
          <ac:spMkLst>
            <pc:docMk/>
            <pc:sldMk cId="3512080365" sldId="308"/>
            <ac:spMk id="2" creationId="{25F8DDF8-21E0-AC4C-B192-EC4B92EB6210}"/>
          </ac:spMkLst>
        </pc:spChg>
      </pc:sldChg>
      <pc:sldChg chg="modSp add mod">
        <pc:chgData name="Abby Johnson" userId="537cdf26-9dda-4cba-a2f2-1d25bddbe83e" providerId="ADAL" clId="{41B951A7-5FC9-420E-82C0-A5249E46AD7A}" dt="2024-12-02T19:49:09.179" v="15672" actId="14100"/>
        <pc:sldMkLst>
          <pc:docMk/>
          <pc:sldMk cId="1578587573" sldId="309"/>
        </pc:sldMkLst>
        <pc:spChg chg="mod">
          <ac:chgData name="Abby Johnson" userId="537cdf26-9dda-4cba-a2f2-1d25bddbe83e" providerId="ADAL" clId="{41B951A7-5FC9-420E-82C0-A5249E46AD7A}" dt="2024-12-02T19:49:09.179" v="15672" actId="14100"/>
          <ac:spMkLst>
            <pc:docMk/>
            <pc:sldMk cId="1578587573" sldId="309"/>
            <ac:spMk id="2" creationId="{1E02CE3A-C937-4246-AE6A-4FE3DE659743}"/>
          </ac:spMkLst>
        </pc:spChg>
        <pc:spChg chg="mod">
          <ac:chgData name="Abby Johnson" userId="537cdf26-9dda-4cba-a2f2-1d25bddbe83e" providerId="ADAL" clId="{41B951A7-5FC9-420E-82C0-A5249E46AD7A}" dt="2024-12-02T19:47:10.413" v="15565" actId="20577"/>
          <ac:spMkLst>
            <pc:docMk/>
            <pc:sldMk cId="1578587573" sldId="309"/>
            <ac:spMk id="6" creationId="{E599EC2D-F7B2-43BD-AE78-A1E09DEA4E4A}"/>
          </ac:spMkLst>
        </pc:spChg>
      </pc:sldChg>
      <pc:sldChg chg="modSp add mod">
        <pc:chgData name="Abby Johnson" userId="537cdf26-9dda-4cba-a2f2-1d25bddbe83e" providerId="ADAL" clId="{41B951A7-5FC9-420E-82C0-A5249E46AD7A}" dt="2024-12-02T19:50:07.731" v="15685" actId="14100"/>
        <pc:sldMkLst>
          <pc:docMk/>
          <pc:sldMk cId="1279616239" sldId="310"/>
        </pc:sldMkLst>
        <pc:spChg chg="mod">
          <ac:chgData name="Abby Johnson" userId="537cdf26-9dda-4cba-a2f2-1d25bddbe83e" providerId="ADAL" clId="{41B951A7-5FC9-420E-82C0-A5249E46AD7A}" dt="2024-12-02T19:50:07.731" v="15685" actId="14100"/>
          <ac:spMkLst>
            <pc:docMk/>
            <pc:sldMk cId="1279616239" sldId="310"/>
            <ac:spMk id="2" creationId="{1E02CE3A-C937-4246-AE6A-4FE3DE659743}"/>
          </ac:spMkLst>
        </pc:spChg>
      </pc:sldChg>
      <pc:sldChg chg="add del">
        <pc:chgData name="Abby Johnson" userId="537cdf26-9dda-4cba-a2f2-1d25bddbe83e" providerId="ADAL" clId="{41B951A7-5FC9-420E-82C0-A5249E46AD7A}" dt="2024-12-02T19:48:35.934" v="15622"/>
        <pc:sldMkLst>
          <pc:docMk/>
          <pc:sldMk cId="1723327920" sldId="310"/>
        </pc:sldMkLst>
      </pc:sldChg>
      <pc:sldChg chg="new del">
        <pc:chgData name="Abby Johnson" userId="537cdf26-9dda-4cba-a2f2-1d25bddbe83e" providerId="ADAL" clId="{41B951A7-5FC9-420E-82C0-A5249E46AD7A}" dt="2024-12-02T19:50:13.828" v="15686" actId="2696"/>
        <pc:sldMkLst>
          <pc:docMk/>
          <pc:sldMk cId="2387748666" sldId="311"/>
        </pc:sldMkLst>
      </pc:sldChg>
      <pc:sldChg chg="modSp add mod">
        <pc:chgData name="Abby Johnson" userId="537cdf26-9dda-4cba-a2f2-1d25bddbe83e" providerId="ADAL" clId="{41B951A7-5FC9-420E-82C0-A5249E46AD7A}" dt="2024-12-02T19:50:39.136" v="15693" actId="2711"/>
        <pc:sldMkLst>
          <pc:docMk/>
          <pc:sldMk cId="3218510827" sldId="311"/>
        </pc:sldMkLst>
        <pc:spChg chg="mod">
          <ac:chgData name="Abby Johnson" userId="537cdf26-9dda-4cba-a2f2-1d25bddbe83e" providerId="ADAL" clId="{41B951A7-5FC9-420E-82C0-A5249E46AD7A}" dt="2024-12-02T19:50:39.136" v="15693" actId="2711"/>
          <ac:spMkLst>
            <pc:docMk/>
            <pc:sldMk cId="3218510827" sldId="311"/>
            <ac:spMk id="2" creationId="{1E02CE3A-C937-4246-AE6A-4FE3DE659743}"/>
          </ac:spMkLst>
        </pc:spChg>
      </pc:sldChg>
      <pc:sldChg chg="modSp add mod">
        <pc:chgData name="Abby Johnson" userId="537cdf26-9dda-4cba-a2f2-1d25bddbe83e" providerId="ADAL" clId="{41B951A7-5FC9-420E-82C0-A5249E46AD7A}" dt="2024-12-02T19:51:00.792" v="15727" actId="20577"/>
        <pc:sldMkLst>
          <pc:docMk/>
          <pc:sldMk cId="2430262931" sldId="312"/>
        </pc:sldMkLst>
        <pc:spChg chg="mod">
          <ac:chgData name="Abby Johnson" userId="537cdf26-9dda-4cba-a2f2-1d25bddbe83e" providerId="ADAL" clId="{41B951A7-5FC9-420E-82C0-A5249E46AD7A}" dt="2024-12-02T19:51:00.792" v="15727" actId="20577"/>
          <ac:spMkLst>
            <pc:docMk/>
            <pc:sldMk cId="2430262931" sldId="312"/>
            <ac:spMk id="2" creationId="{25F8DDF8-21E0-AC4C-B192-EC4B92EB6210}"/>
          </ac:spMkLst>
        </pc:spChg>
      </pc:sldChg>
      <pc:sldChg chg="modSp add mod">
        <pc:chgData name="Abby Johnson" userId="537cdf26-9dda-4cba-a2f2-1d25bddbe83e" providerId="ADAL" clId="{41B951A7-5FC9-420E-82C0-A5249E46AD7A}" dt="2024-12-02T19:53:28.825" v="16272" actId="2710"/>
        <pc:sldMkLst>
          <pc:docMk/>
          <pc:sldMk cId="2175027805" sldId="313"/>
        </pc:sldMkLst>
        <pc:spChg chg="mod">
          <ac:chgData name="Abby Johnson" userId="537cdf26-9dda-4cba-a2f2-1d25bddbe83e" providerId="ADAL" clId="{41B951A7-5FC9-420E-82C0-A5249E46AD7A}" dt="2024-12-02T19:53:28.825" v="16272" actId="2710"/>
          <ac:spMkLst>
            <pc:docMk/>
            <pc:sldMk cId="2175027805" sldId="313"/>
            <ac:spMk id="2" creationId="{1E02CE3A-C937-4246-AE6A-4FE3DE659743}"/>
          </ac:spMkLst>
        </pc:spChg>
        <pc:spChg chg="mod">
          <ac:chgData name="Abby Johnson" userId="537cdf26-9dda-4cba-a2f2-1d25bddbe83e" providerId="ADAL" clId="{41B951A7-5FC9-420E-82C0-A5249E46AD7A}" dt="2024-12-02T19:51:14.118" v="15746" actId="20577"/>
          <ac:spMkLst>
            <pc:docMk/>
            <pc:sldMk cId="2175027805" sldId="313"/>
            <ac:spMk id="6" creationId="{E599EC2D-F7B2-43BD-AE78-A1E09DEA4E4A}"/>
          </ac:spMkLst>
        </pc:spChg>
      </pc:sldChg>
      <pc:sldChg chg="modSp add mod">
        <pc:chgData name="Abby Johnson" userId="537cdf26-9dda-4cba-a2f2-1d25bddbe83e" providerId="ADAL" clId="{41B951A7-5FC9-420E-82C0-A5249E46AD7A}" dt="2024-12-02T19:53:18.980" v="16270" actId="2710"/>
        <pc:sldMkLst>
          <pc:docMk/>
          <pc:sldMk cId="4020831805" sldId="314"/>
        </pc:sldMkLst>
        <pc:spChg chg="mod">
          <ac:chgData name="Abby Johnson" userId="537cdf26-9dda-4cba-a2f2-1d25bddbe83e" providerId="ADAL" clId="{41B951A7-5FC9-420E-82C0-A5249E46AD7A}" dt="2024-12-02T19:53:18.980" v="16270" actId="2710"/>
          <ac:spMkLst>
            <pc:docMk/>
            <pc:sldMk cId="4020831805" sldId="314"/>
            <ac:spMk id="2" creationId="{1E02CE3A-C937-4246-AE6A-4FE3DE659743}"/>
          </ac:spMkLst>
        </pc:spChg>
      </pc:sldChg>
      <pc:sldChg chg="modSp add mod">
        <pc:chgData name="Abby Johnson" userId="537cdf26-9dda-4cba-a2f2-1d25bddbe83e" providerId="ADAL" clId="{41B951A7-5FC9-420E-82C0-A5249E46AD7A}" dt="2024-12-02T19:54:34.555" v="16546" actId="113"/>
        <pc:sldMkLst>
          <pc:docMk/>
          <pc:sldMk cId="3103070257" sldId="315"/>
        </pc:sldMkLst>
        <pc:spChg chg="mod">
          <ac:chgData name="Abby Johnson" userId="537cdf26-9dda-4cba-a2f2-1d25bddbe83e" providerId="ADAL" clId="{41B951A7-5FC9-420E-82C0-A5249E46AD7A}" dt="2024-12-02T19:54:34.555" v="16546" actId="113"/>
          <ac:spMkLst>
            <pc:docMk/>
            <pc:sldMk cId="3103070257" sldId="315"/>
            <ac:spMk id="2" creationId="{1E02CE3A-C937-4246-AE6A-4FE3DE659743}"/>
          </ac:spMkLst>
        </pc:spChg>
      </pc:sldChg>
      <pc:sldChg chg="modSp add mod">
        <pc:chgData name="Abby Johnson" userId="537cdf26-9dda-4cba-a2f2-1d25bddbe83e" providerId="ADAL" clId="{41B951A7-5FC9-420E-82C0-A5249E46AD7A}" dt="2024-12-02T19:55:09.351" v="16564" actId="20577"/>
        <pc:sldMkLst>
          <pc:docMk/>
          <pc:sldMk cId="3427182217" sldId="316"/>
        </pc:sldMkLst>
        <pc:spChg chg="mod">
          <ac:chgData name="Abby Johnson" userId="537cdf26-9dda-4cba-a2f2-1d25bddbe83e" providerId="ADAL" clId="{41B951A7-5FC9-420E-82C0-A5249E46AD7A}" dt="2024-12-02T19:55:09.351" v="16564" actId="20577"/>
          <ac:spMkLst>
            <pc:docMk/>
            <pc:sldMk cId="3427182217" sldId="316"/>
            <ac:spMk id="2" creationId="{25F8DDF8-21E0-AC4C-B192-EC4B92EB6210}"/>
          </ac:spMkLst>
        </pc:spChg>
      </pc:sldChg>
      <pc:sldChg chg="addSp delSp modSp mod modClrScheme chgLayout">
        <pc:chgData name="Abby Johnson" userId="537cdf26-9dda-4cba-a2f2-1d25bddbe83e" providerId="ADAL" clId="{41B951A7-5FC9-420E-82C0-A5249E46AD7A}" dt="2024-12-03T16:52:36.263" v="19379" actId="2710"/>
        <pc:sldMkLst>
          <pc:docMk/>
          <pc:sldMk cId="2443778648" sldId="317"/>
        </pc:sldMkLst>
        <pc:spChg chg="del mod">
          <ac:chgData name="Abby Johnson" userId="537cdf26-9dda-4cba-a2f2-1d25bddbe83e" providerId="ADAL" clId="{41B951A7-5FC9-420E-82C0-A5249E46AD7A}" dt="2024-12-03T16:46:02.656" v="18486" actId="478"/>
          <ac:spMkLst>
            <pc:docMk/>
            <pc:sldMk cId="2443778648" sldId="317"/>
            <ac:spMk id="2" creationId="{1E02CE3A-C937-4246-AE6A-4FE3DE659743}"/>
          </ac:spMkLst>
        </pc:spChg>
        <pc:spChg chg="mod ord">
          <ac:chgData name="Abby Johnson" userId="537cdf26-9dda-4cba-a2f2-1d25bddbe83e" providerId="ADAL" clId="{41B951A7-5FC9-420E-82C0-A5249E46AD7A}" dt="2024-12-03T16:49:25.163" v="18774" actId="700"/>
          <ac:spMkLst>
            <pc:docMk/>
            <pc:sldMk cId="2443778648" sldId="317"/>
            <ac:spMk id="4" creationId="{128797DF-47D9-427F-A3AD-39CF03CCEC6A}"/>
          </ac:spMkLst>
        </pc:spChg>
        <pc:spChg chg="mod ord">
          <ac:chgData name="Abby Johnson" userId="537cdf26-9dda-4cba-a2f2-1d25bddbe83e" providerId="ADAL" clId="{41B951A7-5FC9-420E-82C0-A5249E46AD7A}" dt="2024-12-03T16:49:25.163" v="18774" actId="700"/>
          <ac:spMkLst>
            <pc:docMk/>
            <pc:sldMk cId="2443778648" sldId="317"/>
            <ac:spMk id="5" creationId="{38D09150-BB2C-4876-80C1-585BF69C6D03}"/>
          </ac:spMkLst>
        </pc:spChg>
        <pc:spChg chg="mod ord">
          <ac:chgData name="Abby Johnson" userId="537cdf26-9dda-4cba-a2f2-1d25bddbe83e" providerId="ADAL" clId="{41B951A7-5FC9-420E-82C0-A5249E46AD7A}" dt="2024-12-03T16:49:25.163" v="18774" actId="700"/>
          <ac:spMkLst>
            <pc:docMk/>
            <pc:sldMk cId="2443778648" sldId="317"/>
            <ac:spMk id="6" creationId="{E599EC2D-F7B2-43BD-AE78-A1E09DEA4E4A}"/>
          </ac:spMkLst>
        </pc:spChg>
        <pc:spChg chg="add del mod ord">
          <ac:chgData name="Abby Johnson" userId="537cdf26-9dda-4cba-a2f2-1d25bddbe83e" providerId="ADAL" clId="{41B951A7-5FC9-420E-82C0-A5249E46AD7A}" dt="2024-12-03T16:46:05.027" v="18487" actId="700"/>
          <ac:spMkLst>
            <pc:docMk/>
            <pc:sldMk cId="2443778648" sldId="317"/>
            <ac:spMk id="7" creationId="{8EBCE7A9-3F04-44F0-A70C-674999FF8EAE}"/>
          </ac:spMkLst>
        </pc:spChg>
        <pc:spChg chg="add del mod ord">
          <ac:chgData name="Abby Johnson" userId="537cdf26-9dda-4cba-a2f2-1d25bddbe83e" providerId="ADAL" clId="{41B951A7-5FC9-420E-82C0-A5249E46AD7A}" dt="2024-12-03T16:47:29.820" v="18600" actId="700"/>
          <ac:spMkLst>
            <pc:docMk/>
            <pc:sldMk cId="2443778648" sldId="317"/>
            <ac:spMk id="8" creationId="{BAAE4EF4-3BA6-4E77-81F9-91DFA07A51DB}"/>
          </ac:spMkLst>
        </pc:spChg>
        <pc:spChg chg="add del mod ord">
          <ac:chgData name="Abby Johnson" userId="537cdf26-9dda-4cba-a2f2-1d25bddbe83e" providerId="ADAL" clId="{41B951A7-5FC9-420E-82C0-A5249E46AD7A}" dt="2024-12-03T16:47:29.820" v="18600" actId="700"/>
          <ac:spMkLst>
            <pc:docMk/>
            <pc:sldMk cId="2443778648" sldId="317"/>
            <ac:spMk id="9" creationId="{21F361E7-F3D4-4D0D-A035-4D01B2C4909D}"/>
          </ac:spMkLst>
        </pc:spChg>
        <pc:spChg chg="add del mod ord">
          <ac:chgData name="Abby Johnson" userId="537cdf26-9dda-4cba-a2f2-1d25bddbe83e" providerId="ADAL" clId="{41B951A7-5FC9-420E-82C0-A5249E46AD7A}" dt="2024-12-03T16:47:26.459" v="18599" actId="700"/>
          <ac:spMkLst>
            <pc:docMk/>
            <pc:sldMk cId="2443778648" sldId="317"/>
            <ac:spMk id="10" creationId="{11B9A107-EB5E-4A0E-AC2D-E60C9F4F480D}"/>
          </ac:spMkLst>
        </pc:spChg>
        <pc:spChg chg="add del mod ord">
          <ac:chgData name="Abby Johnson" userId="537cdf26-9dda-4cba-a2f2-1d25bddbe83e" providerId="ADAL" clId="{41B951A7-5FC9-420E-82C0-A5249E46AD7A}" dt="2024-12-03T16:47:26.459" v="18599" actId="700"/>
          <ac:spMkLst>
            <pc:docMk/>
            <pc:sldMk cId="2443778648" sldId="317"/>
            <ac:spMk id="11" creationId="{06DA592F-8FE8-40A8-828B-ED46B2FBCA55}"/>
          </ac:spMkLst>
        </pc:spChg>
        <pc:spChg chg="add del mod ord">
          <ac:chgData name="Abby Johnson" userId="537cdf26-9dda-4cba-a2f2-1d25bddbe83e" providerId="ADAL" clId="{41B951A7-5FC9-420E-82C0-A5249E46AD7A}" dt="2024-12-03T16:47:31.934" v="18601" actId="700"/>
          <ac:spMkLst>
            <pc:docMk/>
            <pc:sldMk cId="2443778648" sldId="317"/>
            <ac:spMk id="12" creationId="{793CB927-F308-4C45-B3B7-CD3042879729}"/>
          </ac:spMkLst>
        </pc:spChg>
        <pc:spChg chg="add del mod ord">
          <ac:chgData name="Abby Johnson" userId="537cdf26-9dda-4cba-a2f2-1d25bddbe83e" providerId="ADAL" clId="{41B951A7-5FC9-420E-82C0-A5249E46AD7A}" dt="2024-12-03T16:47:38.016" v="18602" actId="700"/>
          <ac:spMkLst>
            <pc:docMk/>
            <pc:sldMk cId="2443778648" sldId="317"/>
            <ac:spMk id="13" creationId="{BEFDDA85-D641-4BD2-911E-60C09E0878D2}"/>
          </ac:spMkLst>
        </pc:spChg>
        <pc:spChg chg="add del mod ord">
          <ac:chgData name="Abby Johnson" userId="537cdf26-9dda-4cba-a2f2-1d25bddbe83e" providerId="ADAL" clId="{41B951A7-5FC9-420E-82C0-A5249E46AD7A}" dt="2024-12-03T16:47:38.016" v="18602" actId="700"/>
          <ac:spMkLst>
            <pc:docMk/>
            <pc:sldMk cId="2443778648" sldId="317"/>
            <ac:spMk id="14" creationId="{6EBB639F-F78C-4B6A-85A4-0F2B0D1B3870}"/>
          </ac:spMkLst>
        </pc:spChg>
        <pc:spChg chg="add del mod ord">
          <ac:chgData name="Abby Johnson" userId="537cdf26-9dda-4cba-a2f2-1d25bddbe83e" providerId="ADAL" clId="{41B951A7-5FC9-420E-82C0-A5249E46AD7A}" dt="2024-12-03T16:47:50.606" v="18604" actId="700"/>
          <ac:spMkLst>
            <pc:docMk/>
            <pc:sldMk cId="2443778648" sldId="317"/>
            <ac:spMk id="15" creationId="{BB3C76D7-39B0-4DAE-8CF0-0E337FB06536}"/>
          </ac:spMkLst>
        </pc:spChg>
        <pc:spChg chg="add del mod ord">
          <ac:chgData name="Abby Johnson" userId="537cdf26-9dda-4cba-a2f2-1d25bddbe83e" providerId="ADAL" clId="{41B951A7-5FC9-420E-82C0-A5249E46AD7A}" dt="2024-12-03T16:47:50.606" v="18604" actId="700"/>
          <ac:spMkLst>
            <pc:docMk/>
            <pc:sldMk cId="2443778648" sldId="317"/>
            <ac:spMk id="16" creationId="{1C4E415D-EB79-4F5F-9D23-DF7054FE380B}"/>
          </ac:spMkLst>
        </pc:spChg>
        <pc:spChg chg="add del mod ord">
          <ac:chgData name="Abby Johnson" userId="537cdf26-9dda-4cba-a2f2-1d25bddbe83e" providerId="ADAL" clId="{41B951A7-5FC9-420E-82C0-A5249E46AD7A}" dt="2024-12-03T16:47:45.051" v="18603" actId="478"/>
          <ac:spMkLst>
            <pc:docMk/>
            <pc:sldMk cId="2443778648" sldId="317"/>
            <ac:spMk id="17" creationId="{EEED640B-AF15-4DD0-A98F-96266077EA29}"/>
          </ac:spMkLst>
        </pc:spChg>
        <pc:spChg chg="add del mod ord">
          <ac:chgData name="Abby Johnson" userId="537cdf26-9dda-4cba-a2f2-1d25bddbe83e" providerId="ADAL" clId="{41B951A7-5FC9-420E-82C0-A5249E46AD7A}" dt="2024-12-03T16:47:50.606" v="18604" actId="700"/>
          <ac:spMkLst>
            <pc:docMk/>
            <pc:sldMk cId="2443778648" sldId="317"/>
            <ac:spMk id="18" creationId="{24BB7751-D756-4DCF-82E7-C495D6424607}"/>
          </ac:spMkLst>
        </pc:spChg>
        <pc:spChg chg="add del mod ord">
          <ac:chgData name="Abby Johnson" userId="537cdf26-9dda-4cba-a2f2-1d25bddbe83e" providerId="ADAL" clId="{41B951A7-5FC9-420E-82C0-A5249E46AD7A}" dt="2024-12-03T16:48:15.121" v="18664" actId="478"/>
          <ac:spMkLst>
            <pc:docMk/>
            <pc:sldMk cId="2443778648" sldId="317"/>
            <ac:spMk id="19" creationId="{48A3CB1C-7C69-44F4-8A30-382AA2A91D51}"/>
          </ac:spMkLst>
        </pc:spChg>
        <pc:spChg chg="add del mod ord">
          <ac:chgData name="Abby Johnson" userId="537cdf26-9dda-4cba-a2f2-1d25bddbe83e" providerId="ADAL" clId="{41B951A7-5FC9-420E-82C0-A5249E46AD7A}" dt="2024-12-03T16:48:17.501" v="18665" actId="700"/>
          <ac:spMkLst>
            <pc:docMk/>
            <pc:sldMk cId="2443778648" sldId="317"/>
            <ac:spMk id="20" creationId="{73EB4AF1-574E-49AF-9BD2-739D8F953FE7}"/>
          </ac:spMkLst>
        </pc:spChg>
        <pc:spChg chg="add del mod ord">
          <ac:chgData name="Abby Johnson" userId="537cdf26-9dda-4cba-a2f2-1d25bddbe83e" providerId="ADAL" clId="{41B951A7-5FC9-420E-82C0-A5249E46AD7A}" dt="2024-12-03T16:48:17.501" v="18665" actId="700"/>
          <ac:spMkLst>
            <pc:docMk/>
            <pc:sldMk cId="2443778648" sldId="317"/>
            <ac:spMk id="22" creationId="{D3818880-223A-4130-ABD8-7AF8B3AF5A0D}"/>
          </ac:spMkLst>
        </pc:spChg>
        <pc:spChg chg="add del mod ord">
          <ac:chgData name="Abby Johnson" userId="537cdf26-9dda-4cba-a2f2-1d25bddbe83e" providerId="ADAL" clId="{41B951A7-5FC9-420E-82C0-A5249E46AD7A}" dt="2024-12-03T16:50:57.398" v="19026" actId="478"/>
          <ac:spMkLst>
            <pc:docMk/>
            <pc:sldMk cId="2443778648" sldId="317"/>
            <ac:spMk id="23" creationId="{76CD80E2-E465-43A8-ABD0-971683E3A001}"/>
          </ac:spMkLst>
        </pc:spChg>
        <pc:spChg chg="add del mod ord">
          <ac:chgData name="Abby Johnson" userId="537cdf26-9dda-4cba-a2f2-1d25bddbe83e" providerId="ADAL" clId="{41B951A7-5FC9-420E-82C0-A5249E46AD7A}" dt="2024-12-03T16:48:53.436" v="18767" actId="700"/>
          <ac:spMkLst>
            <pc:docMk/>
            <pc:sldMk cId="2443778648" sldId="317"/>
            <ac:spMk id="24" creationId="{B816CA03-0022-49E9-85F0-342787479C60}"/>
          </ac:spMkLst>
        </pc:spChg>
        <pc:spChg chg="add del mod ord">
          <ac:chgData name="Abby Johnson" userId="537cdf26-9dda-4cba-a2f2-1d25bddbe83e" providerId="ADAL" clId="{41B951A7-5FC9-420E-82C0-A5249E46AD7A}" dt="2024-12-03T16:49:25.163" v="18774" actId="700"/>
          <ac:spMkLst>
            <pc:docMk/>
            <pc:sldMk cId="2443778648" sldId="317"/>
            <ac:spMk id="25" creationId="{A50BBEEC-AA9E-4C1A-8017-3D7AD37ABFF4}"/>
          </ac:spMkLst>
        </pc:spChg>
        <pc:spChg chg="add del mod ord">
          <ac:chgData name="Abby Johnson" userId="537cdf26-9dda-4cba-a2f2-1d25bddbe83e" providerId="ADAL" clId="{41B951A7-5FC9-420E-82C0-A5249E46AD7A}" dt="2024-12-03T16:49:25.163" v="18774" actId="700"/>
          <ac:spMkLst>
            <pc:docMk/>
            <pc:sldMk cId="2443778648" sldId="317"/>
            <ac:spMk id="26" creationId="{0AB862DE-53BE-4A8B-98A1-3A950E9C88C2}"/>
          </ac:spMkLst>
        </pc:spChg>
        <pc:spChg chg="add del mod ord">
          <ac:chgData name="Abby Johnson" userId="537cdf26-9dda-4cba-a2f2-1d25bddbe83e" providerId="ADAL" clId="{41B951A7-5FC9-420E-82C0-A5249E46AD7A}" dt="2024-12-03T16:49:25.163" v="18774" actId="700"/>
          <ac:spMkLst>
            <pc:docMk/>
            <pc:sldMk cId="2443778648" sldId="317"/>
            <ac:spMk id="27" creationId="{DBAAC98B-A1DE-4F9B-9C6D-22C183B63195}"/>
          </ac:spMkLst>
        </pc:spChg>
        <pc:spChg chg="add del mod">
          <ac:chgData name="Abby Johnson" userId="537cdf26-9dda-4cba-a2f2-1d25bddbe83e" providerId="ADAL" clId="{41B951A7-5FC9-420E-82C0-A5249E46AD7A}" dt="2024-12-03T16:50:55.267" v="19025" actId="478"/>
          <ac:spMkLst>
            <pc:docMk/>
            <pc:sldMk cId="2443778648" sldId="317"/>
            <ac:spMk id="28" creationId="{B9BD7613-9C6A-411F-BA5D-29FAE971C535}"/>
          </ac:spMkLst>
        </pc:spChg>
        <pc:spChg chg="add mod">
          <ac:chgData name="Abby Johnson" userId="537cdf26-9dda-4cba-a2f2-1d25bddbe83e" providerId="ADAL" clId="{41B951A7-5FC9-420E-82C0-A5249E46AD7A}" dt="2024-12-03T16:52:36.263" v="19379" actId="2710"/>
          <ac:spMkLst>
            <pc:docMk/>
            <pc:sldMk cId="2443778648" sldId="317"/>
            <ac:spMk id="30" creationId="{30E8BEC8-85DD-4BCA-BF1E-C1B173F7A76B}"/>
          </ac:spMkLst>
        </pc:spChg>
      </pc:sldChg>
      <pc:sldChg chg="modSp add mod">
        <pc:chgData name="Abby Johnson" userId="537cdf26-9dda-4cba-a2f2-1d25bddbe83e" providerId="ADAL" clId="{41B951A7-5FC9-420E-82C0-A5249E46AD7A}" dt="2024-12-03T16:55:11.635" v="19560" actId="255"/>
        <pc:sldMkLst>
          <pc:docMk/>
          <pc:sldMk cId="250879791" sldId="318"/>
        </pc:sldMkLst>
        <pc:spChg chg="mod">
          <ac:chgData name="Abby Johnson" userId="537cdf26-9dda-4cba-a2f2-1d25bddbe83e" providerId="ADAL" clId="{41B951A7-5FC9-420E-82C0-A5249E46AD7A}" dt="2024-12-03T16:55:11.635" v="19560" actId="255"/>
          <ac:spMkLst>
            <pc:docMk/>
            <pc:sldMk cId="250879791" sldId="318"/>
            <ac:spMk id="2" creationId="{1E02CE3A-C937-4246-AE6A-4FE3DE659743}"/>
          </ac:spMkLst>
        </pc:spChg>
        <pc:spChg chg="mod">
          <ac:chgData name="Abby Johnson" userId="537cdf26-9dda-4cba-a2f2-1d25bddbe83e" providerId="ADAL" clId="{41B951A7-5FC9-420E-82C0-A5249E46AD7A}" dt="2024-12-02T20:02:15.549" v="17452" actId="20577"/>
          <ac:spMkLst>
            <pc:docMk/>
            <pc:sldMk cId="250879791" sldId="318"/>
            <ac:spMk id="6" creationId="{E599EC2D-F7B2-43BD-AE78-A1E09DEA4E4A}"/>
          </ac:spMkLst>
        </pc:spChg>
      </pc:sldChg>
      <pc:sldChg chg="modSp add mod">
        <pc:chgData name="Abby Johnson" userId="537cdf26-9dda-4cba-a2f2-1d25bddbe83e" providerId="ADAL" clId="{41B951A7-5FC9-420E-82C0-A5249E46AD7A}" dt="2024-12-03T16:55:04.067" v="19559" actId="255"/>
        <pc:sldMkLst>
          <pc:docMk/>
          <pc:sldMk cId="3674567316" sldId="319"/>
        </pc:sldMkLst>
        <pc:spChg chg="mod">
          <ac:chgData name="Abby Johnson" userId="537cdf26-9dda-4cba-a2f2-1d25bddbe83e" providerId="ADAL" clId="{41B951A7-5FC9-420E-82C0-A5249E46AD7A}" dt="2024-12-03T16:55:04.067" v="19559" actId="255"/>
          <ac:spMkLst>
            <pc:docMk/>
            <pc:sldMk cId="3674567316" sldId="319"/>
            <ac:spMk id="2" creationId="{1E02CE3A-C937-4246-AE6A-4FE3DE659743}"/>
          </ac:spMkLst>
        </pc:spChg>
      </pc:sldChg>
      <pc:sldChg chg="modSp add mod">
        <pc:chgData name="Abby Johnson" userId="537cdf26-9dda-4cba-a2f2-1d25bddbe83e" providerId="ADAL" clId="{41B951A7-5FC9-420E-82C0-A5249E46AD7A}" dt="2024-12-03T16:54:56.123" v="19558" actId="255"/>
        <pc:sldMkLst>
          <pc:docMk/>
          <pc:sldMk cId="2656241801" sldId="320"/>
        </pc:sldMkLst>
        <pc:spChg chg="mod">
          <ac:chgData name="Abby Johnson" userId="537cdf26-9dda-4cba-a2f2-1d25bddbe83e" providerId="ADAL" clId="{41B951A7-5FC9-420E-82C0-A5249E46AD7A}" dt="2024-12-03T16:54:56.123" v="19558" actId="255"/>
          <ac:spMkLst>
            <pc:docMk/>
            <pc:sldMk cId="2656241801" sldId="320"/>
            <ac:spMk id="2" creationId="{1E02CE3A-C937-4246-AE6A-4FE3DE659743}"/>
          </ac:spMkLst>
        </pc:spChg>
      </pc:sldChg>
      <pc:sldChg chg="modSp add mod">
        <pc:chgData name="Abby Johnson" userId="537cdf26-9dda-4cba-a2f2-1d25bddbe83e" providerId="ADAL" clId="{41B951A7-5FC9-420E-82C0-A5249E46AD7A}" dt="2024-12-03T16:54:09.227" v="19554" actId="20577"/>
        <pc:sldMkLst>
          <pc:docMk/>
          <pc:sldMk cId="501771535" sldId="321"/>
        </pc:sldMkLst>
        <pc:spChg chg="mod">
          <ac:chgData name="Abby Johnson" userId="537cdf26-9dda-4cba-a2f2-1d25bddbe83e" providerId="ADAL" clId="{41B951A7-5FC9-420E-82C0-A5249E46AD7A}" dt="2024-12-03T16:54:09.227" v="19554" actId="20577"/>
          <ac:spMkLst>
            <pc:docMk/>
            <pc:sldMk cId="501771535" sldId="321"/>
            <ac:spMk id="30" creationId="{30E8BEC8-85DD-4BCA-BF1E-C1B173F7A76B}"/>
          </ac:spMkLst>
        </pc:spChg>
      </pc:sldChg>
      <pc:sldChg chg="modSp add mod">
        <pc:chgData name="Abby Johnson" userId="537cdf26-9dda-4cba-a2f2-1d25bddbe83e" providerId="ADAL" clId="{41B951A7-5FC9-420E-82C0-A5249E46AD7A}" dt="2024-12-03T16:55:39.292" v="19563" actId="255"/>
        <pc:sldMkLst>
          <pc:docMk/>
          <pc:sldMk cId="251229394" sldId="322"/>
        </pc:sldMkLst>
        <pc:spChg chg="mod">
          <ac:chgData name="Abby Johnson" userId="537cdf26-9dda-4cba-a2f2-1d25bddbe83e" providerId="ADAL" clId="{41B951A7-5FC9-420E-82C0-A5249E46AD7A}" dt="2024-12-03T16:55:39.292" v="19563" actId="255"/>
          <ac:spMkLst>
            <pc:docMk/>
            <pc:sldMk cId="251229394" sldId="322"/>
            <ac:spMk id="2" creationId="{1E02CE3A-C937-4246-AE6A-4FE3DE659743}"/>
          </ac:spMkLst>
        </pc:spChg>
      </pc:sldChg>
      <pc:sldChg chg="addSp modSp add mod">
        <pc:chgData name="Abby Johnson" userId="537cdf26-9dda-4cba-a2f2-1d25bddbe83e" providerId="ADAL" clId="{41B951A7-5FC9-420E-82C0-A5249E46AD7A}" dt="2024-12-03T17:01:28.330" v="19920" actId="1076"/>
        <pc:sldMkLst>
          <pc:docMk/>
          <pc:sldMk cId="3920353604" sldId="323"/>
        </pc:sldMkLst>
        <pc:spChg chg="mod">
          <ac:chgData name="Abby Johnson" userId="537cdf26-9dda-4cba-a2f2-1d25bddbe83e" providerId="ADAL" clId="{41B951A7-5FC9-420E-82C0-A5249E46AD7A}" dt="2024-12-03T16:56:05.347" v="19600" actId="5793"/>
          <ac:spMkLst>
            <pc:docMk/>
            <pc:sldMk cId="3920353604" sldId="323"/>
            <ac:spMk id="2" creationId="{1E02CE3A-C937-4246-AE6A-4FE3DE659743}"/>
          </ac:spMkLst>
        </pc:spChg>
        <pc:spChg chg="mod">
          <ac:chgData name="Abby Johnson" userId="537cdf26-9dda-4cba-a2f2-1d25bddbe83e" providerId="ADAL" clId="{41B951A7-5FC9-420E-82C0-A5249E46AD7A}" dt="2024-12-03T16:55:54.400" v="19569" actId="20577"/>
          <ac:spMkLst>
            <pc:docMk/>
            <pc:sldMk cId="3920353604" sldId="323"/>
            <ac:spMk id="6" creationId="{E599EC2D-F7B2-43BD-AE78-A1E09DEA4E4A}"/>
          </ac:spMkLst>
        </pc:spChg>
        <pc:spChg chg="add mod">
          <ac:chgData name="Abby Johnson" userId="537cdf26-9dda-4cba-a2f2-1d25bddbe83e" providerId="ADAL" clId="{41B951A7-5FC9-420E-82C0-A5249E46AD7A}" dt="2024-12-03T17:01:22.666" v="19919" actId="1076"/>
          <ac:spMkLst>
            <pc:docMk/>
            <pc:sldMk cId="3920353604" sldId="323"/>
            <ac:spMk id="7" creationId="{C3C26E47-D52D-4F29-BCD0-4636A287611A}"/>
          </ac:spMkLst>
        </pc:spChg>
        <pc:graphicFrameChg chg="add mod modGraphic">
          <ac:chgData name="Abby Johnson" userId="537cdf26-9dda-4cba-a2f2-1d25bddbe83e" providerId="ADAL" clId="{41B951A7-5FC9-420E-82C0-A5249E46AD7A}" dt="2024-12-03T17:01:28.330" v="19920" actId="1076"/>
          <ac:graphicFrameMkLst>
            <pc:docMk/>
            <pc:sldMk cId="3920353604" sldId="323"/>
            <ac:graphicFrameMk id="3" creationId="{48B79725-E6B3-4535-971B-69E1D64C63CA}"/>
          </ac:graphicFrameMkLst>
        </pc:graphicFrameChg>
      </pc:sldChg>
      <pc:sldChg chg="addSp modSp add mod chgLayout">
        <pc:chgData name="Abby Johnson" userId="537cdf26-9dda-4cba-a2f2-1d25bddbe83e" providerId="ADAL" clId="{41B951A7-5FC9-420E-82C0-A5249E46AD7A}" dt="2024-12-03T20:06:49.581" v="24446" actId="20577"/>
        <pc:sldMkLst>
          <pc:docMk/>
          <pc:sldMk cId="2782272193" sldId="324"/>
        </pc:sldMkLst>
        <pc:spChg chg="mod ord">
          <ac:chgData name="Abby Johnson" userId="537cdf26-9dda-4cba-a2f2-1d25bddbe83e" providerId="ADAL" clId="{41B951A7-5FC9-420E-82C0-A5249E46AD7A}" dt="2024-12-03T20:06:49.581" v="24446" actId="20577"/>
          <ac:spMkLst>
            <pc:docMk/>
            <pc:sldMk cId="2782272193" sldId="324"/>
            <ac:spMk id="2" creationId="{25F8DDF8-21E0-AC4C-B192-EC4B92EB6210}"/>
          </ac:spMkLst>
        </pc:spChg>
        <pc:spChg chg="add mod ord">
          <ac:chgData name="Abby Johnson" userId="537cdf26-9dda-4cba-a2f2-1d25bddbe83e" providerId="ADAL" clId="{41B951A7-5FC9-420E-82C0-A5249E46AD7A}" dt="2024-12-03T17:33:15.889" v="22843" actId="20577"/>
          <ac:spMkLst>
            <pc:docMk/>
            <pc:sldMk cId="2782272193" sldId="324"/>
            <ac:spMk id="3" creationId="{4C6A9F0A-A9CB-44A5-9278-4534D3C08347}"/>
          </ac:spMkLst>
        </pc:spChg>
        <pc:spChg chg="mod ord">
          <ac:chgData name="Abby Johnson" userId="537cdf26-9dda-4cba-a2f2-1d25bddbe83e" providerId="ADAL" clId="{41B951A7-5FC9-420E-82C0-A5249E46AD7A}" dt="2024-12-03T17:33:06.138" v="22785" actId="700"/>
          <ac:spMkLst>
            <pc:docMk/>
            <pc:sldMk cId="2782272193" sldId="324"/>
            <ac:spMk id="4" creationId="{1CC87788-702C-E14B-81CB-1D3DA606BAA9}"/>
          </ac:spMkLst>
        </pc:spChg>
        <pc:spChg chg="mod ord">
          <ac:chgData name="Abby Johnson" userId="537cdf26-9dda-4cba-a2f2-1d25bddbe83e" providerId="ADAL" clId="{41B951A7-5FC9-420E-82C0-A5249E46AD7A}" dt="2024-12-03T17:33:06.138" v="22785" actId="700"/>
          <ac:spMkLst>
            <pc:docMk/>
            <pc:sldMk cId="2782272193" sldId="324"/>
            <ac:spMk id="5" creationId="{1334AB57-A7F9-D447-A48A-1DE753BF6933}"/>
          </ac:spMkLst>
        </pc:spChg>
      </pc:sldChg>
      <pc:sldChg chg="modSp add del mod chgLayout">
        <pc:chgData name="Abby Johnson" userId="537cdf26-9dda-4cba-a2f2-1d25bddbe83e" providerId="ADAL" clId="{41B951A7-5FC9-420E-82C0-A5249E46AD7A}" dt="2024-12-03T17:11:39.694" v="20001" actId="2696"/>
        <pc:sldMkLst>
          <pc:docMk/>
          <pc:sldMk cId="128879917" sldId="325"/>
        </pc:sldMkLst>
        <pc:spChg chg="mod ord">
          <ac:chgData name="Abby Johnson" userId="537cdf26-9dda-4cba-a2f2-1d25bddbe83e" providerId="ADAL" clId="{41B951A7-5FC9-420E-82C0-A5249E46AD7A}" dt="2024-12-03T17:11:34.059" v="20000" actId="12"/>
          <ac:spMkLst>
            <pc:docMk/>
            <pc:sldMk cId="128879917" sldId="325"/>
            <ac:spMk id="2" creationId="{1E02CE3A-C937-4246-AE6A-4FE3DE659743}"/>
          </ac:spMkLst>
        </pc:spChg>
        <pc:spChg chg="mod ord">
          <ac:chgData name="Abby Johnson" userId="537cdf26-9dda-4cba-a2f2-1d25bddbe83e" providerId="ADAL" clId="{41B951A7-5FC9-420E-82C0-A5249E46AD7A}" dt="2024-12-03T17:11:30.774" v="19999" actId="700"/>
          <ac:spMkLst>
            <pc:docMk/>
            <pc:sldMk cId="128879917" sldId="325"/>
            <ac:spMk id="4" creationId="{128797DF-47D9-427F-A3AD-39CF03CCEC6A}"/>
          </ac:spMkLst>
        </pc:spChg>
        <pc:spChg chg="mod ord">
          <ac:chgData name="Abby Johnson" userId="537cdf26-9dda-4cba-a2f2-1d25bddbe83e" providerId="ADAL" clId="{41B951A7-5FC9-420E-82C0-A5249E46AD7A}" dt="2024-12-03T17:11:30.774" v="19999" actId="700"/>
          <ac:spMkLst>
            <pc:docMk/>
            <pc:sldMk cId="128879917" sldId="325"/>
            <ac:spMk id="5" creationId="{38D09150-BB2C-4876-80C1-585BF69C6D03}"/>
          </ac:spMkLst>
        </pc:spChg>
        <pc:spChg chg="mod ord">
          <ac:chgData name="Abby Johnson" userId="537cdf26-9dda-4cba-a2f2-1d25bddbe83e" providerId="ADAL" clId="{41B951A7-5FC9-420E-82C0-A5249E46AD7A}" dt="2024-12-03T17:11:30.774" v="19999" actId="700"/>
          <ac:spMkLst>
            <pc:docMk/>
            <pc:sldMk cId="128879917" sldId="325"/>
            <ac:spMk id="6" creationId="{E599EC2D-F7B2-43BD-AE78-A1E09DEA4E4A}"/>
          </ac:spMkLst>
        </pc:spChg>
      </pc:sldChg>
      <pc:sldChg chg="modSp new mod">
        <pc:chgData name="Abby Johnson" userId="537cdf26-9dda-4cba-a2f2-1d25bddbe83e" providerId="ADAL" clId="{41B951A7-5FC9-420E-82C0-A5249E46AD7A}" dt="2024-12-03T17:31:17.707" v="22506" actId="20577"/>
        <pc:sldMkLst>
          <pc:docMk/>
          <pc:sldMk cId="3720902509" sldId="325"/>
        </pc:sldMkLst>
        <pc:spChg chg="mod">
          <ac:chgData name="Abby Johnson" userId="537cdf26-9dda-4cba-a2f2-1d25bddbe83e" providerId="ADAL" clId="{41B951A7-5FC9-420E-82C0-A5249E46AD7A}" dt="2024-12-03T17:31:17.707" v="22506" actId="20577"/>
          <ac:spMkLst>
            <pc:docMk/>
            <pc:sldMk cId="3720902509" sldId="325"/>
            <ac:spMk id="2" creationId="{628978B9-9222-41B4-9C32-256202B33AC2}"/>
          </ac:spMkLst>
        </pc:spChg>
        <pc:spChg chg="mod">
          <ac:chgData name="Abby Johnson" userId="537cdf26-9dda-4cba-a2f2-1d25bddbe83e" providerId="ADAL" clId="{41B951A7-5FC9-420E-82C0-A5249E46AD7A}" dt="2024-12-03T17:27:34.813" v="21925" actId="20577"/>
          <ac:spMkLst>
            <pc:docMk/>
            <pc:sldMk cId="3720902509" sldId="325"/>
            <ac:spMk id="3" creationId="{D8559DB7-D29E-4C2B-9DCE-45AC4D313120}"/>
          </ac:spMkLst>
        </pc:spChg>
        <pc:spChg chg="mod">
          <ac:chgData name="Abby Johnson" userId="537cdf26-9dda-4cba-a2f2-1d25bddbe83e" providerId="ADAL" clId="{41B951A7-5FC9-420E-82C0-A5249E46AD7A}" dt="2024-12-03T17:11:52.928" v="20003"/>
          <ac:spMkLst>
            <pc:docMk/>
            <pc:sldMk cId="3720902509" sldId="325"/>
            <ac:spMk id="4" creationId="{AEC7C307-5099-4520-B821-340C288700D1}"/>
          </ac:spMkLst>
        </pc:spChg>
      </pc:sldChg>
      <pc:sldChg chg="modSp add mod">
        <pc:chgData name="Abby Johnson" userId="537cdf26-9dda-4cba-a2f2-1d25bddbe83e" providerId="ADAL" clId="{41B951A7-5FC9-420E-82C0-A5249E46AD7A}" dt="2024-12-03T17:31:23.640" v="22521" actId="20577"/>
        <pc:sldMkLst>
          <pc:docMk/>
          <pc:sldMk cId="2802010217" sldId="326"/>
        </pc:sldMkLst>
        <pc:spChg chg="mod">
          <ac:chgData name="Abby Johnson" userId="537cdf26-9dda-4cba-a2f2-1d25bddbe83e" providerId="ADAL" clId="{41B951A7-5FC9-420E-82C0-A5249E46AD7A}" dt="2024-12-03T17:31:23.640" v="22521" actId="20577"/>
          <ac:spMkLst>
            <pc:docMk/>
            <pc:sldMk cId="2802010217" sldId="326"/>
            <ac:spMk id="2" creationId="{628978B9-9222-41B4-9C32-256202B33AC2}"/>
          </ac:spMkLst>
        </pc:spChg>
        <pc:spChg chg="mod">
          <ac:chgData name="Abby Johnson" userId="537cdf26-9dda-4cba-a2f2-1d25bddbe83e" providerId="ADAL" clId="{41B951A7-5FC9-420E-82C0-A5249E46AD7A}" dt="2024-12-03T17:29:57.208" v="22252" actId="20577"/>
          <ac:spMkLst>
            <pc:docMk/>
            <pc:sldMk cId="2802010217" sldId="326"/>
            <ac:spMk id="3" creationId="{D8559DB7-D29E-4C2B-9DCE-45AC4D313120}"/>
          </ac:spMkLst>
        </pc:spChg>
      </pc:sldChg>
      <pc:sldChg chg="modSp new mod">
        <pc:chgData name="Abby Johnson" userId="537cdf26-9dda-4cba-a2f2-1d25bddbe83e" providerId="ADAL" clId="{41B951A7-5FC9-420E-82C0-A5249E46AD7A}" dt="2024-12-03T20:07:00.806" v="24450" actId="20577"/>
        <pc:sldMkLst>
          <pc:docMk/>
          <pc:sldMk cId="3741229694" sldId="327"/>
        </pc:sldMkLst>
        <pc:spChg chg="mod">
          <ac:chgData name="Abby Johnson" userId="537cdf26-9dda-4cba-a2f2-1d25bddbe83e" providerId="ADAL" clId="{41B951A7-5FC9-420E-82C0-A5249E46AD7A}" dt="2024-12-03T20:07:00.806" v="24450" actId="20577"/>
          <ac:spMkLst>
            <pc:docMk/>
            <pc:sldMk cId="3741229694" sldId="327"/>
            <ac:spMk id="2" creationId="{F823D1D8-B583-4A82-A205-3FFB951C9E1F}"/>
          </ac:spMkLst>
        </pc:spChg>
        <pc:spChg chg="mod">
          <ac:chgData name="Abby Johnson" userId="537cdf26-9dda-4cba-a2f2-1d25bddbe83e" providerId="ADAL" clId="{41B951A7-5FC9-420E-82C0-A5249E46AD7A}" dt="2024-12-03T20:06:56.925" v="24448" actId="20577"/>
          <ac:spMkLst>
            <pc:docMk/>
            <pc:sldMk cId="3741229694" sldId="327"/>
            <ac:spMk id="3" creationId="{0022D6E9-6CA0-4B8B-9496-5F0596776887}"/>
          </ac:spMkLst>
        </pc:spChg>
        <pc:spChg chg="mod">
          <ac:chgData name="Abby Johnson" userId="537cdf26-9dda-4cba-a2f2-1d25bddbe83e" providerId="ADAL" clId="{41B951A7-5FC9-420E-82C0-A5249E46AD7A}" dt="2024-12-03T17:32:33.998" v="22770"/>
          <ac:spMkLst>
            <pc:docMk/>
            <pc:sldMk cId="3741229694" sldId="327"/>
            <ac:spMk id="4" creationId="{C7FFCF4D-43E1-4F6F-AB75-D1265F82E04A}"/>
          </ac:spMkLst>
        </pc:spChg>
      </pc:sldChg>
      <pc:sldChg chg="modSp add mod ord">
        <pc:chgData name="Abby Johnson" userId="537cdf26-9dda-4cba-a2f2-1d25bddbe83e" providerId="ADAL" clId="{41B951A7-5FC9-420E-82C0-A5249E46AD7A}" dt="2024-12-03T17:37:44.917" v="22960" actId="20577"/>
        <pc:sldMkLst>
          <pc:docMk/>
          <pc:sldMk cId="1959787260" sldId="328"/>
        </pc:sldMkLst>
        <pc:spChg chg="mod">
          <ac:chgData name="Abby Johnson" userId="537cdf26-9dda-4cba-a2f2-1d25bddbe83e" providerId="ADAL" clId="{41B951A7-5FC9-420E-82C0-A5249E46AD7A}" dt="2024-12-03T17:37:44.917" v="22960" actId="20577"/>
          <ac:spMkLst>
            <pc:docMk/>
            <pc:sldMk cId="1959787260" sldId="328"/>
            <ac:spMk id="2" creationId="{25F8DDF8-21E0-AC4C-B192-EC4B92EB6210}"/>
          </ac:spMkLst>
        </pc:spChg>
        <pc:spChg chg="mod">
          <ac:chgData name="Abby Johnson" userId="537cdf26-9dda-4cba-a2f2-1d25bddbe83e" providerId="ADAL" clId="{41B951A7-5FC9-420E-82C0-A5249E46AD7A}" dt="2024-12-03T17:36:59.570" v="22953" actId="20577"/>
          <ac:spMkLst>
            <pc:docMk/>
            <pc:sldMk cId="1959787260" sldId="328"/>
            <ac:spMk id="3" creationId="{4C6A9F0A-A9CB-44A5-9278-4534D3C08347}"/>
          </ac:spMkLst>
        </pc:spChg>
      </pc:sldChg>
      <pc:sldChg chg="modSp add mod">
        <pc:chgData name="Abby Johnson" userId="537cdf26-9dda-4cba-a2f2-1d25bddbe83e" providerId="ADAL" clId="{41B951A7-5FC9-420E-82C0-A5249E46AD7A}" dt="2024-12-03T17:39:37.571" v="23080" actId="20577"/>
        <pc:sldMkLst>
          <pc:docMk/>
          <pc:sldMk cId="3069234504" sldId="329"/>
        </pc:sldMkLst>
        <pc:spChg chg="mod">
          <ac:chgData name="Abby Johnson" userId="537cdf26-9dda-4cba-a2f2-1d25bddbe83e" providerId="ADAL" clId="{41B951A7-5FC9-420E-82C0-A5249E46AD7A}" dt="2024-12-03T17:37:57.004" v="22993" actId="20577"/>
          <ac:spMkLst>
            <pc:docMk/>
            <pc:sldMk cId="3069234504" sldId="329"/>
            <ac:spMk id="2" creationId="{628978B9-9222-41B4-9C32-256202B33AC2}"/>
          </ac:spMkLst>
        </pc:spChg>
        <pc:spChg chg="mod">
          <ac:chgData name="Abby Johnson" userId="537cdf26-9dda-4cba-a2f2-1d25bddbe83e" providerId="ADAL" clId="{41B951A7-5FC9-420E-82C0-A5249E46AD7A}" dt="2024-12-03T17:39:37.571" v="23080" actId="20577"/>
          <ac:spMkLst>
            <pc:docMk/>
            <pc:sldMk cId="3069234504" sldId="329"/>
            <ac:spMk id="3" creationId="{D8559DB7-D29E-4C2B-9DCE-45AC4D313120}"/>
          </ac:spMkLst>
        </pc:spChg>
      </pc:sldChg>
      <pc:sldChg chg="modSp add mod">
        <pc:chgData name="Abby Johnson" userId="537cdf26-9dda-4cba-a2f2-1d25bddbe83e" providerId="ADAL" clId="{41B951A7-5FC9-420E-82C0-A5249E46AD7A}" dt="2024-12-03T17:40:45.632" v="23363" actId="20577"/>
        <pc:sldMkLst>
          <pc:docMk/>
          <pc:sldMk cId="295294602" sldId="330"/>
        </pc:sldMkLst>
        <pc:spChg chg="mod">
          <ac:chgData name="Abby Johnson" userId="537cdf26-9dda-4cba-a2f2-1d25bddbe83e" providerId="ADAL" clId="{41B951A7-5FC9-420E-82C0-A5249E46AD7A}" dt="2024-12-03T17:40:45.632" v="23363" actId="20577"/>
          <ac:spMkLst>
            <pc:docMk/>
            <pc:sldMk cId="295294602" sldId="330"/>
            <ac:spMk id="2" creationId="{628978B9-9222-41B4-9C32-256202B33AC2}"/>
          </ac:spMkLst>
        </pc:spChg>
        <pc:spChg chg="mod">
          <ac:chgData name="Abby Johnson" userId="537cdf26-9dda-4cba-a2f2-1d25bddbe83e" providerId="ADAL" clId="{41B951A7-5FC9-420E-82C0-A5249E46AD7A}" dt="2024-12-03T17:40:31.869" v="23328" actId="2710"/>
          <ac:spMkLst>
            <pc:docMk/>
            <pc:sldMk cId="295294602" sldId="330"/>
            <ac:spMk id="3" creationId="{D8559DB7-D29E-4C2B-9DCE-45AC4D313120}"/>
          </ac:spMkLst>
        </pc:spChg>
      </pc:sldChg>
      <pc:sldChg chg="modSp add mod">
        <pc:chgData name="Abby Johnson" userId="537cdf26-9dda-4cba-a2f2-1d25bddbe83e" providerId="ADAL" clId="{41B951A7-5FC9-420E-82C0-A5249E46AD7A}" dt="2024-12-03T17:41:40.895" v="23662" actId="20577"/>
        <pc:sldMkLst>
          <pc:docMk/>
          <pc:sldMk cId="26723246" sldId="331"/>
        </pc:sldMkLst>
        <pc:spChg chg="mod">
          <ac:chgData name="Abby Johnson" userId="537cdf26-9dda-4cba-a2f2-1d25bddbe83e" providerId="ADAL" clId="{41B951A7-5FC9-420E-82C0-A5249E46AD7A}" dt="2024-12-03T17:40:56.956" v="23401" actId="20577"/>
          <ac:spMkLst>
            <pc:docMk/>
            <pc:sldMk cId="26723246" sldId="331"/>
            <ac:spMk id="2" creationId="{628978B9-9222-41B4-9C32-256202B33AC2}"/>
          </ac:spMkLst>
        </pc:spChg>
        <pc:spChg chg="mod">
          <ac:chgData name="Abby Johnson" userId="537cdf26-9dda-4cba-a2f2-1d25bddbe83e" providerId="ADAL" clId="{41B951A7-5FC9-420E-82C0-A5249E46AD7A}" dt="2024-12-03T17:41:40.895" v="23662" actId="20577"/>
          <ac:spMkLst>
            <pc:docMk/>
            <pc:sldMk cId="26723246" sldId="331"/>
            <ac:spMk id="3" creationId="{D8559DB7-D29E-4C2B-9DCE-45AC4D313120}"/>
          </ac:spMkLst>
        </pc:spChg>
      </pc:sldChg>
      <pc:sldChg chg="modSp add mod">
        <pc:chgData name="Abby Johnson" userId="537cdf26-9dda-4cba-a2f2-1d25bddbe83e" providerId="ADAL" clId="{41B951A7-5FC9-420E-82C0-A5249E46AD7A}" dt="2024-12-03T17:43:31.980" v="24042" actId="20577"/>
        <pc:sldMkLst>
          <pc:docMk/>
          <pc:sldMk cId="3410500735" sldId="332"/>
        </pc:sldMkLst>
        <pc:spChg chg="mod">
          <ac:chgData name="Abby Johnson" userId="537cdf26-9dda-4cba-a2f2-1d25bddbe83e" providerId="ADAL" clId="{41B951A7-5FC9-420E-82C0-A5249E46AD7A}" dt="2024-12-03T17:42:32.492" v="23671" actId="20577"/>
          <ac:spMkLst>
            <pc:docMk/>
            <pc:sldMk cId="3410500735" sldId="332"/>
            <ac:spMk id="2" creationId="{628978B9-9222-41B4-9C32-256202B33AC2}"/>
          </ac:spMkLst>
        </pc:spChg>
        <pc:spChg chg="mod">
          <ac:chgData name="Abby Johnson" userId="537cdf26-9dda-4cba-a2f2-1d25bddbe83e" providerId="ADAL" clId="{41B951A7-5FC9-420E-82C0-A5249E46AD7A}" dt="2024-12-03T17:43:31.980" v="24042" actId="20577"/>
          <ac:spMkLst>
            <pc:docMk/>
            <pc:sldMk cId="3410500735" sldId="332"/>
            <ac:spMk id="3" creationId="{D8559DB7-D29E-4C2B-9DCE-45AC4D313120}"/>
          </ac:spMkLst>
        </pc:spChg>
      </pc:sldChg>
      <pc:sldChg chg="modSp new mod">
        <pc:chgData name="Abby Johnson" userId="537cdf26-9dda-4cba-a2f2-1d25bddbe83e" providerId="ADAL" clId="{41B951A7-5FC9-420E-82C0-A5249E46AD7A}" dt="2024-12-03T17:45:48.814" v="24105" actId="20577"/>
        <pc:sldMkLst>
          <pc:docMk/>
          <pc:sldMk cId="4243781909" sldId="333"/>
        </pc:sldMkLst>
        <pc:spChg chg="mod">
          <ac:chgData name="Abby Johnson" userId="537cdf26-9dda-4cba-a2f2-1d25bddbe83e" providerId="ADAL" clId="{41B951A7-5FC9-420E-82C0-A5249E46AD7A}" dt="2024-12-03T17:45:42.154" v="24069" actId="20577"/>
          <ac:spMkLst>
            <pc:docMk/>
            <pc:sldMk cId="4243781909" sldId="333"/>
            <ac:spMk id="2" creationId="{10D34315-2CE9-4928-93B9-C44D60E2F93A}"/>
          </ac:spMkLst>
        </pc:spChg>
        <pc:spChg chg="mod">
          <ac:chgData name="Abby Johnson" userId="537cdf26-9dda-4cba-a2f2-1d25bddbe83e" providerId="ADAL" clId="{41B951A7-5FC9-420E-82C0-A5249E46AD7A}" dt="2024-12-03T17:45:48.814" v="24105" actId="20577"/>
          <ac:spMkLst>
            <pc:docMk/>
            <pc:sldMk cId="4243781909" sldId="333"/>
            <ac:spMk id="3" creationId="{25DAA8B7-E3BA-41BE-BFB2-1900CD5640E0}"/>
          </ac:spMkLst>
        </pc:spChg>
      </pc:sldChg>
      <pc:sldChg chg="delSp modSp add mod">
        <pc:chgData name="Abby Johnson" userId="537cdf26-9dda-4cba-a2f2-1d25bddbe83e" providerId="ADAL" clId="{41B951A7-5FC9-420E-82C0-A5249E46AD7A}" dt="2024-12-03T17:46:20.571" v="24122" actId="478"/>
        <pc:sldMkLst>
          <pc:docMk/>
          <pc:sldMk cId="3688817251" sldId="334"/>
        </pc:sldMkLst>
        <pc:spChg chg="mod">
          <ac:chgData name="Abby Johnson" userId="537cdf26-9dda-4cba-a2f2-1d25bddbe83e" providerId="ADAL" clId="{41B951A7-5FC9-420E-82C0-A5249E46AD7A}" dt="2024-12-03T17:46:15.405" v="24120" actId="20577"/>
          <ac:spMkLst>
            <pc:docMk/>
            <pc:sldMk cId="3688817251" sldId="334"/>
            <ac:spMk id="2" creationId="{25F8DDF8-21E0-AC4C-B192-EC4B92EB6210}"/>
          </ac:spMkLst>
        </pc:spChg>
        <pc:spChg chg="del mod">
          <ac:chgData name="Abby Johnson" userId="537cdf26-9dda-4cba-a2f2-1d25bddbe83e" providerId="ADAL" clId="{41B951A7-5FC9-420E-82C0-A5249E46AD7A}" dt="2024-12-03T17:46:20.571" v="24122" actId="478"/>
          <ac:spMkLst>
            <pc:docMk/>
            <pc:sldMk cId="3688817251" sldId="334"/>
            <ac:spMk id="3" creationId="{4C6A9F0A-A9CB-44A5-9278-4534D3C08347}"/>
          </ac:spMkLst>
        </pc:spChg>
      </pc:sldChg>
      <pc:sldChg chg="modSp add mod">
        <pc:chgData name="Abby Johnson" userId="537cdf26-9dda-4cba-a2f2-1d25bddbe83e" providerId="ADAL" clId="{41B951A7-5FC9-420E-82C0-A5249E46AD7A}" dt="2024-12-03T17:46:46.171" v="24153" actId="27636"/>
        <pc:sldMkLst>
          <pc:docMk/>
          <pc:sldMk cId="555531993" sldId="335"/>
        </pc:sldMkLst>
        <pc:spChg chg="mod">
          <ac:chgData name="Abby Johnson" userId="537cdf26-9dda-4cba-a2f2-1d25bddbe83e" providerId="ADAL" clId="{41B951A7-5FC9-420E-82C0-A5249E46AD7A}" dt="2024-12-03T17:46:34.036" v="24150" actId="20577"/>
          <ac:spMkLst>
            <pc:docMk/>
            <pc:sldMk cId="555531993" sldId="335"/>
            <ac:spMk id="2" creationId="{628978B9-9222-41B4-9C32-256202B33AC2}"/>
          </ac:spMkLst>
        </pc:spChg>
        <pc:spChg chg="mod">
          <ac:chgData name="Abby Johnson" userId="537cdf26-9dda-4cba-a2f2-1d25bddbe83e" providerId="ADAL" clId="{41B951A7-5FC9-420E-82C0-A5249E46AD7A}" dt="2024-12-03T17:46:46.171" v="24153" actId="27636"/>
          <ac:spMkLst>
            <pc:docMk/>
            <pc:sldMk cId="555531993" sldId="335"/>
            <ac:spMk id="3" creationId="{D8559DB7-D29E-4C2B-9DCE-45AC4D313120}"/>
          </ac:spMkLst>
        </pc:spChg>
      </pc:sldChg>
      <pc:sldChg chg="modSp add mod">
        <pc:chgData name="Abby Johnson" userId="537cdf26-9dda-4cba-a2f2-1d25bddbe83e" providerId="ADAL" clId="{41B951A7-5FC9-420E-82C0-A5249E46AD7A}" dt="2024-12-03T17:46:59.723" v="24161" actId="20577"/>
        <pc:sldMkLst>
          <pc:docMk/>
          <pc:sldMk cId="2216716366" sldId="336"/>
        </pc:sldMkLst>
        <pc:spChg chg="mod">
          <ac:chgData name="Abby Johnson" userId="537cdf26-9dda-4cba-a2f2-1d25bddbe83e" providerId="ADAL" clId="{41B951A7-5FC9-420E-82C0-A5249E46AD7A}" dt="2024-12-03T17:46:59.723" v="24161" actId="20577"/>
          <ac:spMkLst>
            <pc:docMk/>
            <pc:sldMk cId="2216716366" sldId="336"/>
            <ac:spMk id="2" creationId="{25F8DDF8-21E0-AC4C-B192-EC4B92EB6210}"/>
          </ac:spMkLst>
        </pc:spChg>
      </pc:sldChg>
      <pc:sldChg chg="modSp add mod">
        <pc:chgData name="Abby Johnson" userId="537cdf26-9dda-4cba-a2f2-1d25bddbe83e" providerId="ADAL" clId="{41B951A7-5FC9-420E-82C0-A5249E46AD7A}" dt="2024-12-03T17:49:25.060" v="24444" actId="20577"/>
        <pc:sldMkLst>
          <pc:docMk/>
          <pc:sldMk cId="2041134733" sldId="337"/>
        </pc:sldMkLst>
        <pc:spChg chg="mod">
          <ac:chgData name="Abby Johnson" userId="537cdf26-9dda-4cba-a2f2-1d25bddbe83e" providerId="ADAL" clId="{41B951A7-5FC9-420E-82C0-A5249E46AD7A}" dt="2024-12-03T17:47:18.298" v="24188" actId="20577"/>
          <ac:spMkLst>
            <pc:docMk/>
            <pc:sldMk cId="2041134733" sldId="337"/>
            <ac:spMk id="2" creationId="{628978B9-9222-41B4-9C32-256202B33AC2}"/>
          </ac:spMkLst>
        </pc:spChg>
        <pc:spChg chg="mod">
          <ac:chgData name="Abby Johnson" userId="537cdf26-9dda-4cba-a2f2-1d25bddbe83e" providerId="ADAL" clId="{41B951A7-5FC9-420E-82C0-A5249E46AD7A}" dt="2024-12-03T17:49:25.060" v="24444" actId="20577"/>
          <ac:spMkLst>
            <pc:docMk/>
            <pc:sldMk cId="2041134733" sldId="337"/>
            <ac:spMk id="3" creationId="{D8559DB7-D29E-4C2B-9DCE-45AC4D31312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3698B-7DD6-C74D-BB93-757F14B7B698}" type="datetimeFigureOut">
              <a:rPr lang="en-US" smtClean="0"/>
              <a:t>12/3/2024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1936F9-C00C-D84D-AB08-223138E554E6}" type="slidenum">
              <a:rPr lang="en-US" smtClean="0"/>
              <a:t>‹#›</a:t>
            </a:fld>
            <a:endParaRPr lang="en-US"/>
          </a:p>
        </p:txBody>
      </p:sp>
    </p:spTree>
    <p:extLst>
      <p:ext uri="{BB962C8B-B14F-4D97-AF65-F5344CB8AC3E}">
        <p14:creationId xmlns:p14="http://schemas.microsoft.com/office/powerpoint/2010/main" val="2942977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359EE-294F-5142-B179-A780F91CEAEC}"/>
              </a:ext>
            </a:extLst>
          </p:cNvPr>
          <p:cNvSpPr>
            <a:spLocks noGrp="1"/>
          </p:cNvSpPr>
          <p:nvPr>
            <p:ph type="ctrTitle"/>
          </p:nvPr>
        </p:nvSpPr>
        <p:spPr>
          <a:xfrm>
            <a:off x="371061" y="1122363"/>
            <a:ext cx="5615404" cy="2387600"/>
          </a:xfrm>
        </p:spPr>
        <p:txBody>
          <a:bodyPr anchor="b">
            <a:normAutofit/>
          </a:bodyPr>
          <a:lstStyle>
            <a:lvl1pPr algn="l">
              <a:defRPr sz="480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C1A0FF55-98F7-B84C-8122-C80CA3CB706D}"/>
              </a:ext>
            </a:extLst>
          </p:cNvPr>
          <p:cNvSpPr>
            <a:spLocks noGrp="1"/>
          </p:cNvSpPr>
          <p:nvPr>
            <p:ph type="subTitle" idx="1"/>
          </p:nvPr>
        </p:nvSpPr>
        <p:spPr>
          <a:xfrm>
            <a:off x="371061" y="3602038"/>
            <a:ext cx="5615404" cy="1030288"/>
          </a:xfrm>
        </p:spPr>
        <p:txBody>
          <a:bodyPr/>
          <a:lstStyle>
            <a:lvl1pPr marL="0" indent="0" algn="l">
              <a:buNone/>
              <a:defRPr sz="24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descr="A close up of Oklahoma logo">
            <a:extLst>
              <a:ext uri="{FF2B5EF4-FFF2-40B4-BE49-F238E27FC236}">
                <a16:creationId xmlns:a16="http://schemas.microsoft.com/office/drawing/2014/main" id="{6E62C43A-E14D-3743-8E01-DD920738F73F}"/>
              </a:ext>
            </a:extLst>
          </p:cNvPr>
          <p:cNvPicPr>
            <a:picLocks noChangeAspect="1"/>
          </p:cNvPicPr>
          <p:nvPr userDrawn="1"/>
        </p:nvPicPr>
        <p:blipFill rotWithShape="1">
          <a:blip r:embed="rId2"/>
          <a:srcRect t="14013" r="15473"/>
          <a:stretch/>
        </p:blipFill>
        <p:spPr>
          <a:xfrm>
            <a:off x="5986465" y="-1"/>
            <a:ext cx="6205535" cy="6312796"/>
          </a:xfrm>
          <a:prstGeom prst="rect">
            <a:avLst/>
          </a:prstGeom>
        </p:spPr>
      </p:pic>
      <p:pic>
        <p:nvPicPr>
          <p:cNvPr id="9" name="Graphic 8" descr="Oklahoma Education Logo">
            <a:extLst>
              <a:ext uri="{FF2B5EF4-FFF2-40B4-BE49-F238E27FC236}">
                <a16:creationId xmlns:a16="http://schemas.microsoft.com/office/drawing/2014/main" id="{20708623-E9FD-E347-AF22-4E9CEE4F253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71061" y="5335408"/>
            <a:ext cx="3048000" cy="977387"/>
          </a:xfrm>
          <a:prstGeom prst="rect">
            <a:avLst/>
          </a:prstGeom>
        </p:spPr>
      </p:pic>
    </p:spTree>
    <p:extLst>
      <p:ext uri="{BB962C8B-B14F-4D97-AF65-F5344CB8AC3E}">
        <p14:creationId xmlns:p14="http://schemas.microsoft.com/office/powerpoint/2010/main" val="309203957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AE73-E9A5-6144-8995-5F50699A2C38}"/>
              </a:ext>
            </a:extLst>
          </p:cNvPr>
          <p:cNvSpPr>
            <a:spLocks noGrp="1"/>
          </p:cNvSpPr>
          <p:nvPr>
            <p:ph type="title"/>
          </p:nvPr>
        </p:nvSpPr>
        <p:spPr>
          <a:xfrm>
            <a:off x="294199" y="365125"/>
            <a:ext cx="11603603"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1F1C73F-2FB0-A047-9EC7-4381D77F696E}"/>
              </a:ext>
            </a:extLst>
          </p:cNvPr>
          <p:cNvSpPr>
            <a:spLocks noGrp="1"/>
          </p:cNvSpPr>
          <p:nvPr>
            <p:ph idx="1"/>
          </p:nvPr>
        </p:nvSpPr>
        <p:spPr>
          <a:xfrm>
            <a:off x="294199" y="1825625"/>
            <a:ext cx="11603603" cy="4351338"/>
          </a:xfrm>
        </p:spPr>
        <p:txBody>
          <a:bodyPr/>
          <a:lstStyle>
            <a:lvl1pPr>
              <a:lnSpc>
                <a:spcPct val="100000"/>
              </a:lnSpc>
              <a:spcBef>
                <a:spcPts val="1200"/>
              </a:spcBef>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a:extLst>
              <a:ext uri="{FF2B5EF4-FFF2-40B4-BE49-F238E27FC236}">
                <a16:creationId xmlns:a16="http://schemas.microsoft.com/office/drawing/2014/main" id="{474ACF32-9165-4B72-B309-AD8AA47D10A7}"/>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1" name="Slide Number Placeholder 5">
            <a:extLst>
              <a:ext uri="{FF2B5EF4-FFF2-40B4-BE49-F238E27FC236}">
                <a16:creationId xmlns:a16="http://schemas.microsoft.com/office/drawing/2014/main" id="{EAB5E8BA-76CD-4F0F-96BA-FFCD273BFC6C}"/>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2" name="Graphic 11" descr="Oklahoma Education Logo">
            <a:extLst>
              <a:ext uri="{FF2B5EF4-FFF2-40B4-BE49-F238E27FC236}">
                <a16:creationId xmlns:a16="http://schemas.microsoft.com/office/drawing/2014/main" id="{7AFBE82D-605B-43E7-8FCD-D2EF9781950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3" name="Straight Connector 12">
            <a:extLst>
              <a:ext uri="{FF2B5EF4-FFF2-40B4-BE49-F238E27FC236}">
                <a16:creationId xmlns:a16="http://schemas.microsoft.com/office/drawing/2014/main" id="{3A72ED25-FE48-43E6-BA16-3FF915DD87B4}"/>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976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Oklahoma Logo">
            <a:extLst>
              <a:ext uri="{FF2B5EF4-FFF2-40B4-BE49-F238E27FC236}">
                <a16:creationId xmlns:a16="http://schemas.microsoft.com/office/drawing/2014/main" id="{CEA05FFF-2F84-014B-8BE0-C236ECFB6692}"/>
              </a:ext>
            </a:extLst>
          </p:cNvPr>
          <p:cNvPicPr>
            <a:picLocks noChangeAspect="1"/>
          </p:cNvPicPr>
          <p:nvPr userDrawn="1"/>
        </p:nvPicPr>
        <p:blipFill rotWithShape="1">
          <a:blip r:embed="rId2"/>
          <a:srcRect l="580" t="386" r="-1" b="33489"/>
          <a:stretch/>
        </p:blipFill>
        <p:spPr>
          <a:xfrm>
            <a:off x="0" y="0"/>
            <a:ext cx="12192000" cy="4566051"/>
          </a:xfrm>
          <a:prstGeom prst="rect">
            <a:avLst/>
          </a:prstGeom>
        </p:spPr>
      </p:pic>
      <p:sp>
        <p:nvSpPr>
          <p:cNvPr id="2" name="Title 1">
            <a:extLst>
              <a:ext uri="{FF2B5EF4-FFF2-40B4-BE49-F238E27FC236}">
                <a16:creationId xmlns:a16="http://schemas.microsoft.com/office/drawing/2014/main" id="{5E126BDF-470C-BA49-87CB-7C8359D2AB24}"/>
              </a:ext>
            </a:extLst>
          </p:cNvPr>
          <p:cNvSpPr>
            <a:spLocks noGrp="1"/>
          </p:cNvSpPr>
          <p:nvPr>
            <p:ph type="title"/>
          </p:nvPr>
        </p:nvSpPr>
        <p:spPr>
          <a:xfrm>
            <a:off x="367667" y="1709738"/>
            <a:ext cx="5478566" cy="2739495"/>
          </a:xfrm>
        </p:spPr>
        <p:txBody>
          <a:bodyPr anchor="b">
            <a:normAutofit/>
          </a:bodyPr>
          <a:lstStyle>
            <a:lvl1pPr>
              <a:defRPr sz="48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CE2C327D-A6C4-CE4D-A980-1C1A927AA779}"/>
              </a:ext>
            </a:extLst>
          </p:cNvPr>
          <p:cNvSpPr>
            <a:spLocks noGrp="1"/>
          </p:cNvSpPr>
          <p:nvPr>
            <p:ph type="body" idx="1"/>
          </p:nvPr>
        </p:nvSpPr>
        <p:spPr>
          <a:xfrm>
            <a:off x="367667" y="4677833"/>
            <a:ext cx="11456666" cy="1411817"/>
          </a:xfrm>
        </p:spPr>
        <p:txBody>
          <a:bodyPr/>
          <a:lstStyle>
            <a:lvl1pPr marL="0" indent="0">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Footer Placeholder 4">
            <a:extLst>
              <a:ext uri="{FF2B5EF4-FFF2-40B4-BE49-F238E27FC236}">
                <a16:creationId xmlns:a16="http://schemas.microsoft.com/office/drawing/2014/main" id="{F0B694CC-F55E-DB4E-AA6B-2DD94C0EE8A8}"/>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50C9E302-7B52-EF4E-9107-29877E732AC4}"/>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7" name="Graphic 6" descr="Oklahoma Education Logo">
            <a:extLst>
              <a:ext uri="{FF2B5EF4-FFF2-40B4-BE49-F238E27FC236}">
                <a16:creationId xmlns:a16="http://schemas.microsoft.com/office/drawing/2014/main" id="{1E499C7F-02C9-2640-A936-77FC4412B34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471868" y="6246549"/>
            <a:ext cx="1502796" cy="481894"/>
          </a:xfrm>
          <a:prstGeom prst="rect">
            <a:avLst/>
          </a:prstGeom>
        </p:spPr>
      </p:pic>
      <p:cxnSp>
        <p:nvCxnSpPr>
          <p:cNvPr id="8" name="Straight Connector 7">
            <a:extLst>
              <a:ext uri="{FF2B5EF4-FFF2-40B4-BE49-F238E27FC236}">
                <a16:creationId xmlns:a16="http://schemas.microsoft.com/office/drawing/2014/main" id="{C0BB45A8-54DE-6949-83FD-DFC1AB478E08}"/>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502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EDBF6-B3C0-4448-B3B0-4AED9AE27A08}"/>
              </a:ext>
            </a:extLst>
          </p:cNvPr>
          <p:cNvSpPr>
            <a:spLocks noGrp="1"/>
          </p:cNvSpPr>
          <p:nvPr>
            <p:ph type="title"/>
          </p:nvPr>
        </p:nvSpPr>
        <p:spPr>
          <a:xfrm>
            <a:off x="294199" y="365125"/>
            <a:ext cx="11526741"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42A71B8-5394-8D46-9268-DB3868854A00}"/>
              </a:ext>
            </a:extLst>
          </p:cNvPr>
          <p:cNvSpPr>
            <a:spLocks noGrp="1"/>
          </p:cNvSpPr>
          <p:nvPr>
            <p:ph sz="half" idx="1"/>
          </p:nvPr>
        </p:nvSpPr>
        <p:spPr>
          <a:xfrm>
            <a:off x="294199"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48440E6-D004-684C-863D-9F5E002A39E1}"/>
              </a:ext>
            </a:extLst>
          </p:cNvPr>
          <p:cNvSpPr>
            <a:spLocks noGrp="1"/>
          </p:cNvSpPr>
          <p:nvPr>
            <p:ph sz="half" idx="2"/>
          </p:nvPr>
        </p:nvSpPr>
        <p:spPr>
          <a:xfrm>
            <a:off x="6172202"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a:extLst>
              <a:ext uri="{FF2B5EF4-FFF2-40B4-BE49-F238E27FC236}">
                <a16:creationId xmlns:a16="http://schemas.microsoft.com/office/drawing/2014/main" id="{91CC62E5-43FF-4869-81F5-A3EEE1FC4B96}"/>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2" name="Slide Number Placeholder 5">
            <a:extLst>
              <a:ext uri="{FF2B5EF4-FFF2-40B4-BE49-F238E27FC236}">
                <a16:creationId xmlns:a16="http://schemas.microsoft.com/office/drawing/2014/main" id="{70221BA5-BC7B-47AF-B0E5-B079C94BEA25}"/>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3" name="Graphic 12" descr="Oklahoma Education Logo">
            <a:extLst>
              <a:ext uri="{FF2B5EF4-FFF2-40B4-BE49-F238E27FC236}">
                <a16:creationId xmlns:a16="http://schemas.microsoft.com/office/drawing/2014/main" id="{05517D33-0635-4607-92A5-4BCFC847FA5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4" name="Straight Connector 13">
            <a:extLst>
              <a:ext uri="{FF2B5EF4-FFF2-40B4-BE49-F238E27FC236}">
                <a16:creationId xmlns:a16="http://schemas.microsoft.com/office/drawing/2014/main" id="{A70DBB6B-C13B-465A-91CC-ED4D153A4BFF}"/>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289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9697-1940-6442-9D76-0F21BB6966CB}"/>
              </a:ext>
            </a:extLst>
          </p:cNvPr>
          <p:cNvSpPr>
            <a:spLocks noGrp="1"/>
          </p:cNvSpPr>
          <p:nvPr>
            <p:ph type="title"/>
          </p:nvPr>
        </p:nvSpPr>
        <p:spPr>
          <a:xfrm>
            <a:off x="294199" y="365125"/>
            <a:ext cx="11526742"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4321A28-5F0C-8241-A6C2-115CC37EDF3A}"/>
              </a:ext>
            </a:extLst>
          </p:cNvPr>
          <p:cNvSpPr>
            <a:spLocks noGrp="1"/>
          </p:cNvSpPr>
          <p:nvPr>
            <p:ph type="body" idx="1"/>
          </p:nvPr>
        </p:nvSpPr>
        <p:spPr>
          <a:xfrm>
            <a:off x="294200" y="1703465"/>
            <a:ext cx="56487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a:extLst>
              <a:ext uri="{FF2B5EF4-FFF2-40B4-BE49-F238E27FC236}">
                <a16:creationId xmlns:a16="http://schemas.microsoft.com/office/drawing/2014/main" id="{6A645B84-0291-5246-9B48-FBDDD0AAE87D}"/>
              </a:ext>
            </a:extLst>
          </p:cNvPr>
          <p:cNvSpPr>
            <a:spLocks noGrp="1"/>
          </p:cNvSpPr>
          <p:nvPr>
            <p:ph type="body" sz="quarter" idx="3"/>
          </p:nvPr>
        </p:nvSpPr>
        <p:spPr>
          <a:xfrm>
            <a:off x="6172202" y="1703465"/>
            <a:ext cx="5648739"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Footer Placeholder 4">
            <a:extLst>
              <a:ext uri="{FF2B5EF4-FFF2-40B4-BE49-F238E27FC236}">
                <a16:creationId xmlns:a16="http://schemas.microsoft.com/office/drawing/2014/main" id="{0A5A0CBC-B355-4D7F-A07D-585200416168}"/>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4" name="Slide Number Placeholder 5">
            <a:extLst>
              <a:ext uri="{FF2B5EF4-FFF2-40B4-BE49-F238E27FC236}">
                <a16:creationId xmlns:a16="http://schemas.microsoft.com/office/drawing/2014/main" id="{E64CA248-2EA2-41C9-8849-DE36B4060B0E}"/>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5" name="Graphic 14" descr="Oklahoma Education Logo">
            <a:extLst>
              <a:ext uri="{FF2B5EF4-FFF2-40B4-BE49-F238E27FC236}">
                <a16:creationId xmlns:a16="http://schemas.microsoft.com/office/drawing/2014/main" id="{3484C467-A985-4790-93AD-D2A7E4B95F9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6" name="Straight Connector 15">
            <a:extLst>
              <a:ext uri="{FF2B5EF4-FFF2-40B4-BE49-F238E27FC236}">
                <a16:creationId xmlns:a16="http://schemas.microsoft.com/office/drawing/2014/main" id="{B732DEEC-78F4-4E06-85F2-4B693D8A84FA}"/>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8A0D76EF-4B4A-4E21-ABCC-93E0076A3B0F}"/>
              </a:ext>
            </a:extLst>
          </p:cNvPr>
          <p:cNvSpPr>
            <a:spLocks noGrp="1"/>
          </p:cNvSpPr>
          <p:nvPr>
            <p:ph sz="half" idx="13"/>
          </p:nvPr>
        </p:nvSpPr>
        <p:spPr>
          <a:xfrm>
            <a:off x="294199"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a:extLst>
              <a:ext uri="{FF2B5EF4-FFF2-40B4-BE49-F238E27FC236}">
                <a16:creationId xmlns:a16="http://schemas.microsoft.com/office/drawing/2014/main" id="{BF99EAC2-23F7-42BC-8347-879256553DA2}"/>
              </a:ext>
            </a:extLst>
          </p:cNvPr>
          <p:cNvSpPr>
            <a:spLocks noGrp="1"/>
          </p:cNvSpPr>
          <p:nvPr>
            <p:ph sz="half" idx="2"/>
          </p:nvPr>
        </p:nvSpPr>
        <p:spPr>
          <a:xfrm>
            <a:off x="6172202"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70616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CC9C-B94E-B94A-8771-767CE87AF99C}"/>
              </a:ext>
            </a:extLst>
          </p:cNvPr>
          <p:cNvSpPr>
            <a:spLocks noGrp="1"/>
          </p:cNvSpPr>
          <p:nvPr>
            <p:ph type="title"/>
          </p:nvPr>
        </p:nvSpPr>
        <p:spPr>
          <a:xfrm>
            <a:off x="294198" y="365125"/>
            <a:ext cx="11570700" cy="1325563"/>
          </a:xfrm>
        </p:spPr>
        <p:txBody>
          <a:bodyPr/>
          <a:lstStyle/>
          <a:p>
            <a:r>
              <a:rPr lang="en-US" dirty="0"/>
              <a:t>Click to edit Master title style</a:t>
            </a:r>
          </a:p>
        </p:txBody>
      </p:sp>
      <p:sp>
        <p:nvSpPr>
          <p:cNvPr id="9" name="Footer Placeholder 4">
            <a:extLst>
              <a:ext uri="{FF2B5EF4-FFF2-40B4-BE49-F238E27FC236}">
                <a16:creationId xmlns:a16="http://schemas.microsoft.com/office/drawing/2014/main" id="{D15CA6CD-B9CA-429B-B07F-2541A46611C7}"/>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0" name="Slide Number Placeholder 5">
            <a:extLst>
              <a:ext uri="{FF2B5EF4-FFF2-40B4-BE49-F238E27FC236}">
                <a16:creationId xmlns:a16="http://schemas.microsoft.com/office/drawing/2014/main" id="{CBE7D3E4-4F5B-4762-8237-ABFCA6BFEC7B}"/>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1" name="Graphic 10" descr="Oklahoma Education Logo">
            <a:extLst>
              <a:ext uri="{FF2B5EF4-FFF2-40B4-BE49-F238E27FC236}">
                <a16:creationId xmlns:a16="http://schemas.microsoft.com/office/drawing/2014/main" id="{BB09BD23-FEF0-4355-8A5C-D7B77BA9365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2" name="Straight Connector 11">
            <a:extLst>
              <a:ext uri="{FF2B5EF4-FFF2-40B4-BE49-F238E27FC236}">
                <a16:creationId xmlns:a16="http://schemas.microsoft.com/office/drawing/2014/main" id="{A2ACC9EA-191F-467A-BFF3-3AC0F1985D1C}"/>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2051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DC2813-3CD3-5449-A15E-A10B42378763}"/>
              </a:ext>
            </a:extLst>
          </p:cNvPr>
          <p:cNvSpPr>
            <a:spLocks noGrp="1"/>
          </p:cNvSpPr>
          <p:nvPr>
            <p:ph type="title"/>
          </p:nvPr>
        </p:nvSpPr>
        <p:spPr>
          <a:xfrm>
            <a:off x="371061" y="365125"/>
            <a:ext cx="1098273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506C0279-A432-554A-B4BA-32BB7BF5EC41}"/>
              </a:ext>
            </a:extLst>
          </p:cNvPr>
          <p:cNvSpPr>
            <a:spLocks noGrp="1"/>
          </p:cNvSpPr>
          <p:nvPr>
            <p:ph type="body" idx="1"/>
          </p:nvPr>
        </p:nvSpPr>
        <p:spPr>
          <a:xfrm>
            <a:off x="371061" y="1825625"/>
            <a:ext cx="10982739"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0E8A69AA-344F-0A44-ADCB-6C46AF2BC557}"/>
              </a:ext>
            </a:extLst>
          </p:cNvPr>
          <p:cNvSpPr>
            <a:spLocks noGrp="1"/>
          </p:cNvSpPr>
          <p:nvPr>
            <p:ph type="ftr" sz="quarter" idx="3"/>
          </p:nvPr>
        </p:nvSpPr>
        <p:spPr>
          <a:xfrm>
            <a:off x="750896" y="6356350"/>
            <a:ext cx="5966098" cy="365125"/>
          </a:xfrm>
          <a:prstGeom prst="rect">
            <a:avLst/>
          </a:prstGeom>
        </p:spPr>
        <p:txBody>
          <a:bodyPr vert="horz" lIns="91440" tIns="45720" rIns="91440" bIns="45720" rtlCol="0" anchor="ctr"/>
          <a:lstStyle>
            <a:lvl1pPr algn="l">
              <a:defRPr sz="1200">
                <a:solidFill>
                  <a:schemeClr val="accent6"/>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6CEFAAAC-834A-4843-BEE0-B1F96C2B5210}"/>
              </a:ext>
            </a:extLst>
          </p:cNvPr>
          <p:cNvSpPr>
            <a:spLocks noGrp="1"/>
          </p:cNvSpPr>
          <p:nvPr>
            <p:ph type="sldNum" sz="quarter" idx="4"/>
          </p:nvPr>
        </p:nvSpPr>
        <p:spPr>
          <a:xfrm>
            <a:off x="129309" y="6356350"/>
            <a:ext cx="621587" cy="365125"/>
          </a:xfrm>
          <a:prstGeom prst="rect">
            <a:avLst/>
          </a:prstGeom>
        </p:spPr>
        <p:txBody>
          <a:bodyPr vert="horz" lIns="91440" tIns="45720" rIns="91440" bIns="45720" rtlCol="0" anchor="ctr"/>
          <a:lstStyle>
            <a:lvl1pPr algn="l">
              <a:defRPr sz="1200">
                <a:solidFill>
                  <a:schemeClr val="accent6"/>
                </a:solidFill>
              </a:defRPr>
            </a:lvl1pPr>
          </a:lstStyle>
          <a:p>
            <a:pPr algn="r"/>
            <a:fld id="{D5CA4161-6EC3-4748-B7F3-82EA64CE3DD4}" type="slidenum">
              <a:rPr lang="en-US" smtClean="0"/>
              <a:pPr algn="r"/>
              <a:t>‹#›</a:t>
            </a:fld>
            <a:endParaRPr lang="en-US" dirty="0"/>
          </a:p>
        </p:txBody>
      </p:sp>
    </p:spTree>
    <p:extLst>
      <p:ext uri="{BB962C8B-B14F-4D97-AF65-F5344CB8AC3E}">
        <p14:creationId xmlns:p14="http://schemas.microsoft.com/office/powerpoint/2010/main" val="2037723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32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hyperlink" Target="https://www.ecfr.gov/current/title-34/section-300.646"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hyperlink" Target="sde.ok.gov/finance"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hyperlink" Target="sde.ok.gov/finance"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sde.ok.gov/special-education"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640797B4-4414-534A-A4A6-659B35516D4F}"/>
              </a:ext>
            </a:extLst>
          </p:cNvPr>
          <p:cNvSpPr>
            <a:spLocks noGrp="1"/>
          </p:cNvSpPr>
          <p:nvPr>
            <p:ph type="ctrTitle"/>
          </p:nvPr>
        </p:nvSpPr>
        <p:spPr/>
        <p:txBody>
          <a:bodyPr/>
          <a:lstStyle/>
          <a:p>
            <a:r>
              <a:rPr lang="en-US" dirty="0"/>
              <a:t>Oklahoma IDEA-B Advisory Panel </a:t>
            </a:r>
          </a:p>
        </p:txBody>
      </p:sp>
      <p:sp>
        <p:nvSpPr>
          <p:cNvPr id="17" name="Subtitle 16">
            <a:extLst>
              <a:ext uri="{FF2B5EF4-FFF2-40B4-BE49-F238E27FC236}">
                <a16:creationId xmlns:a16="http://schemas.microsoft.com/office/drawing/2014/main" id="{9A7AD821-C802-3048-AE06-8443FBE67764}"/>
              </a:ext>
            </a:extLst>
          </p:cNvPr>
          <p:cNvSpPr>
            <a:spLocks noGrp="1"/>
          </p:cNvSpPr>
          <p:nvPr>
            <p:ph type="subTitle" idx="1"/>
          </p:nvPr>
        </p:nvSpPr>
        <p:spPr/>
        <p:txBody>
          <a:bodyPr/>
          <a:lstStyle/>
          <a:p>
            <a:r>
              <a:rPr lang="en-US" dirty="0"/>
              <a:t>December 5, 2024 Meeting</a:t>
            </a:r>
          </a:p>
        </p:txBody>
      </p:sp>
    </p:spTree>
    <p:extLst>
      <p:ext uri="{BB962C8B-B14F-4D97-AF65-F5344CB8AC3E}">
        <p14:creationId xmlns:p14="http://schemas.microsoft.com/office/powerpoint/2010/main" val="180728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4B504-7676-49B4-86F6-7F4B2B51D89A}"/>
              </a:ext>
            </a:extLst>
          </p:cNvPr>
          <p:cNvSpPr>
            <a:spLocks noGrp="1"/>
          </p:cNvSpPr>
          <p:nvPr>
            <p:ph type="title"/>
          </p:nvPr>
        </p:nvSpPr>
        <p:spPr/>
        <p:txBody>
          <a:bodyPr/>
          <a:lstStyle/>
          <a:p>
            <a:r>
              <a:rPr lang="en-US" dirty="0"/>
              <a:t>Excess Cost / Maintenance of Effort</a:t>
            </a:r>
          </a:p>
        </p:txBody>
      </p:sp>
      <p:sp>
        <p:nvSpPr>
          <p:cNvPr id="9" name="Content Placeholder 8">
            <a:extLst>
              <a:ext uri="{FF2B5EF4-FFF2-40B4-BE49-F238E27FC236}">
                <a16:creationId xmlns:a16="http://schemas.microsoft.com/office/drawing/2014/main" id="{3B2B6A22-BAFC-4462-A188-F62E7FCECF3C}"/>
              </a:ext>
            </a:extLst>
          </p:cNvPr>
          <p:cNvSpPr>
            <a:spLocks noGrp="1"/>
          </p:cNvSpPr>
          <p:nvPr>
            <p:ph idx="1"/>
          </p:nvPr>
        </p:nvSpPr>
        <p:spPr>
          <a:xfrm>
            <a:off x="294199" y="1593908"/>
            <a:ext cx="11603603" cy="4583055"/>
          </a:xfrm>
        </p:spPr>
        <p:txBody>
          <a:bodyPr>
            <a:normAutofit/>
          </a:bodyPr>
          <a:lstStyle/>
          <a:p>
            <a:r>
              <a:rPr lang="en-US" sz="2800" dirty="0"/>
              <a:t>IDEA contains two separate requirements for LEAs to ensure sufficient funding for special education programs: </a:t>
            </a:r>
          </a:p>
          <a:p>
            <a:pPr lvl="1">
              <a:lnSpc>
                <a:spcPct val="100000"/>
              </a:lnSpc>
            </a:pPr>
            <a:r>
              <a:rPr lang="en-US" dirty="0"/>
              <a:t>Excess Cost </a:t>
            </a:r>
          </a:p>
          <a:p>
            <a:pPr lvl="1">
              <a:lnSpc>
                <a:spcPct val="100000"/>
              </a:lnSpc>
            </a:pPr>
            <a:r>
              <a:rPr lang="en-US" dirty="0"/>
              <a:t>Maintenance of Effort (MOE)</a:t>
            </a:r>
          </a:p>
          <a:p>
            <a:r>
              <a:rPr lang="en-US" sz="2800" dirty="0"/>
              <a:t>While these requirements have some similarities, they are separate requirements requiring separate calculations. </a:t>
            </a:r>
          </a:p>
        </p:txBody>
      </p:sp>
      <p:sp>
        <p:nvSpPr>
          <p:cNvPr id="4" name="Footer Placeholder 3">
            <a:extLst>
              <a:ext uri="{FF2B5EF4-FFF2-40B4-BE49-F238E27FC236}">
                <a16:creationId xmlns:a16="http://schemas.microsoft.com/office/drawing/2014/main" id="{35DDCCBA-9876-4809-A366-9714773BFBE2}"/>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42C77AA6-E964-4C83-B423-6BA9E43AB0FE}"/>
              </a:ext>
            </a:extLst>
          </p:cNvPr>
          <p:cNvSpPr>
            <a:spLocks noGrp="1"/>
          </p:cNvSpPr>
          <p:nvPr>
            <p:ph type="sldNum" sz="quarter" idx="12"/>
          </p:nvPr>
        </p:nvSpPr>
        <p:spPr/>
        <p:txBody>
          <a:bodyPr/>
          <a:lstStyle/>
          <a:p>
            <a:fld id="{D5CA4161-6EC3-4748-B7F3-82EA64CE3DD4}" type="slidenum">
              <a:rPr lang="en-US" smtClean="0"/>
              <a:pPr/>
              <a:t>10</a:t>
            </a:fld>
            <a:endParaRPr lang="en-US" dirty="0"/>
          </a:p>
        </p:txBody>
      </p:sp>
    </p:spTree>
    <p:extLst>
      <p:ext uri="{BB962C8B-B14F-4D97-AF65-F5344CB8AC3E}">
        <p14:creationId xmlns:p14="http://schemas.microsoft.com/office/powerpoint/2010/main" val="305405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3DB256-BEE3-4657-A51D-3B3630DF96A7}"/>
              </a:ext>
            </a:extLst>
          </p:cNvPr>
          <p:cNvSpPr>
            <a:spLocks noGrp="1"/>
          </p:cNvSpPr>
          <p:nvPr>
            <p:ph type="title"/>
          </p:nvPr>
        </p:nvSpPr>
        <p:spPr/>
        <p:txBody>
          <a:bodyPr/>
          <a:lstStyle/>
          <a:p>
            <a:r>
              <a:rPr lang="en-US" dirty="0"/>
              <a:t>Excess Cost	</a:t>
            </a:r>
          </a:p>
        </p:txBody>
      </p:sp>
      <p:sp>
        <p:nvSpPr>
          <p:cNvPr id="3" name="Footer Placeholder 2">
            <a:extLst>
              <a:ext uri="{FF2B5EF4-FFF2-40B4-BE49-F238E27FC236}">
                <a16:creationId xmlns:a16="http://schemas.microsoft.com/office/drawing/2014/main" id="{15CA6FDF-7DB6-4246-B46F-D442FA3BDED7}"/>
              </a:ext>
            </a:extLst>
          </p:cNvPr>
          <p:cNvSpPr>
            <a:spLocks noGrp="1"/>
          </p:cNvSpPr>
          <p:nvPr>
            <p:ph type="ftr" sz="quarter" idx="11"/>
          </p:nvPr>
        </p:nvSpPr>
        <p:spPr/>
        <p:txBody>
          <a:bodyPr/>
          <a:lstStyle/>
          <a:p>
            <a:r>
              <a:rPr lang="en-US" dirty="0"/>
              <a:t>Oklahoma IDEA-B Advisory Panel </a:t>
            </a:r>
          </a:p>
        </p:txBody>
      </p:sp>
      <p:sp>
        <p:nvSpPr>
          <p:cNvPr id="4" name="Slide Number Placeholder 3">
            <a:extLst>
              <a:ext uri="{FF2B5EF4-FFF2-40B4-BE49-F238E27FC236}">
                <a16:creationId xmlns:a16="http://schemas.microsoft.com/office/drawing/2014/main" id="{262D6CC7-B9D9-4E33-ACA5-5AC307234FEF}"/>
              </a:ext>
            </a:extLst>
          </p:cNvPr>
          <p:cNvSpPr>
            <a:spLocks noGrp="1"/>
          </p:cNvSpPr>
          <p:nvPr>
            <p:ph type="sldNum" sz="quarter" idx="12"/>
          </p:nvPr>
        </p:nvSpPr>
        <p:spPr/>
        <p:txBody>
          <a:bodyPr/>
          <a:lstStyle/>
          <a:p>
            <a:fld id="{D5CA4161-6EC3-4748-B7F3-82EA64CE3DD4}" type="slidenum">
              <a:rPr lang="en-US" smtClean="0"/>
              <a:pPr/>
              <a:t>11</a:t>
            </a:fld>
            <a:endParaRPr lang="en-US" dirty="0"/>
          </a:p>
        </p:txBody>
      </p:sp>
      <p:sp>
        <p:nvSpPr>
          <p:cNvPr id="7" name="Content Placeholder 6">
            <a:extLst>
              <a:ext uri="{FF2B5EF4-FFF2-40B4-BE49-F238E27FC236}">
                <a16:creationId xmlns:a16="http://schemas.microsoft.com/office/drawing/2014/main" id="{798B1EEB-C38C-4D4F-8C99-9A24B1937C14}"/>
              </a:ext>
            </a:extLst>
          </p:cNvPr>
          <p:cNvSpPr>
            <a:spLocks noGrp="1"/>
          </p:cNvSpPr>
          <p:nvPr>
            <p:ph idx="1"/>
          </p:nvPr>
        </p:nvSpPr>
        <p:spPr>
          <a:xfrm>
            <a:off x="294199" y="1568741"/>
            <a:ext cx="11603603" cy="4608222"/>
          </a:xfrm>
        </p:spPr>
        <p:txBody>
          <a:bodyPr>
            <a:normAutofit/>
          </a:bodyPr>
          <a:lstStyle/>
          <a:p>
            <a:r>
              <a:rPr lang="en-US" sz="2800" b="1" dirty="0"/>
              <a:t>Excess costs </a:t>
            </a:r>
            <a:r>
              <a:rPr lang="en-US" sz="2800" dirty="0"/>
              <a:t>are costs that are over and above what the LEA spends on average for students enrolled at the elementary and secondary level. </a:t>
            </a:r>
          </a:p>
          <a:p>
            <a:r>
              <a:rPr lang="en-US" sz="2800" dirty="0"/>
              <a:t>Every student enrolled in a public school receives educational support, including students with disabilities. </a:t>
            </a:r>
          </a:p>
        </p:txBody>
      </p:sp>
    </p:spTree>
    <p:extLst>
      <p:ext uri="{BB962C8B-B14F-4D97-AF65-F5344CB8AC3E}">
        <p14:creationId xmlns:p14="http://schemas.microsoft.com/office/powerpoint/2010/main" val="3371706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A389-A8C4-4EC9-B64D-1205AA6A4AEB}"/>
              </a:ext>
            </a:extLst>
          </p:cNvPr>
          <p:cNvSpPr>
            <a:spLocks noGrp="1"/>
          </p:cNvSpPr>
          <p:nvPr>
            <p:ph type="title"/>
          </p:nvPr>
        </p:nvSpPr>
        <p:spPr/>
        <p:txBody>
          <a:bodyPr/>
          <a:lstStyle/>
          <a:p>
            <a:r>
              <a:rPr lang="en-US" dirty="0"/>
              <a:t>Excess Cost</a:t>
            </a:r>
          </a:p>
        </p:txBody>
      </p:sp>
      <p:sp>
        <p:nvSpPr>
          <p:cNvPr id="3" name="Content Placeholder 2">
            <a:extLst>
              <a:ext uri="{FF2B5EF4-FFF2-40B4-BE49-F238E27FC236}">
                <a16:creationId xmlns:a16="http://schemas.microsoft.com/office/drawing/2014/main" id="{4EF28996-BDDA-45CB-8BA2-DD0A7B86F811}"/>
              </a:ext>
            </a:extLst>
          </p:cNvPr>
          <p:cNvSpPr>
            <a:spLocks noGrp="1"/>
          </p:cNvSpPr>
          <p:nvPr>
            <p:ph idx="1"/>
          </p:nvPr>
        </p:nvSpPr>
        <p:spPr>
          <a:xfrm>
            <a:off x="294199" y="1543574"/>
            <a:ext cx="11603603" cy="4633389"/>
          </a:xfrm>
        </p:spPr>
        <p:txBody>
          <a:bodyPr>
            <a:normAutofit/>
          </a:bodyPr>
          <a:lstStyle/>
          <a:p>
            <a:r>
              <a:rPr lang="en-US" sz="2800" dirty="0"/>
              <a:t>Because a student with a disability is a student entitled to an education first, the concept of excess costs establishes that: </a:t>
            </a:r>
          </a:p>
          <a:p>
            <a:pPr lvl="1">
              <a:lnSpc>
                <a:spcPct val="100000"/>
              </a:lnSpc>
            </a:pPr>
            <a:r>
              <a:rPr lang="en-US" dirty="0"/>
              <a:t>Students with disabilities receive educational support like non-disabled students.</a:t>
            </a:r>
          </a:p>
          <a:p>
            <a:pPr lvl="1">
              <a:lnSpc>
                <a:spcPct val="100000"/>
              </a:lnSpc>
            </a:pPr>
            <a:r>
              <a:rPr lang="en-US" dirty="0"/>
              <a:t>IDEA Part B funds only pay for the excess cost of educating students with disabilities. </a:t>
            </a:r>
          </a:p>
        </p:txBody>
      </p:sp>
      <p:sp>
        <p:nvSpPr>
          <p:cNvPr id="5" name="Footer Placeholder 4">
            <a:extLst>
              <a:ext uri="{FF2B5EF4-FFF2-40B4-BE49-F238E27FC236}">
                <a16:creationId xmlns:a16="http://schemas.microsoft.com/office/drawing/2014/main" id="{5019A80F-5BF3-41FC-A7DF-FB56DFF8BD51}"/>
              </a:ext>
            </a:extLst>
          </p:cNvPr>
          <p:cNvSpPr>
            <a:spLocks noGrp="1"/>
          </p:cNvSpPr>
          <p:nvPr>
            <p:ph type="ftr" sz="quarter" idx="11"/>
          </p:nvPr>
        </p:nvSpPr>
        <p:spPr/>
        <p:txBody>
          <a:bodyPr/>
          <a:lstStyle/>
          <a:p>
            <a:r>
              <a:rPr lang="en-US" dirty="0"/>
              <a:t>Oklahoma IDEA-B Advisory Panel </a:t>
            </a:r>
          </a:p>
        </p:txBody>
      </p:sp>
      <p:sp>
        <p:nvSpPr>
          <p:cNvPr id="6" name="Slide Number Placeholder 5">
            <a:extLst>
              <a:ext uri="{FF2B5EF4-FFF2-40B4-BE49-F238E27FC236}">
                <a16:creationId xmlns:a16="http://schemas.microsoft.com/office/drawing/2014/main" id="{967D7202-8796-46BA-B645-239DD5F6F330}"/>
              </a:ext>
            </a:extLst>
          </p:cNvPr>
          <p:cNvSpPr>
            <a:spLocks noGrp="1"/>
          </p:cNvSpPr>
          <p:nvPr>
            <p:ph type="sldNum" sz="quarter" idx="12"/>
          </p:nvPr>
        </p:nvSpPr>
        <p:spPr/>
        <p:txBody>
          <a:bodyPr/>
          <a:lstStyle/>
          <a:p>
            <a:fld id="{D5CA4161-6EC3-4748-B7F3-82EA64CE3DD4}" type="slidenum">
              <a:rPr lang="en-US" smtClean="0"/>
              <a:pPr/>
              <a:t>12</a:t>
            </a:fld>
            <a:endParaRPr lang="en-US" dirty="0"/>
          </a:p>
        </p:txBody>
      </p:sp>
    </p:spTree>
    <p:extLst>
      <p:ext uri="{BB962C8B-B14F-4D97-AF65-F5344CB8AC3E}">
        <p14:creationId xmlns:p14="http://schemas.microsoft.com/office/powerpoint/2010/main" val="2042304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A0E7CD-C447-40B0-BEE3-9041A769438B}"/>
              </a:ext>
            </a:extLst>
          </p:cNvPr>
          <p:cNvSpPr>
            <a:spLocks noGrp="1"/>
          </p:cNvSpPr>
          <p:nvPr>
            <p:ph type="title"/>
          </p:nvPr>
        </p:nvSpPr>
        <p:spPr/>
        <p:txBody>
          <a:bodyPr/>
          <a:lstStyle/>
          <a:p>
            <a:r>
              <a:rPr lang="en-US" dirty="0"/>
              <a:t>Tips for Determining Excess Cost</a:t>
            </a:r>
          </a:p>
        </p:txBody>
      </p:sp>
      <p:sp>
        <p:nvSpPr>
          <p:cNvPr id="3" name="Footer Placeholder 2">
            <a:extLst>
              <a:ext uri="{FF2B5EF4-FFF2-40B4-BE49-F238E27FC236}">
                <a16:creationId xmlns:a16="http://schemas.microsoft.com/office/drawing/2014/main" id="{513455F9-C977-4B65-A8EB-E8E8944E6DE3}"/>
              </a:ext>
            </a:extLst>
          </p:cNvPr>
          <p:cNvSpPr>
            <a:spLocks noGrp="1"/>
          </p:cNvSpPr>
          <p:nvPr>
            <p:ph type="ftr" sz="quarter" idx="11"/>
          </p:nvPr>
        </p:nvSpPr>
        <p:spPr/>
        <p:txBody>
          <a:bodyPr/>
          <a:lstStyle/>
          <a:p>
            <a:r>
              <a:rPr lang="en-US" dirty="0"/>
              <a:t>Oklahoma IDEA-B Advisory Panel </a:t>
            </a:r>
          </a:p>
        </p:txBody>
      </p:sp>
      <p:sp>
        <p:nvSpPr>
          <p:cNvPr id="4" name="Slide Number Placeholder 3">
            <a:extLst>
              <a:ext uri="{FF2B5EF4-FFF2-40B4-BE49-F238E27FC236}">
                <a16:creationId xmlns:a16="http://schemas.microsoft.com/office/drawing/2014/main" id="{E5DD1805-BE83-45E0-9793-72299B41DD2D}"/>
              </a:ext>
            </a:extLst>
          </p:cNvPr>
          <p:cNvSpPr>
            <a:spLocks noGrp="1"/>
          </p:cNvSpPr>
          <p:nvPr>
            <p:ph type="sldNum" sz="quarter" idx="12"/>
          </p:nvPr>
        </p:nvSpPr>
        <p:spPr/>
        <p:txBody>
          <a:bodyPr/>
          <a:lstStyle/>
          <a:p>
            <a:fld id="{D5CA4161-6EC3-4748-B7F3-82EA64CE3DD4}" type="slidenum">
              <a:rPr lang="en-US" smtClean="0"/>
              <a:pPr/>
              <a:t>13</a:t>
            </a:fld>
            <a:endParaRPr lang="en-US" dirty="0"/>
          </a:p>
        </p:txBody>
      </p:sp>
      <p:sp>
        <p:nvSpPr>
          <p:cNvPr id="7" name="Content Placeholder 6">
            <a:extLst>
              <a:ext uri="{FF2B5EF4-FFF2-40B4-BE49-F238E27FC236}">
                <a16:creationId xmlns:a16="http://schemas.microsoft.com/office/drawing/2014/main" id="{7A0FFA2B-899C-4BFD-B7B8-2FC55DACC0A7}"/>
              </a:ext>
            </a:extLst>
          </p:cNvPr>
          <p:cNvSpPr>
            <a:spLocks noGrp="1"/>
          </p:cNvSpPr>
          <p:nvPr>
            <p:ph idx="1"/>
          </p:nvPr>
        </p:nvSpPr>
        <p:spPr>
          <a:xfrm>
            <a:off x="294199" y="1535185"/>
            <a:ext cx="11603603" cy="4641778"/>
          </a:xfrm>
        </p:spPr>
        <p:txBody>
          <a:bodyPr>
            <a:noAutofit/>
          </a:bodyPr>
          <a:lstStyle/>
          <a:p>
            <a:pPr marL="514350" indent="-514350">
              <a:buFont typeface="+mj-lt"/>
              <a:buAutoNum type="arabicPeriod"/>
            </a:pPr>
            <a:r>
              <a:rPr lang="en-US" sz="2800" dirty="0"/>
              <a:t>In the absence of special education needs, would this cost exist? If no, then the cost is an excess cost. If yes, then the cost is not an excess cost. </a:t>
            </a:r>
          </a:p>
          <a:p>
            <a:pPr marL="514350" indent="-514350">
              <a:buFont typeface="+mj-lt"/>
              <a:buAutoNum type="arabicPeriod"/>
            </a:pPr>
            <a:r>
              <a:rPr lang="en-US" sz="2800" dirty="0"/>
              <a:t>Is this cost also generated by students without disabilities? If no, then the cost is an excess cost. If yes, then the cost is not an excess cost. </a:t>
            </a:r>
          </a:p>
          <a:p>
            <a:pPr marL="514350" indent="-514350">
              <a:buFont typeface="+mj-lt"/>
              <a:buAutoNum type="arabicPeriod"/>
            </a:pPr>
            <a:r>
              <a:rPr lang="en-US" sz="2800" dirty="0"/>
              <a:t>If it is a student specific services, is the service documented on the student’s IEP? If yes, then the cost is an excess cost. If no, then the cost is not an excess cost. </a:t>
            </a:r>
          </a:p>
        </p:txBody>
      </p:sp>
    </p:spTree>
    <p:extLst>
      <p:ext uri="{BB962C8B-B14F-4D97-AF65-F5344CB8AC3E}">
        <p14:creationId xmlns:p14="http://schemas.microsoft.com/office/powerpoint/2010/main" val="3748084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BA74F-50B7-4978-9A8F-EFD872E504FB}"/>
              </a:ext>
            </a:extLst>
          </p:cNvPr>
          <p:cNvSpPr>
            <a:spLocks noGrp="1"/>
          </p:cNvSpPr>
          <p:nvPr>
            <p:ph type="title"/>
          </p:nvPr>
        </p:nvSpPr>
        <p:spPr/>
        <p:txBody>
          <a:bodyPr/>
          <a:lstStyle/>
          <a:p>
            <a:r>
              <a:rPr lang="en-US" dirty="0"/>
              <a:t>Maintenance of Effort</a:t>
            </a:r>
          </a:p>
        </p:txBody>
      </p:sp>
      <p:sp>
        <p:nvSpPr>
          <p:cNvPr id="4" name="Footer Placeholder 3">
            <a:extLst>
              <a:ext uri="{FF2B5EF4-FFF2-40B4-BE49-F238E27FC236}">
                <a16:creationId xmlns:a16="http://schemas.microsoft.com/office/drawing/2014/main" id="{B318C548-BD77-4CEF-83BE-54EE11FCE4AB}"/>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5D2DCC51-50DB-47C4-BF40-F0C564911E9C}"/>
              </a:ext>
            </a:extLst>
          </p:cNvPr>
          <p:cNvSpPr>
            <a:spLocks noGrp="1"/>
          </p:cNvSpPr>
          <p:nvPr>
            <p:ph type="sldNum" sz="quarter" idx="12"/>
          </p:nvPr>
        </p:nvSpPr>
        <p:spPr/>
        <p:txBody>
          <a:bodyPr/>
          <a:lstStyle/>
          <a:p>
            <a:fld id="{D5CA4161-6EC3-4748-B7F3-82EA64CE3DD4}" type="slidenum">
              <a:rPr lang="en-US" smtClean="0"/>
              <a:pPr/>
              <a:t>14</a:t>
            </a:fld>
            <a:endParaRPr lang="en-US" dirty="0"/>
          </a:p>
        </p:txBody>
      </p:sp>
      <p:sp>
        <p:nvSpPr>
          <p:cNvPr id="7" name="Content Placeholder 6">
            <a:extLst>
              <a:ext uri="{FF2B5EF4-FFF2-40B4-BE49-F238E27FC236}">
                <a16:creationId xmlns:a16="http://schemas.microsoft.com/office/drawing/2014/main" id="{F1381F1D-6165-4401-9A46-BD87229FC07E}"/>
              </a:ext>
            </a:extLst>
          </p:cNvPr>
          <p:cNvSpPr>
            <a:spLocks noGrp="1"/>
          </p:cNvSpPr>
          <p:nvPr>
            <p:ph idx="1"/>
          </p:nvPr>
        </p:nvSpPr>
        <p:spPr>
          <a:xfrm>
            <a:off x="294199" y="1690688"/>
            <a:ext cx="11603603" cy="4486275"/>
          </a:xfrm>
        </p:spPr>
        <p:txBody>
          <a:bodyPr>
            <a:normAutofit/>
          </a:bodyPr>
          <a:lstStyle/>
          <a:p>
            <a:r>
              <a:rPr lang="en-US" sz="2800" dirty="0"/>
              <a:t>LEAs must maintain a 100% level of expenditures from State and/or local funds spent on special education and related services. </a:t>
            </a:r>
          </a:p>
          <a:p>
            <a:r>
              <a:rPr lang="en-US" sz="2800" dirty="0"/>
              <a:t>If an LEA receives notification that the MOE requirement has not been met, an opportunity will be provided for the LEA to submit documentation of allowable exceptions. </a:t>
            </a:r>
          </a:p>
        </p:txBody>
      </p:sp>
    </p:spTree>
    <p:extLst>
      <p:ext uri="{BB962C8B-B14F-4D97-AF65-F5344CB8AC3E}">
        <p14:creationId xmlns:p14="http://schemas.microsoft.com/office/powerpoint/2010/main" val="659381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BA74F-50B7-4978-9A8F-EFD872E504FB}"/>
              </a:ext>
            </a:extLst>
          </p:cNvPr>
          <p:cNvSpPr>
            <a:spLocks noGrp="1"/>
          </p:cNvSpPr>
          <p:nvPr>
            <p:ph type="title"/>
          </p:nvPr>
        </p:nvSpPr>
        <p:spPr/>
        <p:txBody>
          <a:bodyPr/>
          <a:lstStyle/>
          <a:p>
            <a:r>
              <a:rPr lang="en-US" dirty="0"/>
              <a:t>Maintenance of Effort - Exceptions</a:t>
            </a:r>
          </a:p>
        </p:txBody>
      </p:sp>
      <p:sp>
        <p:nvSpPr>
          <p:cNvPr id="11" name="Content Placeholder 10">
            <a:extLst>
              <a:ext uri="{FF2B5EF4-FFF2-40B4-BE49-F238E27FC236}">
                <a16:creationId xmlns:a16="http://schemas.microsoft.com/office/drawing/2014/main" id="{ACC3C171-7FA5-4772-AA88-865D26543873}"/>
              </a:ext>
            </a:extLst>
          </p:cNvPr>
          <p:cNvSpPr>
            <a:spLocks noGrp="1"/>
          </p:cNvSpPr>
          <p:nvPr>
            <p:ph idx="1"/>
          </p:nvPr>
        </p:nvSpPr>
        <p:spPr>
          <a:xfrm>
            <a:off x="294199" y="1518407"/>
            <a:ext cx="11603603" cy="4658556"/>
          </a:xfrm>
        </p:spPr>
        <p:txBody>
          <a:bodyPr>
            <a:normAutofit/>
          </a:bodyPr>
          <a:lstStyle/>
          <a:p>
            <a:r>
              <a:rPr lang="en-US" sz="2800" dirty="0"/>
              <a:t>There are </a:t>
            </a:r>
            <a:r>
              <a:rPr lang="en-US" sz="2800" b="1" dirty="0"/>
              <a:t>5 exceptions </a:t>
            </a:r>
            <a:r>
              <a:rPr lang="en-US" sz="2800" dirty="0"/>
              <a:t>that apply to MOE. </a:t>
            </a:r>
          </a:p>
          <a:p>
            <a:pPr marL="971550" lvl="1" indent="-514350">
              <a:lnSpc>
                <a:spcPct val="100000"/>
              </a:lnSpc>
              <a:buFont typeface="+mj-lt"/>
              <a:buAutoNum type="arabicPeriod"/>
            </a:pPr>
            <a:r>
              <a:rPr lang="en-US" dirty="0"/>
              <a:t>Voluntary departure, by retirement or otherwise, or departure for just cause, of special education or related services personnel. </a:t>
            </a:r>
          </a:p>
          <a:p>
            <a:pPr marL="971550" lvl="1" indent="-514350">
              <a:lnSpc>
                <a:spcPct val="100000"/>
              </a:lnSpc>
              <a:buFont typeface="+mj-lt"/>
              <a:buAutoNum type="arabicPeriod"/>
            </a:pPr>
            <a:r>
              <a:rPr lang="en-US" dirty="0"/>
              <a:t>A decrease in the enrollment of children with disabilities. </a:t>
            </a:r>
          </a:p>
        </p:txBody>
      </p:sp>
      <p:sp>
        <p:nvSpPr>
          <p:cNvPr id="4" name="Footer Placeholder 3">
            <a:extLst>
              <a:ext uri="{FF2B5EF4-FFF2-40B4-BE49-F238E27FC236}">
                <a16:creationId xmlns:a16="http://schemas.microsoft.com/office/drawing/2014/main" id="{B318C548-BD77-4CEF-83BE-54EE11FCE4AB}"/>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5D2DCC51-50DB-47C4-BF40-F0C564911E9C}"/>
              </a:ext>
            </a:extLst>
          </p:cNvPr>
          <p:cNvSpPr>
            <a:spLocks noGrp="1"/>
          </p:cNvSpPr>
          <p:nvPr>
            <p:ph type="sldNum" sz="quarter" idx="12"/>
          </p:nvPr>
        </p:nvSpPr>
        <p:spPr/>
        <p:txBody>
          <a:bodyPr/>
          <a:lstStyle/>
          <a:p>
            <a:fld id="{D5CA4161-6EC3-4748-B7F3-82EA64CE3DD4}" type="slidenum">
              <a:rPr lang="en-US" smtClean="0"/>
              <a:pPr/>
              <a:t>15</a:t>
            </a:fld>
            <a:endParaRPr lang="en-US" dirty="0"/>
          </a:p>
        </p:txBody>
      </p:sp>
    </p:spTree>
    <p:extLst>
      <p:ext uri="{BB962C8B-B14F-4D97-AF65-F5344CB8AC3E}">
        <p14:creationId xmlns:p14="http://schemas.microsoft.com/office/powerpoint/2010/main" val="1609600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BA74F-50B7-4978-9A8F-EFD872E504FB}"/>
              </a:ext>
            </a:extLst>
          </p:cNvPr>
          <p:cNvSpPr>
            <a:spLocks noGrp="1"/>
          </p:cNvSpPr>
          <p:nvPr>
            <p:ph type="title"/>
          </p:nvPr>
        </p:nvSpPr>
        <p:spPr/>
        <p:txBody>
          <a:bodyPr/>
          <a:lstStyle/>
          <a:p>
            <a:r>
              <a:rPr lang="en-US" dirty="0"/>
              <a:t>Maintenance of Effort - Exceptions</a:t>
            </a:r>
          </a:p>
        </p:txBody>
      </p:sp>
      <p:sp>
        <p:nvSpPr>
          <p:cNvPr id="4" name="Footer Placeholder 3">
            <a:extLst>
              <a:ext uri="{FF2B5EF4-FFF2-40B4-BE49-F238E27FC236}">
                <a16:creationId xmlns:a16="http://schemas.microsoft.com/office/drawing/2014/main" id="{B318C548-BD77-4CEF-83BE-54EE11FCE4AB}"/>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5D2DCC51-50DB-47C4-BF40-F0C564911E9C}"/>
              </a:ext>
            </a:extLst>
          </p:cNvPr>
          <p:cNvSpPr>
            <a:spLocks noGrp="1"/>
          </p:cNvSpPr>
          <p:nvPr>
            <p:ph type="sldNum" sz="quarter" idx="12"/>
          </p:nvPr>
        </p:nvSpPr>
        <p:spPr/>
        <p:txBody>
          <a:bodyPr/>
          <a:lstStyle/>
          <a:p>
            <a:fld id="{D5CA4161-6EC3-4748-B7F3-82EA64CE3DD4}" type="slidenum">
              <a:rPr lang="en-US" smtClean="0"/>
              <a:pPr/>
              <a:t>16</a:t>
            </a:fld>
            <a:endParaRPr lang="en-US" dirty="0"/>
          </a:p>
        </p:txBody>
      </p:sp>
      <p:sp>
        <p:nvSpPr>
          <p:cNvPr id="7" name="Content Placeholder 6">
            <a:extLst>
              <a:ext uri="{FF2B5EF4-FFF2-40B4-BE49-F238E27FC236}">
                <a16:creationId xmlns:a16="http://schemas.microsoft.com/office/drawing/2014/main" id="{14DA2465-573B-40C9-A79D-49338B207737}"/>
              </a:ext>
            </a:extLst>
          </p:cNvPr>
          <p:cNvSpPr>
            <a:spLocks noGrp="1"/>
          </p:cNvSpPr>
          <p:nvPr>
            <p:ph idx="1"/>
          </p:nvPr>
        </p:nvSpPr>
        <p:spPr>
          <a:xfrm>
            <a:off x="294199" y="1426128"/>
            <a:ext cx="11603603" cy="4750835"/>
          </a:xfrm>
        </p:spPr>
        <p:txBody>
          <a:bodyPr>
            <a:normAutofit/>
          </a:bodyPr>
          <a:lstStyle/>
          <a:p>
            <a:pPr marL="514350" indent="-514350">
              <a:buFont typeface="+mj-lt"/>
              <a:buAutoNum type="arabicPeriod" startAt="3"/>
            </a:pPr>
            <a:r>
              <a:rPr lang="en-US" sz="2800" dirty="0"/>
              <a:t>The termination of the obligation of the agency, consistent with this part, to provide a program of special education to a particular child with a disability that is an exceptionally costly program, as determined by the SEA, because the child: </a:t>
            </a:r>
          </a:p>
          <a:p>
            <a:pPr lvl="2">
              <a:lnSpc>
                <a:spcPct val="100000"/>
              </a:lnSpc>
            </a:pPr>
            <a:r>
              <a:rPr lang="en-US" sz="2800" dirty="0"/>
              <a:t>Has left the jurisdiction of the agency; </a:t>
            </a:r>
          </a:p>
          <a:p>
            <a:pPr lvl="2">
              <a:lnSpc>
                <a:spcPct val="100000"/>
              </a:lnSpc>
            </a:pPr>
            <a:r>
              <a:rPr lang="en-US" sz="2800" dirty="0"/>
              <a:t>Has reached the age at which the obligation of the agency to provide a Free Appropriate Public Education (FAPE) to the child has terminated; or </a:t>
            </a:r>
          </a:p>
          <a:p>
            <a:pPr lvl="2">
              <a:lnSpc>
                <a:spcPct val="100000"/>
              </a:lnSpc>
            </a:pPr>
            <a:r>
              <a:rPr lang="en-US" sz="2800" dirty="0"/>
              <a:t>No longer need the program of special education. </a:t>
            </a:r>
          </a:p>
        </p:txBody>
      </p:sp>
    </p:spTree>
    <p:extLst>
      <p:ext uri="{BB962C8B-B14F-4D97-AF65-F5344CB8AC3E}">
        <p14:creationId xmlns:p14="http://schemas.microsoft.com/office/powerpoint/2010/main" val="3336100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3CCF6B5-B88C-4530-A8B4-8BCF1DEFD074}"/>
              </a:ext>
            </a:extLst>
          </p:cNvPr>
          <p:cNvSpPr>
            <a:spLocks noGrp="1"/>
          </p:cNvSpPr>
          <p:nvPr>
            <p:ph type="title"/>
          </p:nvPr>
        </p:nvSpPr>
        <p:spPr/>
        <p:txBody>
          <a:bodyPr/>
          <a:lstStyle/>
          <a:p>
            <a:r>
              <a:rPr lang="en-US" dirty="0"/>
              <a:t>Maintenance of Effort - Exceptions</a:t>
            </a:r>
          </a:p>
        </p:txBody>
      </p:sp>
      <p:sp>
        <p:nvSpPr>
          <p:cNvPr id="17" name="Content Placeholder 16">
            <a:extLst>
              <a:ext uri="{FF2B5EF4-FFF2-40B4-BE49-F238E27FC236}">
                <a16:creationId xmlns:a16="http://schemas.microsoft.com/office/drawing/2014/main" id="{92DBFED2-4649-4390-B942-88B6DADB9EB1}"/>
              </a:ext>
            </a:extLst>
          </p:cNvPr>
          <p:cNvSpPr>
            <a:spLocks noGrp="1"/>
          </p:cNvSpPr>
          <p:nvPr>
            <p:ph idx="1"/>
          </p:nvPr>
        </p:nvSpPr>
        <p:spPr>
          <a:xfrm>
            <a:off x="294199" y="1551963"/>
            <a:ext cx="11603603" cy="4625000"/>
          </a:xfrm>
        </p:spPr>
        <p:txBody>
          <a:bodyPr/>
          <a:lstStyle/>
          <a:p>
            <a:pPr marL="514350" indent="-514350">
              <a:buFont typeface="+mj-lt"/>
              <a:buAutoNum type="arabicPeriod" startAt="4"/>
            </a:pPr>
            <a:r>
              <a:rPr lang="en-US" sz="2800" dirty="0"/>
              <a:t>The termination of costly expenditures for long-term purchases, such as the acquisition of equipment or the construction of school facilitates; or </a:t>
            </a:r>
          </a:p>
          <a:p>
            <a:pPr marL="514350" indent="-514350">
              <a:buFont typeface="+mj-lt"/>
              <a:buAutoNum type="arabicPeriod" startAt="4"/>
            </a:pPr>
            <a:r>
              <a:rPr lang="en-US" sz="2800" dirty="0"/>
              <a:t>The assumption of cost by the high-cost fund operated by the SEA. </a:t>
            </a:r>
          </a:p>
          <a:p>
            <a:endParaRPr lang="en-US" dirty="0"/>
          </a:p>
        </p:txBody>
      </p:sp>
      <p:sp>
        <p:nvSpPr>
          <p:cNvPr id="4" name="Footer Placeholder 3">
            <a:extLst>
              <a:ext uri="{FF2B5EF4-FFF2-40B4-BE49-F238E27FC236}">
                <a16:creationId xmlns:a16="http://schemas.microsoft.com/office/drawing/2014/main" id="{56ACC73D-14B8-4257-A659-9A461FC9A07E}"/>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BA1553B1-1B21-4530-A101-BC015E1D4F82}"/>
              </a:ext>
            </a:extLst>
          </p:cNvPr>
          <p:cNvSpPr>
            <a:spLocks noGrp="1"/>
          </p:cNvSpPr>
          <p:nvPr>
            <p:ph type="sldNum" sz="quarter" idx="12"/>
          </p:nvPr>
        </p:nvSpPr>
        <p:spPr/>
        <p:txBody>
          <a:bodyPr/>
          <a:lstStyle/>
          <a:p>
            <a:fld id="{D5CA4161-6EC3-4748-B7F3-82EA64CE3DD4}" type="slidenum">
              <a:rPr lang="en-US" smtClean="0"/>
              <a:pPr/>
              <a:t>17</a:t>
            </a:fld>
            <a:endParaRPr lang="en-US" dirty="0"/>
          </a:p>
        </p:txBody>
      </p:sp>
    </p:spTree>
    <p:extLst>
      <p:ext uri="{BB962C8B-B14F-4D97-AF65-F5344CB8AC3E}">
        <p14:creationId xmlns:p14="http://schemas.microsoft.com/office/powerpoint/2010/main" val="928042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a:xfrm>
            <a:off x="367666" y="1709738"/>
            <a:ext cx="5647239" cy="2739495"/>
          </a:xfrm>
        </p:spPr>
        <p:txBody>
          <a:bodyPr>
            <a:normAutofit/>
          </a:bodyPr>
          <a:lstStyle/>
          <a:p>
            <a:r>
              <a:rPr lang="en-US" dirty="0"/>
              <a:t>Assurances, LEA Agreement, and Consolidated Application</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18</a:t>
            </a:fld>
            <a:endParaRPr lang="en-US" dirty="0"/>
          </a:p>
        </p:txBody>
      </p:sp>
    </p:spTree>
    <p:extLst>
      <p:ext uri="{BB962C8B-B14F-4D97-AF65-F5344CB8AC3E}">
        <p14:creationId xmlns:p14="http://schemas.microsoft.com/office/powerpoint/2010/main" val="2165227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4C64361-220E-411F-8DB7-CDCF166B20DB}"/>
              </a:ext>
            </a:extLst>
          </p:cNvPr>
          <p:cNvSpPr>
            <a:spLocks noGrp="1"/>
          </p:cNvSpPr>
          <p:nvPr>
            <p:ph type="title"/>
          </p:nvPr>
        </p:nvSpPr>
        <p:spPr/>
        <p:txBody>
          <a:bodyPr/>
          <a:lstStyle/>
          <a:p>
            <a:r>
              <a:rPr lang="en-US" dirty="0"/>
              <a:t>Assurances and LEA Agreement</a:t>
            </a:r>
          </a:p>
        </p:txBody>
      </p:sp>
      <p:sp>
        <p:nvSpPr>
          <p:cNvPr id="5" name="Footer Placeholder 4">
            <a:extLst>
              <a:ext uri="{FF2B5EF4-FFF2-40B4-BE49-F238E27FC236}">
                <a16:creationId xmlns:a16="http://schemas.microsoft.com/office/drawing/2014/main" id="{7F41EEE8-EC52-41F0-8086-2A6EF6252F6A}"/>
              </a:ext>
            </a:extLst>
          </p:cNvPr>
          <p:cNvSpPr>
            <a:spLocks noGrp="1"/>
          </p:cNvSpPr>
          <p:nvPr>
            <p:ph type="ftr" sz="quarter" idx="11"/>
          </p:nvPr>
        </p:nvSpPr>
        <p:spPr/>
        <p:txBody>
          <a:bodyPr/>
          <a:lstStyle/>
          <a:p>
            <a:r>
              <a:rPr lang="en-US" dirty="0"/>
              <a:t>Oklahoma IDEA-B Advisory Panel </a:t>
            </a:r>
          </a:p>
        </p:txBody>
      </p:sp>
      <p:sp>
        <p:nvSpPr>
          <p:cNvPr id="6" name="Slide Number Placeholder 5">
            <a:extLst>
              <a:ext uri="{FF2B5EF4-FFF2-40B4-BE49-F238E27FC236}">
                <a16:creationId xmlns:a16="http://schemas.microsoft.com/office/drawing/2014/main" id="{B46833AB-FAC4-4D53-BBCF-7948045A5EE7}"/>
              </a:ext>
            </a:extLst>
          </p:cNvPr>
          <p:cNvSpPr>
            <a:spLocks noGrp="1"/>
          </p:cNvSpPr>
          <p:nvPr>
            <p:ph type="sldNum" sz="quarter" idx="12"/>
          </p:nvPr>
        </p:nvSpPr>
        <p:spPr/>
        <p:txBody>
          <a:bodyPr/>
          <a:lstStyle/>
          <a:p>
            <a:fld id="{D5CA4161-6EC3-4748-B7F3-82EA64CE3DD4}" type="slidenum">
              <a:rPr lang="en-US" smtClean="0"/>
              <a:pPr/>
              <a:t>19</a:t>
            </a:fld>
            <a:endParaRPr lang="en-US" dirty="0"/>
          </a:p>
        </p:txBody>
      </p:sp>
      <p:sp>
        <p:nvSpPr>
          <p:cNvPr id="3" name="Content Placeholder 2">
            <a:extLst>
              <a:ext uri="{FF2B5EF4-FFF2-40B4-BE49-F238E27FC236}">
                <a16:creationId xmlns:a16="http://schemas.microsoft.com/office/drawing/2014/main" id="{1245079A-8CC3-419C-BBB2-E0BF96974EE8}"/>
              </a:ext>
            </a:extLst>
          </p:cNvPr>
          <p:cNvSpPr>
            <a:spLocks noGrp="1"/>
          </p:cNvSpPr>
          <p:nvPr>
            <p:ph idx="1"/>
          </p:nvPr>
        </p:nvSpPr>
        <p:spPr>
          <a:xfrm>
            <a:off x="294199" y="1468073"/>
            <a:ext cx="11603603" cy="4708890"/>
          </a:xfrm>
        </p:spPr>
        <p:txBody>
          <a:bodyPr/>
          <a:lstStyle/>
          <a:p>
            <a:r>
              <a:rPr lang="en-US" dirty="0"/>
              <a:t>Superintendents </a:t>
            </a:r>
            <a:r>
              <a:rPr lang="en-US" b="1" dirty="0"/>
              <a:t>must </a:t>
            </a:r>
            <a:r>
              <a:rPr lang="en-US" dirty="0"/>
              <a:t>complete Assurances and LEA Agreements each year prior to the start of the new fiscal year. </a:t>
            </a:r>
          </a:p>
          <a:p>
            <a:r>
              <a:rPr lang="en-US" dirty="0"/>
              <a:t>Assurances and LEA Agreements are required by law to be completed </a:t>
            </a:r>
            <a:r>
              <a:rPr lang="en-US" b="1" dirty="0"/>
              <a:t>prior</a:t>
            </a:r>
            <a:r>
              <a:rPr lang="en-US" dirty="0"/>
              <a:t> to July 1</a:t>
            </a:r>
            <a:r>
              <a:rPr lang="en-US" baseline="30000" dirty="0"/>
              <a:t>st</a:t>
            </a:r>
            <a:r>
              <a:rPr lang="en-US" dirty="0"/>
              <a:t>. </a:t>
            </a:r>
          </a:p>
          <a:p>
            <a:r>
              <a:rPr lang="en-US" dirty="0"/>
              <a:t>Assurances and LEA Agreements must be completed before the IDEA consolidated Application will be available. </a:t>
            </a:r>
          </a:p>
        </p:txBody>
      </p:sp>
    </p:spTree>
    <p:extLst>
      <p:ext uri="{BB962C8B-B14F-4D97-AF65-F5344CB8AC3E}">
        <p14:creationId xmlns:p14="http://schemas.microsoft.com/office/powerpoint/2010/main" val="916562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p:txBody>
          <a:bodyPr/>
          <a:lstStyle/>
          <a:p>
            <a:r>
              <a:rPr lang="en-US" dirty="0"/>
              <a:t>Welcome</a:t>
            </a:r>
          </a:p>
        </p:txBody>
      </p:sp>
      <p:sp>
        <p:nvSpPr>
          <p:cNvPr id="3" name="Text Placeholder 2">
            <a:extLst>
              <a:ext uri="{FF2B5EF4-FFF2-40B4-BE49-F238E27FC236}">
                <a16:creationId xmlns:a16="http://schemas.microsoft.com/office/drawing/2014/main" id="{128C818F-8776-1840-A8C9-F6EBB0D7311A}"/>
              </a:ext>
            </a:extLst>
          </p:cNvPr>
          <p:cNvSpPr>
            <a:spLocks noGrp="1"/>
          </p:cNvSpPr>
          <p:nvPr>
            <p:ph type="body" idx="1"/>
          </p:nvPr>
        </p:nvSpPr>
        <p:spPr/>
        <p:txBody>
          <a:bodyPr vert="horz" lIns="91440" tIns="45720" rIns="91440" bIns="45720" rtlCol="0" anchor="t">
            <a:normAutofit/>
          </a:bodyPr>
          <a:lstStyle/>
          <a:p>
            <a:r>
              <a:rPr lang="en-US" dirty="0"/>
              <a:t>Sherri Coats, Program Director, Office of Special Education Services </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2</a:t>
            </a:fld>
            <a:endParaRPr lang="en-US" dirty="0"/>
          </a:p>
        </p:txBody>
      </p:sp>
    </p:spTree>
    <p:extLst>
      <p:ext uri="{BB962C8B-B14F-4D97-AF65-F5344CB8AC3E}">
        <p14:creationId xmlns:p14="http://schemas.microsoft.com/office/powerpoint/2010/main" val="936320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E19AE-32EF-D34E-BFC5-BC8AFE9DA8EE}"/>
              </a:ext>
            </a:extLst>
          </p:cNvPr>
          <p:cNvSpPr>
            <a:spLocks noGrp="1"/>
          </p:cNvSpPr>
          <p:nvPr>
            <p:ph type="title"/>
          </p:nvPr>
        </p:nvSpPr>
        <p:spPr/>
        <p:txBody>
          <a:bodyPr/>
          <a:lstStyle/>
          <a:p>
            <a:r>
              <a:rPr lang="en-US" dirty="0"/>
              <a:t>Assurances and LEA Agreements</a:t>
            </a:r>
          </a:p>
        </p:txBody>
      </p:sp>
      <p:sp>
        <p:nvSpPr>
          <p:cNvPr id="4" name="Footer Placeholder 3">
            <a:extLst>
              <a:ext uri="{FF2B5EF4-FFF2-40B4-BE49-F238E27FC236}">
                <a16:creationId xmlns:a16="http://schemas.microsoft.com/office/drawing/2014/main" id="{78A2F719-B6E9-EE4B-9B6B-AC9E496EADDB}"/>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4685F657-30C2-B34E-8627-C172AF642DBA}"/>
              </a:ext>
            </a:extLst>
          </p:cNvPr>
          <p:cNvSpPr>
            <a:spLocks noGrp="1"/>
          </p:cNvSpPr>
          <p:nvPr>
            <p:ph type="sldNum" sz="quarter" idx="12"/>
          </p:nvPr>
        </p:nvSpPr>
        <p:spPr/>
        <p:txBody>
          <a:bodyPr/>
          <a:lstStyle/>
          <a:p>
            <a:fld id="{D5CA4161-6EC3-4748-B7F3-82EA64CE3DD4}" type="slidenum">
              <a:rPr lang="en-US" smtClean="0"/>
              <a:pPr/>
              <a:t>20</a:t>
            </a:fld>
            <a:endParaRPr lang="en-US" dirty="0"/>
          </a:p>
        </p:txBody>
      </p:sp>
      <p:sp>
        <p:nvSpPr>
          <p:cNvPr id="7" name="Content Placeholder 6">
            <a:extLst>
              <a:ext uri="{FF2B5EF4-FFF2-40B4-BE49-F238E27FC236}">
                <a16:creationId xmlns:a16="http://schemas.microsoft.com/office/drawing/2014/main" id="{BF27F6B1-8405-4FB0-A724-03D709B63CDF}"/>
              </a:ext>
            </a:extLst>
          </p:cNvPr>
          <p:cNvSpPr>
            <a:spLocks noGrp="1"/>
          </p:cNvSpPr>
          <p:nvPr>
            <p:ph idx="1"/>
          </p:nvPr>
        </p:nvSpPr>
        <p:spPr>
          <a:xfrm>
            <a:off x="294199" y="1476462"/>
            <a:ext cx="11603603" cy="4700501"/>
          </a:xfrm>
        </p:spPr>
        <p:txBody>
          <a:bodyPr>
            <a:normAutofit/>
          </a:bodyPr>
          <a:lstStyle/>
          <a:p>
            <a:r>
              <a:rPr lang="en-US" sz="2800" b="1" dirty="0"/>
              <a:t>Assurances</a:t>
            </a:r>
            <a:r>
              <a:rPr lang="en-US" sz="2800" dirty="0"/>
              <a:t> are reaffirming statements that the superintendent must agree to abide by before an LEA can receive federal funding. </a:t>
            </a:r>
          </a:p>
          <a:p>
            <a:r>
              <a:rPr lang="en-US" sz="2800" dirty="0"/>
              <a:t>Some of the items listed among the Assurances are: </a:t>
            </a:r>
          </a:p>
          <a:p>
            <a:pPr lvl="1">
              <a:lnSpc>
                <a:spcPct val="100000"/>
              </a:lnSpc>
            </a:pPr>
            <a:r>
              <a:rPr lang="en-US" sz="2400" dirty="0"/>
              <a:t>Age Discrimination Act of 1975, prohibiting discrimination based on age. </a:t>
            </a:r>
          </a:p>
          <a:p>
            <a:pPr lvl="1">
              <a:lnSpc>
                <a:spcPct val="100000"/>
              </a:lnSpc>
            </a:pPr>
            <a:r>
              <a:rPr lang="en-US" sz="2400" dirty="0"/>
              <a:t>Title VII Civil Rights Act of 1964, prohibiting discrimination on race, religion, color, sex, or national origin, in hiring. </a:t>
            </a:r>
          </a:p>
          <a:p>
            <a:pPr lvl="1">
              <a:lnSpc>
                <a:spcPct val="100000"/>
              </a:lnSpc>
            </a:pPr>
            <a:r>
              <a:rPr lang="en-US" sz="2400" dirty="0"/>
              <a:t>Excess Cost Assurance </a:t>
            </a:r>
          </a:p>
          <a:p>
            <a:r>
              <a:rPr lang="en-US" sz="2800" dirty="0"/>
              <a:t>Districts must provide a valid UEI number with a current expiration date before receiving any reimbursement. </a:t>
            </a:r>
          </a:p>
        </p:txBody>
      </p:sp>
    </p:spTree>
    <p:extLst>
      <p:ext uri="{BB962C8B-B14F-4D97-AF65-F5344CB8AC3E}">
        <p14:creationId xmlns:p14="http://schemas.microsoft.com/office/powerpoint/2010/main" val="15086002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E19AE-32EF-D34E-BFC5-BC8AFE9DA8EE}"/>
              </a:ext>
            </a:extLst>
          </p:cNvPr>
          <p:cNvSpPr>
            <a:spLocks noGrp="1"/>
          </p:cNvSpPr>
          <p:nvPr>
            <p:ph type="title"/>
          </p:nvPr>
        </p:nvSpPr>
        <p:spPr/>
        <p:txBody>
          <a:bodyPr/>
          <a:lstStyle/>
          <a:p>
            <a:r>
              <a:rPr lang="en-US" dirty="0"/>
              <a:t>Assurances and LEA Agreements	</a:t>
            </a:r>
          </a:p>
        </p:txBody>
      </p:sp>
      <p:sp>
        <p:nvSpPr>
          <p:cNvPr id="4" name="Footer Placeholder 3">
            <a:extLst>
              <a:ext uri="{FF2B5EF4-FFF2-40B4-BE49-F238E27FC236}">
                <a16:creationId xmlns:a16="http://schemas.microsoft.com/office/drawing/2014/main" id="{78A2F719-B6E9-EE4B-9B6B-AC9E496EADDB}"/>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4685F657-30C2-B34E-8627-C172AF642DBA}"/>
              </a:ext>
            </a:extLst>
          </p:cNvPr>
          <p:cNvSpPr>
            <a:spLocks noGrp="1"/>
          </p:cNvSpPr>
          <p:nvPr>
            <p:ph type="sldNum" sz="quarter" idx="12"/>
          </p:nvPr>
        </p:nvSpPr>
        <p:spPr/>
        <p:txBody>
          <a:bodyPr/>
          <a:lstStyle/>
          <a:p>
            <a:fld id="{D5CA4161-6EC3-4748-B7F3-82EA64CE3DD4}" type="slidenum">
              <a:rPr lang="en-US" smtClean="0"/>
              <a:pPr/>
              <a:t>21</a:t>
            </a:fld>
            <a:endParaRPr lang="en-US" dirty="0"/>
          </a:p>
        </p:txBody>
      </p:sp>
      <p:sp>
        <p:nvSpPr>
          <p:cNvPr id="7" name="Content Placeholder 6">
            <a:extLst>
              <a:ext uri="{FF2B5EF4-FFF2-40B4-BE49-F238E27FC236}">
                <a16:creationId xmlns:a16="http://schemas.microsoft.com/office/drawing/2014/main" id="{6FD63D99-AF03-452C-A6DA-D7D48D516469}"/>
              </a:ext>
            </a:extLst>
          </p:cNvPr>
          <p:cNvSpPr>
            <a:spLocks noGrp="1"/>
          </p:cNvSpPr>
          <p:nvPr>
            <p:ph idx="1"/>
          </p:nvPr>
        </p:nvSpPr>
        <p:spPr>
          <a:xfrm>
            <a:off x="294199" y="1510018"/>
            <a:ext cx="11603603" cy="4853300"/>
          </a:xfrm>
        </p:spPr>
        <p:txBody>
          <a:bodyPr>
            <a:normAutofit/>
          </a:bodyPr>
          <a:lstStyle/>
          <a:p>
            <a:r>
              <a:rPr lang="en-US" sz="2800" dirty="0"/>
              <a:t>The </a:t>
            </a:r>
            <a:r>
              <a:rPr lang="en-US" sz="2800" b="1" dirty="0"/>
              <a:t>LEA Implementation Agreement </a:t>
            </a:r>
            <a:r>
              <a:rPr lang="en-US" sz="2800" dirty="0"/>
              <a:t>for Special Education in Oklahoma is required to be submitted to the Oklahoma State Department of Education – Office of Special Education Services (OSDE-SES), for the purpose of assuring compliance with requirements of the IDEA Part B, as amended, and other federal and Oklahoma State laws and regulations, as applicable, such as: </a:t>
            </a:r>
          </a:p>
          <a:p>
            <a:pPr lvl="1">
              <a:lnSpc>
                <a:spcPct val="100000"/>
              </a:lnSpc>
            </a:pPr>
            <a:r>
              <a:rPr lang="en-US" sz="2400" dirty="0"/>
              <a:t>Maintenance of Effort </a:t>
            </a:r>
          </a:p>
          <a:p>
            <a:pPr lvl="1">
              <a:lnSpc>
                <a:spcPct val="100000"/>
              </a:lnSpc>
            </a:pPr>
            <a:r>
              <a:rPr lang="en-US" sz="2400" dirty="0"/>
              <a:t>Mandated Special Education forms utilized </a:t>
            </a:r>
          </a:p>
          <a:p>
            <a:pPr lvl="1">
              <a:lnSpc>
                <a:spcPct val="100000"/>
              </a:lnSpc>
            </a:pPr>
            <a:r>
              <a:rPr lang="en-US" sz="2400" dirty="0"/>
              <a:t>FAPE requirements </a:t>
            </a:r>
          </a:p>
          <a:p>
            <a:pPr lvl="1">
              <a:lnSpc>
                <a:spcPct val="100000"/>
              </a:lnSpc>
            </a:pPr>
            <a:r>
              <a:rPr lang="en-US" sz="2400" dirty="0"/>
              <a:t>Child Find Policies and Procedures </a:t>
            </a:r>
          </a:p>
        </p:txBody>
      </p:sp>
    </p:spTree>
    <p:extLst>
      <p:ext uri="{BB962C8B-B14F-4D97-AF65-F5344CB8AC3E}">
        <p14:creationId xmlns:p14="http://schemas.microsoft.com/office/powerpoint/2010/main" val="4115753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E19AE-32EF-D34E-BFC5-BC8AFE9DA8EE}"/>
              </a:ext>
            </a:extLst>
          </p:cNvPr>
          <p:cNvSpPr>
            <a:spLocks noGrp="1"/>
          </p:cNvSpPr>
          <p:nvPr>
            <p:ph type="title"/>
          </p:nvPr>
        </p:nvSpPr>
        <p:spPr/>
        <p:txBody>
          <a:bodyPr/>
          <a:lstStyle/>
          <a:p>
            <a:r>
              <a:rPr lang="en-US" dirty="0"/>
              <a:t>IDEA Consolidated Application</a:t>
            </a:r>
          </a:p>
        </p:txBody>
      </p:sp>
      <p:sp>
        <p:nvSpPr>
          <p:cNvPr id="4" name="Footer Placeholder 3">
            <a:extLst>
              <a:ext uri="{FF2B5EF4-FFF2-40B4-BE49-F238E27FC236}">
                <a16:creationId xmlns:a16="http://schemas.microsoft.com/office/drawing/2014/main" id="{78A2F719-B6E9-EE4B-9B6B-AC9E496EADDB}"/>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4685F657-30C2-B34E-8627-C172AF642DBA}"/>
              </a:ext>
            </a:extLst>
          </p:cNvPr>
          <p:cNvSpPr>
            <a:spLocks noGrp="1"/>
          </p:cNvSpPr>
          <p:nvPr>
            <p:ph type="sldNum" sz="quarter" idx="12"/>
          </p:nvPr>
        </p:nvSpPr>
        <p:spPr/>
        <p:txBody>
          <a:bodyPr/>
          <a:lstStyle/>
          <a:p>
            <a:fld id="{D5CA4161-6EC3-4748-B7F3-82EA64CE3DD4}" type="slidenum">
              <a:rPr lang="en-US" smtClean="0"/>
              <a:pPr/>
              <a:t>22</a:t>
            </a:fld>
            <a:endParaRPr lang="en-US" dirty="0"/>
          </a:p>
        </p:txBody>
      </p:sp>
      <p:sp>
        <p:nvSpPr>
          <p:cNvPr id="7" name="Content Placeholder 6">
            <a:extLst>
              <a:ext uri="{FF2B5EF4-FFF2-40B4-BE49-F238E27FC236}">
                <a16:creationId xmlns:a16="http://schemas.microsoft.com/office/drawing/2014/main" id="{6419FE5B-2DB9-4672-9BE7-62F49B5BE6F3}"/>
              </a:ext>
            </a:extLst>
          </p:cNvPr>
          <p:cNvSpPr>
            <a:spLocks noGrp="1"/>
          </p:cNvSpPr>
          <p:nvPr>
            <p:ph idx="1"/>
          </p:nvPr>
        </p:nvSpPr>
        <p:spPr>
          <a:xfrm>
            <a:off x="294199" y="1585519"/>
            <a:ext cx="11603603" cy="4591444"/>
          </a:xfrm>
        </p:spPr>
        <p:txBody>
          <a:bodyPr>
            <a:normAutofit/>
          </a:bodyPr>
          <a:lstStyle/>
          <a:p>
            <a:r>
              <a:rPr lang="en-US" sz="2800" dirty="0"/>
              <a:t>Once the Assurances and the LEA Agreement are completed and submitted, and the Special Education allocation has been awarded, a district will be able to complete the IDEA Consolidated Application. </a:t>
            </a:r>
          </a:p>
        </p:txBody>
      </p:sp>
    </p:spTree>
    <p:extLst>
      <p:ext uri="{BB962C8B-B14F-4D97-AF65-F5344CB8AC3E}">
        <p14:creationId xmlns:p14="http://schemas.microsoft.com/office/powerpoint/2010/main" val="24448902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2FBBC-D046-4B42-A85E-249DD6E63EFA}"/>
              </a:ext>
            </a:extLst>
          </p:cNvPr>
          <p:cNvSpPr>
            <a:spLocks noGrp="1"/>
          </p:cNvSpPr>
          <p:nvPr>
            <p:ph type="title"/>
          </p:nvPr>
        </p:nvSpPr>
        <p:spPr/>
        <p:txBody>
          <a:bodyPr/>
          <a:lstStyle/>
          <a:p>
            <a:r>
              <a:rPr lang="en-US" dirty="0"/>
              <a:t>IDEA Allocation</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23</a:t>
            </a:fld>
            <a:endParaRPr lang="en-US" dirty="0"/>
          </a:p>
        </p:txBody>
      </p:sp>
      <p:sp>
        <p:nvSpPr>
          <p:cNvPr id="7" name="Content Placeholder 6">
            <a:extLst>
              <a:ext uri="{FF2B5EF4-FFF2-40B4-BE49-F238E27FC236}">
                <a16:creationId xmlns:a16="http://schemas.microsoft.com/office/drawing/2014/main" id="{055DD4F9-9C37-4258-A5D4-C8E4FAEEB7D6}"/>
              </a:ext>
            </a:extLst>
          </p:cNvPr>
          <p:cNvSpPr>
            <a:spLocks noGrp="1"/>
          </p:cNvSpPr>
          <p:nvPr>
            <p:ph idx="1"/>
          </p:nvPr>
        </p:nvSpPr>
        <p:spPr>
          <a:xfrm>
            <a:off x="294199" y="1501629"/>
            <a:ext cx="11603603" cy="4675334"/>
          </a:xfrm>
        </p:spPr>
        <p:txBody>
          <a:bodyPr>
            <a:normAutofit/>
          </a:bodyPr>
          <a:lstStyle/>
          <a:p>
            <a:r>
              <a:rPr lang="en-US" sz="2800" dirty="0"/>
              <a:t>States are awarded an Allocation each new fiscal year. </a:t>
            </a:r>
          </a:p>
          <a:p>
            <a:r>
              <a:rPr lang="en-US" sz="2800" dirty="0"/>
              <a:t>When received, we are informed as to: </a:t>
            </a:r>
          </a:p>
          <a:p>
            <a:pPr lvl="1"/>
            <a:r>
              <a:rPr lang="en-US" dirty="0"/>
              <a:t>How much funding is allowed to be set-aside for Administrative Cost </a:t>
            </a:r>
          </a:p>
          <a:p>
            <a:pPr lvl="1"/>
            <a:r>
              <a:rPr lang="en-US" dirty="0"/>
              <a:t>How much funding is allowed to be set-aside for State level activities </a:t>
            </a:r>
          </a:p>
          <a:p>
            <a:r>
              <a:rPr lang="en-US" sz="2800" dirty="0"/>
              <a:t>The remainder is to be allocated to LEAs. </a:t>
            </a:r>
          </a:p>
        </p:txBody>
      </p:sp>
    </p:spTree>
    <p:extLst>
      <p:ext uri="{BB962C8B-B14F-4D97-AF65-F5344CB8AC3E}">
        <p14:creationId xmlns:p14="http://schemas.microsoft.com/office/powerpoint/2010/main" val="2510992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2FBBC-D046-4B42-A85E-249DD6E63EFA}"/>
              </a:ext>
            </a:extLst>
          </p:cNvPr>
          <p:cNvSpPr>
            <a:spLocks noGrp="1"/>
          </p:cNvSpPr>
          <p:nvPr>
            <p:ph type="title"/>
          </p:nvPr>
        </p:nvSpPr>
        <p:spPr/>
        <p:txBody>
          <a:bodyPr/>
          <a:lstStyle/>
          <a:p>
            <a:r>
              <a:rPr lang="en-US" dirty="0"/>
              <a:t>IDEA Allocation</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24</a:t>
            </a:fld>
            <a:endParaRPr lang="en-US" dirty="0"/>
          </a:p>
        </p:txBody>
      </p:sp>
      <p:sp>
        <p:nvSpPr>
          <p:cNvPr id="7" name="Content Placeholder 6">
            <a:extLst>
              <a:ext uri="{FF2B5EF4-FFF2-40B4-BE49-F238E27FC236}">
                <a16:creationId xmlns:a16="http://schemas.microsoft.com/office/drawing/2014/main" id="{055DD4F9-9C37-4258-A5D4-C8E4FAEEB7D6}"/>
              </a:ext>
            </a:extLst>
          </p:cNvPr>
          <p:cNvSpPr>
            <a:spLocks noGrp="1"/>
          </p:cNvSpPr>
          <p:nvPr>
            <p:ph idx="1"/>
          </p:nvPr>
        </p:nvSpPr>
        <p:spPr>
          <a:xfrm>
            <a:off x="294199" y="1501629"/>
            <a:ext cx="11603603" cy="4675334"/>
          </a:xfrm>
        </p:spPr>
        <p:txBody>
          <a:bodyPr>
            <a:normAutofit/>
          </a:bodyPr>
          <a:lstStyle/>
          <a:p>
            <a:r>
              <a:rPr lang="en-US" sz="2800" dirty="0"/>
              <a:t>Office of Special Education Programs (OSEP) has established a formula for which States must use to calculate allocations for LEAs. </a:t>
            </a:r>
          </a:p>
          <a:p>
            <a:r>
              <a:rPr lang="en-US" sz="2800" dirty="0"/>
              <a:t>Special Education allocations are </a:t>
            </a:r>
            <a:r>
              <a:rPr lang="en-US" sz="2800" b="1" dirty="0"/>
              <a:t>not</a:t>
            </a:r>
            <a:r>
              <a:rPr lang="en-US" sz="2800" dirty="0"/>
              <a:t> awarded per child nor by disabilities. </a:t>
            </a:r>
          </a:p>
        </p:txBody>
      </p:sp>
    </p:spTree>
    <p:extLst>
      <p:ext uri="{BB962C8B-B14F-4D97-AF65-F5344CB8AC3E}">
        <p14:creationId xmlns:p14="http://schemas.microsoft.com/office/powerpoint/2010/main" val="3111799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25</a:t>
            </a:fld>
            <a:endParaRPr lang="en-US" dirty="0"/>
          </a:p>
        </p:txBody>
      </p:sp>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Federal IDEA Part B Funds</a:t>
            </a:r>
          </a:p>
        </p:txBody>
      </p:sp>
      <p:pic>
        <p:nvPicPr>
          <p:cNvPr id="8" name="img292767" descr="12fa17ba-0891-4a51-83e4-0f140ae08bfd">
            <a:extLst>
              <a:ext uri="{FF2B5EF4-FFF2-40B4-BE49-F238E27FC236}">
                <a16:creationId xmlns:a16="http://schemas.microsoft.com/office/drawing/2014/main" id="{85689E60-2649-4283-9F5A-96771BB900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8247" y="1782151"/>
            <a:ext cx="6495506" cy="3627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6831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a:xfrm>
            <a:off x="367666" y="1709738"/>
            <a:ext cx="5647239" cy="2739495"/>
          </a:xfrm>
        </p:spPr>
        <p:txBody>
          <a:bodyPr>
            <a:normAutofit/>
          </a:bodyPr>
          <a:lstStyle/>
          <a:p>
            <a:r>
              <a:rPr lang="en-US" dirty="0"/>
              <a:t>Coordinated Early Intervening Services (CEIS)</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26</a:t>
            </a:fld>
            <a:endParaRPr lang="en-US" dirty="0"/>
          </a:p>
        </p:txBody>
      </p:sp>
    </p:spTree>
    <p:extLst>
      <p:ext uri="{BB962C8B-B14F-4D97-AF65-F5344CB8AC3E}">
        <p14:creationId xmlns:p14="http://schemas.microsoft.com/office/powerpoint/2010/main" val="4523347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Coordinated Early Intervening Services (CEIS)</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p:txBody>
          <a:bodyPr>
            <a:normAutofit/>
          </a:bodyPr>
          <a:lstStyle/>
          <a:p>
            <a:r>
              <a:rPr lang="en-US" sz="2800" dirty="0"/>
              <a:t>CEIS are services provided to children who are not currently identified as needing special education or related services, but who need additional academic or behavioral support to succeed in general education. </a:t>
            </a:r>
          </a:p>
          <a:p>
            <a:r>
              <a:rPr lang="en-US" sz="2800" dirty="0"/>
              <a:t>LEAs may voluntarily reserve up to 15 percent of their IDEA funds for CEIS. </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27</a:t>
            </a:fld>
            <a:endParaRPr lang="en-US" dirty="0"/>
          </a:p>
        </p:txBody>
      </p:sp>
    </p:spTree>
    <p:extLst>
      <p:ext uri="{BB962C8B-B14F-4D97-AF65-F5344CB8AC3E}">
        <p14:creationId xmlns:p14="http://schemas.microsoft.com/office/powerpoint/2010/main" val="15700490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Coordinated Early Intervening Services (CEIS)</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p:txBody>
          <a:bodyPr>
            <a:normAutofit/>
          </a:bodyPr>
          <a:lstStyle/>
          <a:p>
            <a:r>
              <a:rPr lang="en-US" sz="2800" dirty="0"/>
              <a:t>CEIS is important for identifying and addressing learning difficulties early. </a:t>
            </a:r>
          </a:p>
          <a:p>
            <a:r>
              <a:rPr lang="en-US" sz="2800" dirty="0"/>
              <a:t>Research indicated that the earlier the intervention, the more effective the support and the less severe the learning difficulties will be. </a:t>
            </a:r>
          </a:p>
          <a:p>
            <a:r>
              <a:rPr lang="en-US" sz="2800" dirty="0"/>
              <a:t>Delays in providing support may increase the intensity, and the cost of the services needed to address learning difficulties. </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28</a:t>
            </a:fld>
            <a:endParaRPr lang="en-US" dirty="0"/>
          </a:p>
        </p:txBody>
      </p:sp>
    </p:spTree>
    <p:extLst>
      <p:ext uri="{BB962C8B-B14F-4D97-AF65-F5344CB8AC3E}">
        <p14:creationId xmlns:p14="http://schemas.microsoft.com/office/powerpoint/2010/main" val="27562977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Coordinated Early Intervening Services (CEIS)</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p:txBody>
          <a:bodyPr>
            <a:normAutofit/>
          </a:bodyPr>
          <a:lstStyle/>
          <a:p>
            <a:r>
              <a:rPr lang="en-US" sz="2800" dirty="0"/>
              <a:t>CEIS activities that may be funded under IDEA include: </a:t>
            </a:r>
          </a:p>
          <a:p>
            <a:pPr lvl="1">
              <a:lnSpc>
                <a:spcPct val="100000"/>
              </a:lnSpc>
            </a:pPr>
            <a:r>
              <a:rPr lang="en-US" dirty="0"/>
              <a:t>Professional development for teachers and other school staff to enable such personnel to deliver scientifically based academic instruction, </a:t>
            </a:r>
            <a:r>
              <a:rPr lang="en-US" dirty="0">
                <a:latin typeface="Arial" panose="020B0604020202020204" pitchFamily="34" charset="0"/>
                <a:cs typeface="Arial" panose="020B0604020202020204" pitchFamily="34" charset="0"/>
              </a:rPr>
              <a:t>behavioral interventions, evidence-based literacy instruction, and where appropriate, instruction on the use of adaptive and instructional software and; </a:t>
            </a:r>
          </a:p>
          <a:p>
            <a:pPr lvl="1">
              <a:lnSpc>
                <a:spcPct val="100000"/>
              </a:lnSpc>
            </a:pPr>
            <a:r>
              <a:rPr lang="en-US" dirty="0">
                <a:latin typeface="Arial" panose="020B0604020202020204" pitchFamily="34" charset="0"/>
                <a:cs typeface="Arial" panose="020B0604020202020204" pitchFamily="34" charset="0"/>
              </a:rPr>
              <a:t>Providing educational and behavioral evaluations, services, and supports, including scientifically based literacy instruction. </a:t>
            </a:r>
          </a:p>
          <a:p>
            <a:pPr lvl="1"/>
            <a:endParaRPr lang="en-US" sz="2400" dirty="0"/>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29</a:t>
            </a:fld>
            <a:endParaRPr lang="en-US" dirty="0"/>
          </a:p>
        </p:txBody>
      </p:sp>
    </p:spTree>
    <p:extLst>
      <p:ext uri="{BB962C8B-B14F-4D97-AF65-F5344CB8AC3E}">
        <p14:creationId xmlns:p14="http://schemas.microsoft.com/office/powerpoint/2010/main" val="3045693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9EFE6-D0CA-5C46-A6E8-B16096AAC233}"/>
              </a:ext>
            </a:extLst>
          </p:cNvPr>
          <p:cNvSpPr>
            <a:spLocks noGrp="1"/>
          </p:cNvSpPr>
          <p:nvPr>
            <p:ph type="title"/>
          </p:nvPr>
        </p:nvSpPr>
        <p:spPr>
          <a:xfrm>
            <a:off x="294199" y="201233"/>
            <a:ext cx="11603603" cy="1325563"/>
          </a:xfrm>
        </p:spPr>
        <p:txBody>
          <a:bodyPr/>
          <a:lstStyle/>
          <a:p>
            <a:r>
              <a:rPr lang="en-US" dirty="0"/>
              <a:t>Agenda</a:t>
            </a:r>
          </a:p>
        </p:txBody>
      </p:sp>
      <p:sp>
        <p:nvSpPr>
          <p:cNvPr id="3" name="Content Placeholder 2">
            <a:extLst>
              <a:ext uri="{FF2B5EF4-FFF2-40B4-BE49-F238E27FC236}">
                <a16:creationId xmlns:a16="http://schemas.microsoft.com/office/drawing/2014/main" id="{CA7A030C-2615-3743-824B-D06266148BCD}"/>
              </a:ext>
            </a:extLst>
          </p:cNvPr>
          <p:cNvSpPr>
            <a:spLocks noGrp="1"/>
          </p:cNvSpPr>
          <p:nvPr>
            <p:ph idx="1"/>
          </p:nvPr>
        </p:nvSpPr>
        <p:spPr>
          <a:xfrm>
            <a:off x="258234" y="1436134"/>
            <a:ext cx="11603603" cy="4650167"/>
          </a:xfrm>
        </p:spPr>
        <p:txBody>
          <a:bodyPr>
            <a:normAutofit/>
          </a:bodyPr>
          <a:lstStyle/>
          <a:p>
            <a:r>
              <a:rPr lang="en-US" sz="2600" dirty="0"/>
              <a:t>1:00 – 1:05 – Welcome – Sherri Coats, Program Director, Special Education Services </a:t>
            </a:r>
          </a:p>
          <a:p>
            <a:r>
              <a:rPr lang="en-US" sz="2600" dirty="0"/>
              <a:t>1:05 – 2:30 – Fiscal Management – Karen Howard, Program Manager, Finance </a:t>
            </a:r>
          </a:p>
          <a:p>
            <a:r>
              <a:rPr lang="en-US" sz="2600" dirty="0"/>
              <a:t>2:30 – 2:45 – Break </a:t>
            </a:r>
          </a:p>
          <a:p>
            <a:r>
              <a:rPr lang="en-US" sz="2600" dirty="0"/>
              <a:t>2:45 – 3:00 – 49</a:t>
            </a:r>
            <a:r>
              <a:rPr lang="en-US" sz="2600" baseline="30000" dirty="0"/>
              <a:t>th</a:t>
            </a:r>
            <a:r>
              <a:rPr lang="en-US" sz="2600" dirty="0"/>
              <a:t> Anniversary of IDEA – Sherri Coats</a:t>
            </a:r>
          </a:p>
          <a:p>
            <a:r>
              <a:rPr lang="en-US" sz="2600" dirty="0"/>
              <a:t>3:00 – 3:45 – Priority Workgroups – Michelle Keiper, Chair </a:t>
            </a:r>
          </a:p>
          <a:p>
            <a:r>
              <a:rPr lang="en-US" sz="2600" dirty="0"/>
              <a:t>3:45 – 3:55 – Public Comment </a:t>
            </a:r>
          </a:p>
          <a:p>
            <a:r>
              <a:rPr lang="en-US" sz="2600" dirty="0"/>
              <a:t>3:55 – 4:00 – Adjourn </a:t>
            </a:r>
          </a:p>
          <a:p>
            <a:pPr lvl="1"/>
            <a:endParaRPr lang="en-US" dirty="0"/>
          </a:p>
          <a:p>
            <a:endParaRPr lang="en-US" dirty="0"/>
          </a:p>
        </p:txBody>
      </p:sp>
      <p:sp>
        <p:nvSpPr>
          <p:cNvPr id="4" name="Footer Placeholder 3">
            <a:extLst>
              <a:ext uri="{FF2B5EF4-FFF2-40B4-BE49-F238E27FC236}">
                <a16:creationId xmlns:a16="http://schemas.microsoft.com/office/drawing/2014/main" id="{EFFF2DCA-EF76-B64C-B3D8-97765F0EB715}"/>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91C567-675D-6149-8804-28A1E7120CA1}"/>
              </a:ext>
            </a:extLst>
          </p:cNvPr>
          <p:cNvSpPr>
            <a:spLocks noGrp="1"/>
          </p:cNvSpPr>
          <p:nvPr>
            <p:ph type="sldNum" sz="quarter" idx="12"/>
          </p:nvPr>
        </p:nvSpPr>
        <p:spPr/>
        <p:txBody>
          <a:bodyPr/>
          <a:lstStyle/>
          <a:p>
            <a:fld id="{D5CA4161-6EC3-4748-B7F3-82EA64CE3DD4}" type="slidenum">
              <a:rPr lang="en-US" smtClean="0"/>
              <a:pPr/>
              <a:t>3</a:t>
            </a:fld>
            <a:endParaRPr lang="en-US" dirty="0"/>
          </a:p>
        </p:txBody>
      </p:sp>
    </p:spTree>
    <p:extLst>
      <p:ext uri="{BB962C8B-B14F-4D97-AF65-F5344CB8AC3E}">
        <p14:creationId xmlns:p14="http://schemas.microsoft.com/office/powerpoint/2010/main" val="11801046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a:xfrm>
            <a:off x="367666" y="1709738"/>
            <a:ext cx="5647239" cy="2739495"/>
          </a:xfrm>
        </p:spPr>
        <p:txBody>
          <a:bodyPr>
            <a:normAutofit fontScale="90000"/>
          </a:bodyPr>
          <a:lstStyle/>
          <a:p>
            <a:r>
              <a:rPr lang="en-US" dirty="0"/>
              <a:t>Coordinated Early Intervening Services (CEIS): Significant Disproportionality </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30</a:t>
            </a:fld>
            <a:endParaRPr lang="en-US" dirty="0"/>
          </a:p>
        </p:txBody>
      </p:sp>
    </p:spTree>
    <p:extLst>
      <p:ext uri="{BB962C8B-B14F-4D97-AF65-F5344CB8AC3E}">
        <p14:creationId xmlns:p14="http://schemas.microsoft.com/office/powerpoint/2010/main" val="17549536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CEIS / Significant Disproportionality </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577130"/>
            <a:ext cx="11603603" cy="4599833"/>
          </a:xfrm>
        </p:spPr>
        <p:txBody>
          <a:bodyPr>
            <a:normAutofit/>
          </a:bodyPr>
          <a:lstStyle/>
          <a:p>
            <a:r>
              <a:rPr lang="en-US" sz="2800" b="1" dirty="0"/>
              <a:t>Significant Disproportionality </a:t>
            </a:r>
            <a:r>
              <a:rPr lang="en-US" sz="2800" dirty="0"/>
              <a:t>refers to students of a particular race or ethnicity being significantly more likely than their other-race peers to be identified as children with disabilities. </a:t>
            </a:r>
          </a:p>
          <a:p>
            <a:r>
              <a:rPr lang="en-US" sz="2800" dirty="0"/>
              <a:t>Revised regulations on significant disproportionality (</a:t>
            </a:r>
            <a:r>
              <a:rPr lang="en-US" sz="2800" dirty="0">
                <a:latin typeface="Arial" panose="020B0604020202020204" pitchFamily="34" charset="0"/>
                <a:cs typeface="Arial" panose="020B0604020202020204" pitchFamily="34" charset="0"/>
                <a:hlinkClick r:id="rId2"/>
              </a:rPr>
              <a:t>34 CFR § 300.646</a:t>
            </a:r>
            <a:r>
              <a:rPr lang="en-US" sz="2800" dirty="0">
                <a:latin typeface="Arial" panose="020B0604020202020204" pitchFamily="34" charset="0"/>
                <a:cs typeface="Arial" panose="020B0604020202020204" pitchFamily="34" charset="0"/>
              </a:rPr>
              <a:t>) have been finalized by OSEP. These regulations enforce the use of IDEA funds to be used on mandatory Comprehensive Coordinated Early Intervening Services (CEIS). </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31</a:t>
            </a:fld>
            <a:endParaRPr lang="en-US" dirty="0"/>
          </a:p>
        </p:txBody>
      </p:sp>
    </p:spTree>
    <p:extLst>
      <p:ext uri="{BB962C8B-B14F-4D97-AF65-F5344CB8AC3E}">
        <p14:creationId xmlns:p14="http://schemas.microsoft.com/office/powerpoint/2010/main" val="11100527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CEIS / Significant Disproportionality </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518408"/>
            <a:ext cx="11603603" cy="4658556"/>
          </a:xfrm>
        </p:spPr>
        <p:txBody>
          <a:bodyPr>
            <a:normAutofit/>
          </a:bodyPr>
          <a:lstStyle/>
          <a:p>
            <a:r>
              <a:rPr lang="en-US" sz="2800" dirty="0"/>
              <a:t>Starting in 2018-2019 LEAs found to be significantly disproportionate are required to set aside 15 percent of their </a:t>
            </a:r>
            <a:r>
              <a:rPr lang="en-US" sz="2800" b="1" dirty="0"/>
              <a:t>total</a:t>
            </a:r>
            <a:r>
              <a:rPr lang="en-US" sz="2800" dirty="0"/>
              <a:t> allocations (IDEA </a:t>
            </a:r>
            <a:r>
              <a:rPr lang="en-US" sz="2800" dirty="0" err="1"/>
              <a:t>FlowThrough</a:t>
            </a:r>
            <a:r>
              <a:rPr lang="en-US" sz="2800" dirty="0"/>
              <a:t>, IDEA </a:t>
            </a:r>
            <a:r>
              <a:rPr lang="en-US" sz="2800" dirty="0" err="1"/>
              <a:t>PreSchool</a:t>
            </a:r>
            <a:r>
              <a:rPr lang="en-US" sz="2800" dirty="0"/>
              <a:t>). </a:t>
            </a:r>
          </a:p>
          <a:p>
            <a:r>
              <a:rPr lang="en-US" sz="2800" dirty="0">
                <a:latin typeface="Arial" panose="020B0604020202020204" pitchFamily="34" charset="0"/>
                <a:cs typeface="Arial" panose="020B0604020202020204" pitchFamily="34" charset="0"/>
              </a:rPr>
              <a:t>This would also include allocation adjustments. </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32</a:t>
            </a:fld>
            <a:endParaRPr lang="en-US" dirty="0"/>
          </a:p>
        </p:txBody>
      </p:sp>
    </p:spTree>
    <p:extLst>
      <p:ext uri="{BB962C8B-B14F-4D97-AF65-F5344CB8AC3E}">
        <p14:creationId xmlns:p14="http://schemas.microsoft.com/office/powerpoint/2010/main" val="6771372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CEIS / Significant Disproportionality </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93240"/>
            <a:ext cx="11603603" cy="4683723"/>
          </a:xfrm>
        </p:spPr>
        <p:txBody>
          <a:bodyPr>
            <a:normAutofit/>
          </a:bodyPr>
          <a:lstStyle/>
          <a:p>
            <a:r>
              <a:rPr lang="en-US" sz="2800" dirty="0">
                <a:latin typeface="Arial" panose="020B0604020202020204" pitchFamily="34" charset="0"/>
                <a:cs typeface="Arial" panose="020B0604020202020204" pitchFamily="34" charset="0"/>
              </a:rPr>
              <a:t>The LEA must serve children aged 3 through grade 12 who are and are not currently identified as needing special education or related services but are in need of additional academic and behavioral support.</a:t>
            </a:r>
          </a:p>
          <a:p>
            <a:r>
              <a:rPr lang="en-US" sz="2800" dirty="0">
                <a:latin typeface="Arial" panose="020B0604020202020204" pitchFamily="34" charset="0"/>
                <a:cs typeface="Arial" panose="020B0604020202020204" pitchFamily="34" charset="0"/>
              </a:rPr>
              <a:t>Funds must be used to identify and address the factors which contributed to the significant disproportionality for the identified category.</a:t>
            </a:r>
          </a:p>
          <a:p>
            <a:pPr marL="0" indent="0">
              <a:buNone/>
            </a:pPr>
            <a:endParaRPr lang="en-US" sz="2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33</a:t>
            </a:fld>
            <a:endParaRPr lang="en-US" dirty="0"/>
          </a:p>
        </p:txBody>
      </p:sp>
    </p:spTree>
    <p:extLst>
      <p:ext uri="{BB962C8B-B14F-4D97-AF65-F5344CB8AC3E}">
        <p14:creationId xmlns:p14="http://schemas.microsoft.com/office/powerpoint/2010/main" val="4073049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CEIS / Significant Disproportionality </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68073"/>
            <a:ext cx="11603603" cy="4708890"/>
          </a:xfrm>
        </p:spPr>
        <p:txBody>
          <a:bodyPr>
            <a:normAutofit/>
          </a:bodyPr>
          <a:lstStyle/>
          <a:p>
            <a:r>
              <a:rPr lang="en-US" sz="2800" dirty="0">
                <a:latin typeface="Arial" panose="020B0604020202020204" pitchFamily="34" charset="0"/>
                <a:cs typeface="Arial" panose="020B0604020202020204" pitchFamily="34" charset="0"/>
              </a:rPr>
              <a:t>LEAs may use CCEIS funds for training, professional development, behavioral evaluations, and supports such as: </a:t>
            </a:r>
          </a:p>
          <a:p>
            <a:pPr lvl="1">
              <a:lnSpc>
                <a:spcPct val="100000"/>
              </a:lnSpc>
            </a:pPr>
            <a:r>
              <a:rPr lang="en-US" sz="2400" dirty="0">
                <a:latin typeface="Arial" panose="020B0604020202020204" pitchFamily="34" charset="0"/>
                <a:cs typeface="Arial" panose="020B0604020202020204" pitchFamily="34" charset="0"/>
              </a:rPr>
              <a:t>Functional Behavioral Assessments (FBA)</a:t>
            </a:r>
          </a:p>
          <a:p>
            <a:pPr lvl="1">
              <a:lnSpc>
                <a:spcPct val="100000"/>
              </a:lnSpc>
            </a:pPr>
            <a:r>
              <a:rPr lang="en-US" sz="2400" dirty="0">
                <a:latin typeface="Arial" panose="020B0604020202020204" pitchFamily="34" charset="0"/>
                <a:cs typeface="Arial" panose="020B0604020202020204" pitchFamily="34" charset="0"/>
              </a:rPr>
              <a:t>Behavioral Intervention Plans (BIP)</a:t>
            </a:r>
          </a:p>
          <a:p>
            <a:r>
              <a:rPr lang="en-US" sz="2800" dirty="0">
                <a:latin typeface="Arial" panose="020B0604020202020204" pitchFamily="34" charset="0"/>
                <a:cs typeface="Arial" panose="020B0604020202020204" pitchFamily="34" charset="0"/>
              </a:rPr>
              <a:t>But </a:t>
            </a:r>
            <a:r>
              <a:rPr lang="en-US" sz="2800" b="1" dirty="0">
                <a:latin typeface="Arial" panose="020B0604020202020204" pitchFamily="34" charset="0"/>
                <a:cs typeface="Arial" panose="020B0604020202020204" pitchFamily="34" charset="0"/>
              </a:rPr>
              <a:t>only</a:t>
            </a:r>
            <a:r>
              <a:rPr lang="en-US" sz="2800" dirty="0">
                <a:latin typeface="Arial" panose="020B0604020202020204" pitchFamily="34" charset="0"/>
                <a:cs typeface="Arial" panose="020B0604020202020204" pitchFamily="34" charset="0"/>
              </a:rPr>
              <a:t> to the extent to address the factors identified as contributing to the significant disproportionality identified by the State. </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34</a:t>
            </a:fld>
            <a:endParaRPr lang="en-US" dirty="0"/>
          </a:p>
        </p:txBody>
      </p:sp>
    </p:spTree>
    <p:extLst>
      <p:ext uri="{BB962C8B-B14F-4D97-AF65-F5344CB8AC3E}">
        <p14:creationId xmlns:p14="http://schemas.microsoft.com/office/powerpoint/2010/main" val="11666544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a:xfrm>
            <a:off x="367666" y="1709738"/>
            <a:ext cx="5647239" cy="2739495"/>
          </a:xfrm>
        </p:spPr>
        <p:txBody>
          <a:bodyPr>
            <a:normAutofit/>
          </a:bodyPr>
          <a:lstStyle/>
          <a:p>
            <a:r>
              <a:rPr lang="en-US" dirty="0"/>
              <a:t>Special Projects for Special Education</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35</a:t>
            </a:fld>
            <a:endParaRPr lang="en-US" dirty="0"/>
          </a:p>
        </p:txBody>
      </p:sp>
    </p:spTree>
    <p:extLst>
      <p:ext uri="{BB962C8B-B14F-4D97-AF65-F5344CB8AC3E}">
        <p14:creationId xmlns:p14="http://schemas.microsoft.com/office/powerpoint/2010/main" val="27692966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Special Projects for Special Education</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76462"/>
            <a:ext cx="11603603" cy="4700501"/>
          </a:xfrm>
        </p:spPr>
        <p:txBody>
          <a:bodyPr>
            <a:normAutofit/>
          </a:bodyPr>
          <a:lstStyle/>
          <a:p>
            <a:r>
              <a:rPr lang="en-US" sz="2800" dirty="0">
                <a:latin typeface="Arial" panose="020B0604020202020204" pitchFamily="34" charset="0"/>
                <a:cs typeface="Arial" panose="020B0604020202020204" pitchFamily="34" charset="0"/>
              </a:rPr>
              <a:t>Special Education has funded (from our State Level Activity funds) some special projects to give aid to districts in areas to help with the cost of professional development, and the ability to expand or develop areas that will improve child outcomes. </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36</a:t>
            </a:fld>
            <a:endParaRPr lang="en-US" dirty="0"/>
          </a:p>
        </p:txBody>
      </p:sp>
    </p:spTree>
    <p:extLst>
      <p:ext uri="{BB962C8B-B14F-4D97-AF65-F5344CB8AC3E}">
        <p14:creationId xmlns:p14="http://schemas.microsoft.com/office/powerpoint/2010/main" val="5313522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a:xfrm>
            <a:off x="367666" y="1709738"/>
            <a:ext cx="5647239" cy="2739495"/>
          </a:xfrm>
        </p:spPr>
        <p:txBody>
          <a:bodyPr>
            <a:normAutofit/>
          </a:bodyPr>
          <a:lstStyle/>
          <a:p>
            <a:r>
              <a:rPr lang="en-US" dirty="0"/>
              <a:t>Project 613</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37</a:t>
            </a:fld>
            <a:endParaRPr lang="en-US" dirty="0"/>
          </a:p>
        </p:txBody>
      </p:sp>
    </p:spTree>
    <p:extLst>
      <p:ext uri="{BB962C8B-B14F-4D97-AF65-F5344CB8AC3E}">
        <p14:creationId xmlns:p14="http://schemas.microsoft.com/office/powerpoint/2010/main" val="26810163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Project 613</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51295"/>
            <a:ext cx="11603603" cy="4725668"/>
          </a:xfrm>
        </p:spPr>
        <p:txBody>
          <a:bodyPr>
            <a:normAutofit/>
          </a:bodyPr>
          <a:lstStyle/>
          <a:p>
            <a:r>
              <a:rPr lang="en-US" sz="2800" dirty="0">
                <a:latin typeface="Arial" panose="020B0604020202020204" pitchFamily="34" charset="0"/>
                <a:cs typeface="Arial" panose="020B0604020202020204" pitchFamily="34" charset="0"/>
              </a:rPr>
              <a:t>The intent of this grant is to encourage district involvement in Professional Development opportunities. </a:t>
            </a:r>
          </a:p>
          <a:p>
            <a:r>
              <a:rPr lang="en-US" sz="2800" dirty="0">
                <a:latin typeface="Arial" panose="020B0604020202020204" pitchFamily="34" charset="0"/>
                <a:cs typeface="Arial" panose="020B0604020202020204" pitchFamily="34" charset="0"/>
              </a:rPr>
              <a:t>Only conferences and/or training provided by or sponsored by OSDE-SES are available. </a:t>
            </a:r>
          </a:p>
          <a:p>
            <a:r>
              <a:rPr lang="en-US" sz="2800" dirty="0">
                <a:latin typeface="Arial" panose="020B0604020202020204" pitchFamily="34" charset="0"/>
                <a:cs typeface="Arial" panose="020B0604020202020204" pitchFamily="34" charset="0"/>
              </a:rPr>
              <a:t>A listing of all allowable conferences and training opportunities can be found on the </a:t>
            </a:r>
            <a:r>
              <a:rPr lang="en-US" sz="2800" dirty="0">
                <a:latin typeface="Arial" panose="020B0604020202020204" pitchFamily="34" charset="0"/>
                <a:cs typeface="Arial" panose="020B0604020202020204" pitchFamily="34" charset="0"/>
                <a:hlinkClick r:id="rId2"/>
              </a:rPr>
              <a:t>Special Education Finance Webpage</a:t>
            </a:r>
            <a:r>
              <a:rPr lang="en-US" sz="2800" dirty="0">
                <a:latin typeface="Arial" panose="020B0604020202020204" pitchFamily="34" charset="0"/>
                <a:cs typeface="Arial" panose="020B0604020202020204" pitchFamily="34" charset="0"/>
              </a:rPr>
              <a:t>.</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38</a:t>
            </a:fld>
            <a:endParaRPr lang="en-US" dirty="0"/>
          </a:p>
        </p:txBody>
      </p:sp>
    </p:spTree>
    <p:extLst>
      <p:ext uri="{BB962C8B-B14F-4D97-AF65-F5344CB8AC3E}">
        <p14:creationId xmlns:p14="http://schemas.microsoft.com/office/powerpoint/2010/main" val="8749484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Project 613</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84851"/>
            <a:ext cx="11603603" cy="4692112"/>
          </a:xfrm>
        </p:spPr>
        <p:txBody>
          <a:bodyPr>
            <a:normAutofit/>
          </a:bodyPr>
          <a:lstStyle/>
          <a:p>
            <a:r>
              <a:rPr lang="en-US" sz="2800" dirty="0">
                <a:latin typeface="Arial" panose="020B0604020202020204" pitchFamily="34" charset="0"/>
                <a:cs typeface="Arial" panose="020B0604020202020204" pitchFamily="34" charset="0"/>
              </a:rPr>
              <a:t>This project may be used to reimburse districts the costs of travel (mileage and hotel), substitute teachers, and registration for eligible events/training. </a:t>
            </a:r>
          </a:p>
          <a:p>
            <a:r>
              <a:rPr lang="en-US" sz="2800" dirty="0">
                <a:latin typeface="Arial" panose="020B0604020202020204" pitchFamily="34" charset="0"/>
                <a:cs typeface="Arial" panose="020B0604020202020204" pitchFamily="34" charset="0"/>
              </a:rPr>
              <a:t>Funds for this project are limited and based on availability. Therefore, no district is issued an allocation. </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39</a:t>
            </a:fld>
            <a:endParaRPr lang="en-US" dirty="0"/>
          </a:p>
        </p:txBody>
      </p:sp>
    </p:spTree>
    <p:extLst>
      <p:ext uri="{BB962C8B-B14F-4D97-AF65-F5344CB8AC3E}">
        <p14:creationId xmlns:p14="http://schemas.microsoft.com/office/powerpoint/2010/main" val="825112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a:xfrm>
            <a:off x="367666" y="1709738"/>
            <a:ext cx="5647239" cy="2739495"/>
          </a:xfrm>
        </p:spPr>
        <p:txBody>
          <a:bodyPr>
            <a:normAutofit fontScale="90000"/>
          </a:bodyPr>
          <a:lstStyle/>
          <a:p>
            <a:r>
              <a:rPr lang="en-US" dirty="0"/>
              <a:t>Fiscal Management of Special Education Programs – IDEA Part B </a:t>
            </a:r>
          </a:p>
        </p:txBody>
      </p:sp>
      <p:sp>
        <p:nvSpPr>
          <p:cNvPr id="3" name="Text Placeholder 2">
            <a:extLst>
              <a:ext uri="{FF2B5EF4-FFF2-40B4-BE49-F238E27FC236}">
                <a16:creationId xmlns:a16="http://schemas.microsoft.com/office/drawing/2014/main" id="{128C818F-8776-1840-A8C9-F6EBB0D7311A}"/>
              </a:ext>
            </a:extLst>
          </p:cNvPr>
          <p:cNvSpPr>
            <a:spLocks noGrp="1"/>
          </p:cNvSpPr>
          <p:nvPr>
            <p:ph type="body" idx="1"/>
          </p:nvPr>
        </p:nvSpPr>
        <p:spPr/>
        <p:txBody>
          <a:bodyPr vert="horz" lIns="91440" tIns="45720" rIns="91440" bIns="45720" rtlCol="0" anchor="t">
            <a:normAutofit/>
          </a:bodyPr>
          <a:lstStyle/>
          <a:p>
            <a:r>
              <a:rPr lang="en-US" dirty="0"/>
              <a:t>Karen Howard, Program Manager, Finance</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4</a:t>
            </a:fld>
            <a:endParaRPr lang="en-US" dirty="0"/>
          </a:p>
        </p:txBody>
      </p:sp>
    </p:spTree>
    <p:extLst>
      <p:ext uri="{BB962C8B-B14F-4D97-AF65-F5344CB8AC3E}">
        <p14:creationId xmlns:p14="http://schemas.microsoft.com/office/powerpoint/2010/main" val="24312490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Project 613</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84852"/>
            <a:ext cx="11603603" cy="4692112"/>
          </a:xfrm>
        </p:spPr>
        <p:txBody>
          <a:bodyPr>
            <a:normAutofit/>
          </a:bodyPr>
          <a:lstStyle/>
          <a:p>
            <a:r>
              <a:rPr lang="en-US" sz="2800" dirty="0">
                <a:latin typeface="Arial" panose="020B0604020202020204" pitchFamily="34" charset="0"/>
                <a:cs typeface="Arial" panose="020B0604020202020204" pitchFamily="34" charset="0"/>
              </a:rPr>
              <a:t>Reimbursement will </a:t>
            </a:r>
            <a:r>
              <a:rPr lang="en-US" sz="2800" b="1" dirty="0">
                <a:latin typeface="Arial" panose="020B0604020202020204" pitchFamily="34" charset="0"/>
                <a:cs typeface="Arial" panose="020B0604020202020204" pitchFamily="34" charset="0"/>
              </a:rPr>
              <a:t>not </a:t>
            </a:r>
            <a:r>
              <a:rPr lang="en-US" sz="2800" dirty="0">
                <a:latin typeface="Arial" panose="020B0604020202020204" pitchFamily="34" charset="0"/>
                <a:cs typeface="Arial" panose="020B0604020202020204" pitchFamily="34" charset="0"/>
              </a:rPr>
              <a:t>include: </a:t>
            </a:r>
          </a:p>
          <a:p>
            <a:pPr lvl="1">
              <a:lnSpc>
                <a:spcPct val="100000"/>
              </a:lnSpc>
            </a:pPr>
            <a:r>
              <a:rPr lang="en-US" dirty="0">
                <a:latin typeface="Arial" panose="020B0604020202020204" pitchFamily="34" charset="0"/>
                <a:cs typeface="Arial" panose="020B0604020202020204" pitchFamily="34" charset="0"/>
              </a:rPr>
              <a:t>Individual Reimbursement </a:t>
            </a:r>
          </a:p>
          <a:p>
            <a:pPr lvl="1">
              <a:lnSpc>
                <a:spcPct val="100000"/>
              </a:lnSpc>
            </a:pPr>
            <a:r>
              <a:rPr lang="en-US" dirty="0">
                <a:latin typeface="Arial" panose="020B0604020202020204" pitchFamily="34" charset="0"/>
                <a:cs typeface="Arial" panose="020B0604020202020204" pitchFamily="34" charset="0"/>
              </a:rPr>
              <a:t>Per Diem / Meals</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40</a:t>
            </a:fld>
            <a:endParaRPr lang="en-US" dirty="0"/>
          </a:p>
        </p:txBody>
      </p:sp>
    </p:spTree>
    <p:extLst>
      <p:ext uri="{BB962C8B-B14F-4D97-AF65-F5344CB8AC3E}">
        <p14:creationId xmlns:p14="http://schemas.microsoft.com/office/powerpoint/2010/main" val="18848958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a:xfrm>
            <a:off x="367666" y="1709738"/>
            <a:ext cx="5647239" cy="2739495"/>
          </a:xfrm>
        </p:spPr>
        <p:txBody>
          <a:bodyPr>
            <a:normAutofit/>
          </a:bodyPr>
          <a:lstStyle/>
          <a:p>
            <a:r>
              <a:rPr lang="en-US" dirty="0"/>
              <a:t>Project 615</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41</a:t>
            </a:fld>
            <a:endParaRPr lang="en-US" dirty="0"/>
          </a:p>
        </p:txBody>
      </p:sp>
    </p:spTree>
    <p:extLst>
      <p:ext uri="{BB962C8B-B14F-4D97-AF65-F5344CB8AC3E}">
        <p14:creationId xmlns:p14="http://schemas.microsoft.com/office/powerpoint/2010/main" val="249360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Project 615</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84851"/>
            <a:ext cx="11603603" cy="4692112"/>
          </a:xfrm>
        </p:spPr>
        <p:txBody>
          <a:bodyPr>
            <a:normAutofit/>
          </a:bodyPr>
          <a:lstStyle/>
          <a:p>
            <a:r>
              <a:rPr lang="en-US" sz="2800" dirty="0">
                <a:latin typeface="Arial" panose="020B0604020202020204" pitchFamily="34" charset="0"/>
                <a:cs typeface="Arial" panose="020B0604020202020204" pitchFamily="34" charset="0"/>
              </a:rPr>
              <a:t>The purpose of this project is to provide additional funds to districts, based on their most recent child count, to be used only for professional development activities that increase the ability of teachers to ensure positive outcomes for students with disabilities. </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42</a:t>
            </a:fld>
            <a:endParaRPr lang="en-US" dirty="0"/>
          </a:p>
        </p:txBody>
      </p:sp>
    </p:spTree>
    <p:extLst>
      <p:ext uri="{BB962C8B-B14F-4D97-AF65-F5344CB8AC3E}">
        <p14:creationId xmlns:p14="http://schemas.microsoft.com/office/powerpoint/2010/main" val="29033054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Project 615</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84851"/>
            <a:ext cx="11603603" cy="4692112"/>
          </a:xfrm>
        </p:spPr>
        <p:txBody>
          <a:bodyPr>
            <a:normAutofit/>
          </a:bodyPr>
          <a:lstStyle/>
          <a:p>
            <a:r>
              <a:rPr lang="en-US" sz="2800" dirty="0">
                <a:latin typeface="Arial" panose="020B0604020202020204" pitchFamily="34" charset="0"/>
                <a:cs typeface="Arial" panose="020B0604020202020204" pitchFamily="34" charset="0"/>
              </a:rPr>
              <a:t>Examples of usage include: </a:t>
            </a:r>
          </a:p>
          <a:p>
            <a:pPr lvl="1">
              <a:lnSpc>
                <a:spcPct val="100000"/>
              </a:lnSpc>
            </a:pPr>
            <a:r>
              <a:rPr lang="en-US" dirty="0">
                <a:latin typeface="Arial" panose="020B0604020202020204" pitchFamily="34" charset="0"/>
                <a:cs typeface="Arial" panose="020B0604020202020204" pitchFamily="34" charset="0"/>
              </a:rPr>
              <a:t>Guest Speakers </a:t>
            </a:r>
          </a:p>
          <a:p>
            <a:pPr lvl="1">
              <a:lnSpc>
                <a:spcPct val="100000"/>
              </a:lnSpc>
            </a:pPr>
            <a:r>
              <a:rPr lang="en-US" dirty="0">
                <a:latin typeface="Arial" panose="020B0604020202020204" pitchFamily="34" charset="0"/>
                <a:cs typeface="Arial" panose="020B0604020202020204" pitchFamily="34" charset="0"/>
              </a:rPr>
              <a:t>Purchasing Books for Staff</a:t>
            </a:r>
          </a:p>
          <a:p>
            <a:pPr lvl="1">
              <a:lnSpc>
                <a:spcPct val="100000"/>
              </a:lnSpc>
            </a:pPr>
            <a:r>
              <a:rPr lang="en-US" dirty="0">
                <a:latin typeface="Arial" panose="020B0604020202020204" pitchFamily="34" charset="0"/>
                <a:cs typeface="Arial" panose="020B0604020202020204" pitchFamily="34" charset="0"/>
              </a:rPr>
              <a:t>Attending Conferences </a:t>
            </a:r>
          </a:p>
          <a:p>
            <a:pPr lvl="1">
              <a:lnSpc>
                <a:spcPct val="100000"/>
              </a:lnSpc>
            </a:pPr>
            <a:r>
              <a:rPr lang="en-US" dirty="0">
                <a:latin typeface="Arial" panose="020B0604020202020204" pitchFamily="34" charset="0"/>
                <a:cs typeface="Arial" panose="020B0604020202020204" pitchFamily="34" charset="0"/>
              </a:rPr>
              <a:t>Conducting Training </a:t>
            </a:r>
          </a:p>
          <a:p>
            <a:pPr lvl="1">
              <a:lnSpc>
                <a:spcPct val="100000"/>
              </a:lnSpc>
            </a:pPr>
            <a:r>
              <a:rPr lang="en-US" dirty="0">
                <a:latin typeface="Arial" panose="020B0604020202020204" pitchFamily="34" charset="0"/>
                <a:cs typeface="Arial" panose="020B0604020202020204" pitchFamily="34" charset="0"/>
              </a:rPr>
              <a:t>Attending Webinars </a:t>
            </a:r>
          </a:p>
          <a:p>
            <a:pPr lvl="1"/>
            <a:endParaRPr lang="en-U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43</a:t>
            </a:fld>
            <a:endParaRPr lang="en-US" dirty="0"/>
          </a:p>
        </p:txBody>
      </p:sp>
    </p:spTree>
    <p:extLst>
      <p:ext uri="{BB962C8B-B14F-4D97-AF65-F5344CB8AC3E}">
        <p14:creationId xmlns:p14="http://schemas.microsoft.com/office/powerpoint/2010/main" val="37163917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a:xfrm>
            <a:off x="367666" y="1709738"/>
            <a:ext cx="5647239" cy="2739495"/>
          </a:xfrm>
        </p:spPr>
        <p:txBody>
          <a:bodyPr>
            <a:normAutofit/>
          </a:bodyPr>
          <a:lstStyle/>
          <a:p>
            <a:r>
              <a:rPr lang="en-US" dirty="0"/>
              <a:t>Certification Examination Reimbursement – Project 616</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44</a:t>
            </a:fld>
            <a:endParaRPr lang="en-US" dirty="0"/>
          </a:p>
        </p:txBody>
      </p:sp>
    </p:spTree>
    <p:extLst>
      <p:ext uri="{BB962C8B-B14F-4D97-AF65-F5344CB8AC3E}">
        <p14:creationId xmlns:p14="http://schemas.microsoft.com/office/powerpoint/2010/main" val="36733886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Project 616</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68073"/>
            <a:ext cx="11603603" cy="4708890"/>
          </a:xfrm>
        </p:spPr>
        <p:txBody>
          <a:bodyPr>
            <a:normAutofit/>
          </a:bodyPr>
          <a:lstStyle/>
          <a:p>
            <a:r>
              <a:rPr lang="en-US" sz="2800" dirty="0">
                <a:latin typeface="Arial" panose="020B0604020202020204" pitchFamily="34" charset="0"/>
                <a:cs typeface="Arial" panose="020B0604020202020204" pitchFamily="34" charset="0"/>
              </a:rPr>
              <a:t>The purpose of this project is to reimburse districts for assisting teachers that need to take and pass additional subject area certification examinations. </a:t>
            </a:r>
          </a:p>
          <a:p>
            <a:r>
              <a:rPr lang="en-US" sz="2800" dirty="0">
                <a:latin typeface="Arial" panose="020B0604020202020204" pitchFamily="34" charset="0"/>
                <a:cs typeface="Arial" panose="020B0604020202020204" pitchFamily="34" charset="0"/>
              </a:rPr>
              <a:t>It is limited to one subject area examination per individual per year. </a:t>
            </a:r>
          </a:p>
          <a:p>
            <a:r>
              <a:rPr lang="en-US" sz="2800" dirty="0">
                <a:latin typeface="Arial" panose="020B0604020202020204" pitchFamily="34" charset="0"/>
                <a:cs typeface="Arial" panose="020B0604020202020204" pitchFamily="34" charset="0"/>
              </a:rPr>
              <a:t>Districts must provide a justification for the necessity of each individual to take and pass the subject area examination. </a:t>
            </a:r>
          </a:p>
          <a:p>
            <a:r>
              <a:rPr lang="en-US" sz="2800" dirty="0">
                <a:latin typeface="Arial" panose="020B0604020202020204" pitchFamily="34" charset="0"/>
                <a:cs typeface="Arial" panose="020B0604020202020204" pitchFamily="34" charset="0"/>
              </a:rPr>
              <a:t>A list of examination areas can be found on the </a:t>
            </a:r>
            <a:r>
              <a:rPr lang="en-US" sz="2800" dirty="0">
                <a:latin typeface="Arial" panose="020B0604020202020204" pitchFamily="34" charset="0"/>
                <a:cs typeface="Arial" panose="020B0604020202020204" pitchFamily="34" charset="0"/>
                <a:hlinkClick r:id="rId2"/>
              </a:rPr>
              <a:t>Special Education Finance Webpage</a:t>
            </a:r>
            <a:r>
              <a:rPr lang="en-US" sz="2800" dirty="0">
                <a:latin typeface="Arial" panose="020B0604020202020204" pitchFamily="34" charset="0"/>
                <a:cs typeface="Arial" panose="020B0604020202020204" pitchFamily="34" charset="0"/>
              </a:rPr>
              <a:t>. </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45</a:t>
            </a:fld>
            <a:endParaRPr lang="en-US" dirty="0"/>
          </a:p>
        </p:txBody>
      </p:sp>
    </p:spTree>
    <p:extLst>
      <p:ext uri="{BB962C8B-B14F-4D97-AF65-F5344CB8AC3E}">
        <p14:creationId xmlns:p14="http://schemas.microsoft.com/office/powerpoint/2010/main" val="11014588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a:xfrm>
            <a:off x="367666" y="1709738"/>
            <a:ext cx="5647239" cy="2739495"/>
          </a:xfrm>
        </p:spPr>
        <p:txBody>
          <a:bodyPr>
            <a:normAutofit/>
          </a:bodyPr>
          <a:lstStyle/>
          <a:p>
            <a:r>
              <a:rPr lang="en-US" dirty="0"/>
              <a:t>Transition Development Program – Project 618</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46</a:t>
            </a:fld>
            <a:endParaRPr lang="en-US" dirty="0"/>
          </a:p>
        </p:txBody>
      </p:sp>
    </p:spTree>
    <p:extLst>
      <p:ext uri="{BB962C8B-B14F-4D97-AF65-F5344CB8AC3E}">
        <p14:creationId xmlns:p14="http://schemas.microsoft.com/office/powerpoint/2010/main" val="7799119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Project 618</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392572"/>
            <a:ext cx="11603603" cy="4784391"/>
          </a:xfrm>
        </p:spPr>
        <p:txBody>
          <a:bodyPr>
            <a:normAutofit/>
          </a:bodyPr>
          <a:lstStyle/>
          <a:p>
            <a:r>
              <a:rPr lang="en-US" sz="2800" dirty="0">
                <a:latin typeface="Arial" panose="020B0604020202020204" pitchFamily="34" charset="0"/>
                <a:cs typeface="Arial" panose="020B0604020202020204" pitchFamily="34" charset="0"/>
              </a:rPr>
              <a:t>The purpose of this project is </a:t>
            </a:r>
            <a:r>
              <a:rPr lang="en-US" sz="2800" dirty="0">
                <a:effectLst/>
                <a:latin typeface="+mj-lt"/>
                <a:ea typeface="Georgia" panose="02040502050405020303" pitchFamily="18" charset="0"/>
                <a:cs typeface="Times New Roman" panose="02020603050405020304" pitchFamily="18" charset="0"/>
              </a:rPr>
              <a:t>to provide additional funds to districts for the purpose of developing or expanding transition programs for students ages 18 through the school year in which the student turns 22. </a:t>
            </a:r>
          </a:p>
          <a:p>
            <a:r>
              <a:rPr lang="en-US" sz="2800" dirty="0">
                <a:latin typeface="+mj-lt"/>
                <a:ea typeface="Georgia" panose="02040502050405020303" pitchFamily="18" charset="0"/>
                <a:cs typeface="Times New Roman" panose="02020603050405020304" pitchFamily="18" charset="0"/>
              </a:rPr>
              <a:t>Districts received an allocation based on their October 1, 2023 child count of OAAP students ages 17-21, and who will be 18 through the end of the school year in which the student turns 22 for the school year 2024-2025. </a:t>
            </a:r>
            <a:endParaRPr lang="en-US" sz="2800" dirty="0">
              <a:effectLst/>
              <a:latin typeface="+mj-lt"/>
              <a:ea typeface="Georgia" panose="02040502050405020303" pitchFamily="18" charset="0"/>
              <a:cs typeface="Times New Roman" panose="02020603050405020304" pitchFamily="18" charset="0"/>
            </a:endParaRPr>
          </a:p>
          <a:p>
            <a:endParaRPr lang="en-US" sz="2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47</a:t>
            </a:fld>
            <a:endParaRPr lang="en-US" dirty="0"/>
          </a:p>
        </p:txBody>
      </p:sp>
    </p:spTree>
    <p:extLst>
      <p:ext uri="{BB962C8B-B14F-4D97-AF65-F5344CB8AC3E}">
        <p14:creationId xmlns:p14="http://schemas.microsoft.com/office/powerpoint/2010/main" val="35627008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Project 618</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84851"/>
            <a:ext cx="11603603" cy="4692112"/>
          </a:xfrm>
        </p:spPr>
        <p:txBody>
          <a:bodyPr>
            <a:normAutofit/>
          </a:bodyPr>
          <a:lstStyle/>
          <a:p>
            <a:r>
              <a:rPr lang="en-US" sz="2800" dirty="0">
                <a:latin typeface="Arial" panose="020B0604020202020204" pitchFamily="34" charset="0"/>
                <a:cs typeface="Arial" panose="020B0604020202020204" pitchFamily="34" charset="0"/>
              </a:rPr>
              <a:t>These funds may only be used for purchases of curriculum, equipment, and/or materials to support secondary transition or professional development directly supporting secondary transition, such as post-secondary education/training, employment, independent living, or community participation. </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48</a:t>
            </a:fld>
            <a:endParaRPr lang="en-US" dirty="0"/>
          </a:p>
        </p:txBody>
      </p:sp>
    </p:spTree>
    <p:extLst>
      <p:ext uri="{BB962C8B-B14F-4D97-AF65-F5344CB8AC3E}">
        <p14:creationId xmlns:p14="http://schemas.microsoft.com/office/powerpoint/2010/main" val="20675262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a:xfrm>
            <a:off x="367666" y="1709738"/>
            <a:ext cx="5647239" cy="2739495"/>
          </a:xfrm>
        </p:spPr>
        <p:txBody>
          <a:bodyPr>
            <a:normAutofit/>
          </a:bodyPr>
          <a:lstStyle/>
          <a:p>
            <a:r>
              <a:rPr lang="en-US" dirty="0"/>
              <a:t>OKMTSS Implementation – Project 619</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49</a:t>
            </a:fld>
            <a:endParaRPr lang="en-US" dirty="0"/>
          </a:p>
        </p:txBody>
      </p:sp>
    </p:spTree>
    <p:extLst>
      <p:ext uri="{BB962C8B-B14F-4D97-AF65-F5344CB8AC3E}">
        <p14:creationId xmlns:p14="http://schemas.microsoft.com/office/powerpoint/2010/main" val="351208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B3392958-2322-4C8F-BE41-363C52CC1610}"/>
              </a:ext>
            </a:extLst>
          </p:cNvPr>
          <p:cNvSpPr>
            <a:spLocks noGrp="1"/>
          </p:cNvSpPr>
          <p:nvPr>
            <p:ph type="title"/>
          </p:nvPr>
        </p:nvSpPr>
        <p:spPr/>
        <p:txBody>
          <a:bodyPr/>
          <a:lstStyle/>
          <a:p>
            <a:r>
              <a:rPr lang="en-US" dirty="0"/>
              <a:t>Federal IDEA Part B Funds </a:t>
            </a:r>
          </a:p>
        </p:txBody>
      </p:sp>
      <p:sp>
        <p:nvSpPr>
          <p:cNvPr id="4" name="Footer Placeholder 3">
            <a:extLst>
              <a:ext uri="{FF2B5EF4-FFF2-40B4-BE49-F238E27FC236}">
                <a16:creationId xmlns:a16="http://schemas.microsoft.com/office/drawing/2014/main" id="{90013CFD-9D4A-4D18-AAD5-8ED51C0CCBC1}"/>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C8BE630-0764-407B-A7AB-CDB5EDCD04A2}"/>
              </a:ext>
            </a:extLst>
          </p:cNvPr>
          <p:cNvSpPr>
            <a:spLocks noGrp="1"/>
          </p:cNvSpPr>
          <p:nvPr>
            <p:ph type="sldNum" sz="quarter" idx="12"/>
          </p:nvPr>
        </p:nvSpPr>
        <p:spPr/>
        <p:txBody>
          <a:bodyPr/>
          <a:lstStyle/>
          <a:p>
            <a:fld id="{D5CA4161-6EC3-4748-B7F3-82EA64CE3DD4}" type="slidenum">
              <a:rPr lang="en-US" smtClean="0"/>
              <a:pPr/>
              <a:t>5</a:t>
            </a:fld>
            <a:endParaRPr lang="en-US" dirty="0"/>
          </a:p>
        </p:txBody>
      </p:sp>
      <p:sp>
        <p:nvSpPr>
          <p:cNvPr id="14" name="Content Placeholder 13">
            <a:extLst>
              <a:ext uri="{FF2B5EF4-FFF2-40B4-BE49-F238E27FC236}">
                <a16:creationId xmlns:a16="http://schemas.microsoft.com/office/drawing/2014/main" id="{31696115-EA3B-499B-981E-53CD8C0B9302}"/>
              </a:ext>
            </a:extLst>
          </p:cNvPr>
          <p:cNvSpPr>
            <a:spLocks noGrp="1"/>
          </p:cNvSpPr>
          <p:nvPr>
            <p:ph idx="1"/>
          </p:nvPr>
        </p:nvSpPr>
        <p:spPr>
          <a:xfrm>
            <a:off x="294199" y="1690688"/>
            <a:ext cx="11534277" cy="4486275"/>
          </a:xfrm>
        </p:spPr>
        <p:txBody>
          <a:bodyPr/>
          <a:lstStyle/>
          <a:p>
            <a:r>
              <a:rPr lang="en-US" dirty="0"/>
              <a:t>Individuals with Disabilities Education Act (IDEA) funds are federal funds the Local Education Agency (LEA) receives to: </a:t>
            </a:r>
          </a:p>
          <a:p>
            <a:pPr lvl="1">
              <a:lnSpc>
                <a:spcPct val="100000"/>
              </a:lnSpc>
            </a:pPr>
            <a:r>
              <a:rPr lang="en-US" dirty="0"/>
              <a:t>Implement IDEA Part B </a:t>
            </a:r>
          </a:p>
          <a:p>
            <a:pPr lvl="1">
              <a:lnSpc>
                <a:spcPct val="100000"/>
              </a:lnSpc>
            </a:pPr>
            <a:r>
              <a:rPr lang="en-US" dirty="0"/>
              <a:t>Help support special education programs</a:t>
            </a:r>
          </a:p>
        </p:txBody>
      </p:sp>
    </p:spTree>
    <p:extLst>
      <p:ext uri="{BB962C8B-B14F-4D97-AF65-F5344CB8AC3E}">
        <p14:creationId xmlns:p14="http://schemas.microsoft.com/office/powerpoint/2010/main" val="35749640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Project 619</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09350"/>
            <a:ext cx="11603603" cy="4767613"/>
          </a:xfrm>
        </p:spPr>
        <p:txBody>
          <a:bodyPr>
            <a:normAutofit/>
          </a:bodyPr>
          <a:lstStyle/>
          <a:p>
            <a:r>
              <a:rPr lang="en-US" sz="2800" dirty="0">
                <a:effectLst/>
                <a:latin typeface="Arial" panose="020B0604020202020204" pitchFamily="34" charset="0"/>
                <a:ea typeface="Calibri" panose="020F0502020204030204" pitchFamily="34" charset="0"/>
                <a:cs typeface="Arial" panose="020B0604020202020204" pitchFamily="34" charset="0"/>
              </a:rPr>
              <a:t>The purpose of this project is to develop or improve an Oklahoma Multi-Tiered System of Supports (OKMTSS) framework that incorporates evidence-based practices with early intervention for all children.  It will be implemented, with fidelity, using an evidence-based academic and/or behavior continuum of interventions through tiered support.</a:t>
            </a:r>
          </a:p>
          <a:p>
            <a:pPr marL="0" indent="0">
              <a:buNone/>
            </a:pPr>
            <a:endParaRPr lang="en-US" sz="2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50</a:t>
            </a:fld>
            <a:endParaRPr lang="en-US" dirty="0"/>
          </a:p>
        </p:txBody>
      </p:sp>
    </p:spTree>
    <p:extLst>
      <p:ext uri="{BB962C8B-B14F-4D97-AF65-F5344CB8AC3E}">
        <p14:creationId xmlns:p14="http://schemas.microsoft.com/office/powerpoint/2010/main" val="15785875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Project 619</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09350"/>
            <a:ext cx="11603603" cy="4767613"/>
          </a:xfrm>
        </p:spPr>
        <p:txBody>
          <a:bodyPr>
            <a:normAutofit/>
          </a:bodyPr>
          <a:lstStyle/>
          <a:p>
            <a:r>
              <a:rPr lang="en-US" sz="2800" kern="100" dirty="0">
                <a:effectLst/>
                <a:latin typeface="Arial" panose="020B0604020202020204" pitchFamily="34" charset="0"/>
                <a:ea typeface="Calibri" panose="020F0502020204030204" pitchFamily="34" charset="0"/>
                <a:cs typeface="Arial" panose="020B0604020202020204" pitchFamily="34" charset="0"/>
              </a:rPr>
              <a:t>Identified “targeted” districts received a one-time allocation of </a:t>
            </a:r>
            <a:r>
              <a:rPr lang="en-US" sz="2800" b="1" kern="100" dirty="0">
                <a:effectLst/>
                <a:latin typeface="Arial" panose="020B0604020202020204" pitchFamily="34" charset="0"/>
                <a:ea typeface="Calibri" panose="020F0502020204030204" pitchFamily="34" charset="0"/>
                <a:cs typeface="Arial" panose="020B0604020202020204" pitchFamily="34" charset="0"/>
              </a:rPr>
              <a:t>$5,000</a:t>
            </a:r>
            <a:r>
              <a:rPr lang="en-US" sz="2800" kern="100" dirty="0">
                <a:effectLst/>
                <a:latin typeface="Arial" panose="020B0604020202020204" pitchFamily="34" charset="0"/>
                <a:ea typeface="Calibri" panose="020F0502020204030204" pitchFamily="34" charset="0"/>
                <a:cs typeface="Arial" panose="020B0604020202020204" pitchFamily="34" charset="0"/>
              </a:rPr>
              <a:t>.  The project is to fund serves to incentivize, through stipends to school personnel, time invested in developing or improving alignment to the essential components for implementing an evidence-based MTSS framework. </a:t>
            </a:r>
          </a:p>
          <a:p>
            <a:r>
              <a:rPr lang="en-US" sz="2800" dirty="0">
                <a:effectLst/>
                <a:latin typeface="Arial" panose="020B0604020202020204" pitchFamily="34" charset="0"/>
                <a:ea typeface="Calibri" panose="020F0502020204030204" pitchFamily="34" charset="0"/>
                <a:cs typeface="Arial" panose="020B0604020202020204" pitchFamily="34" charset="0"/>
              </a:rPr>
              <a:t>One half of the funds were made available in the 2023-2024 school year, while the other half is made available in the 2024-2025 school year.</a:t>
            </a:r>
          </a:p>
          <a:p>
            <a:pPr marL="0" indent="0">
              <a:buNone/>
            </a:pPr>
            <a:endParaRPr lang="en-US" sz="2800" kern="1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51</a:t>
            </a:fld>
            <a:endParaRPr lang="en-US" dirty="0"/>
          </a:p>
        </p:txBody>
      </p:sp>
    </p:spTree>
    <p:extLst>
      <p:ext uri="{BB962C8B-B14F-4D97-AF65-F5344CB8AC3E}">
        <p14:creationId xmlns:p14="http://schemas.microsoft.com/office/powerpoint/2010/main" val="12796162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Project 619</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09350"/>
            <a:ext cx="11603603" cy="4767613"/>
          </a:xfrm>
        </p:spPr>
        <p:txBody>
          <a:bodyPr>
            <a:normAutofit/>
          </a:bodyPr>
          <a:lstStyle/>
          <a:p>
            <a:r>
              <a:rPr lang="en-US" sz="2800" kern="100" dirty="0">
                <a:effectLst/>
                <a:latin typeface="Arial" panose="020B0604020202020204" pitchFamily="34" charset="0"/>
                <a:ea typeface="Calibri" panose="020F0502020204030204" pitchFamily="34" charset="0"/>
                <a:cs typeface="Arial" panose="020B0604020202020204" pitchFamily="34" charset="0"/>
              </a:rPr>
              <a:t>The funds may only be used to provide stipends to staff who are participating in OSDE sponsored MTSS training and/or leadership opportunities that build the knowledge sharing capabilities to develop and sustain fidelity of implementation of OKMTSS in the district.  </a:t>
            </a:r>
          </a:p>
          <a:p>
            <a:pPr marL="0" indent="0">
              <a:buNone/>
            </a:pPr>
            <a:endParaRPr lang="en-US" sz="2800" kern="1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52</a:t>
            </a:fld>
            <a:endParaRPr lang="en-US" dirty="0"/>
          </a:p>
        </p:txBody>
      </p:sp>
    </p:spTree>
    <p:extLst>
      <p:ext uri="{BB962C8B-B14F-4D97-AF65-F5344CB8AC3E}">
        <p14:creationId xmlns:p14="http://schemas.microsoft.com/office/powerpoint/2010/main" val="32185108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a:xfrm>
            <a:off x="367666" y="1709738"/>
            <a:ext cx="5647239" cy="2739495"/>
          </a:xfrm>
        </p:spPr>
        <p:txBody>
          <a:bodyPr>
            <a:normAutofit/>
          </a:bodyPr>
          <a:lstStyle/>
          <a:p>
            <a:r>
              <a:rPr lang="en-US" dirty="0"/>
              <a:t>High Needs – Tier I and Tier II </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53</a:t>
            </a:fld>
            <a:endParaRPr lang="en-US" dirty="0"/>
          </a:p>
        </p:txBody>
      </p:sp>
    </p:spTree>
    <p:extLst>
      <p:ext uri="{BB962C8B-B14F-4D97-AF65-F5344CB8AC3E}">
        <p14:creationId xmlns:p14="http://schemas.microsoft.com/office/powerpoint/2010/main" val="24302629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High Need Students</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09350"/>
            <a:ext cx="11603603" cy="4767613"/>
          </a:xfrm>
        </p:spPr>
        <p:txBody>
          <a:bodyPr>
            <a:normAutofit/>
          </a:bodyPr>
          <a:lstStyle/>
          <a:p>
            <a:r>
              <a:rPr lang="en-US" sz="2800" b="1" kern="100" dirty="0">
                <a:effectLst/>
                <a:latin typeface="Arial" panose="020B0604020202020204" pitchFamily="34" charset="0"/>
                <a:ea typeface="Calibri" panose="020F0502020204030204" pitchFamily="34" charset="0"/>
                <a:cs typeface="Arial" panose="020B0604020202020204" pitchFamily="34" charset="0"/>
              </a:rPr>
              <a:t>Tier I </a:t>
            </a:r>
          </a:p>
          <a:p>
            <a:pPr lvl="1">
              <a:lnSpc>
                <a:spcPct val="100000"/>
              </a:lnSpc>
            </a:pPr>
            <a:r>
              <a:rPr lang="en-US" kern="100" dirty="0">
                <a:latin typeface="Arial" panose="020B0604020202020204" pitchFamily="34" charset="0"/>
                <a:ea typeface="Calibri" panose="020F0502020204030204" pitchFamily="34" charset="0"/>
                <a:cs typeface="Arial" panose="020B0604020202020204" pitchFamily="34" charset="0"/>
              </a:rPr>
              <a:t>Out-of-State residential placements (prior OSDE-SES approval required). </a:t>
            </a:r>
          </a:p>
          <a:p>
            <a:pPr lvl="1">
              <a:lnSpc>
                <a:spcPct val="100000"/>
              </a:lnSpc>
            </a:pPr>
            <a:r>
              <a:rPr lang="en-US" kern="100" dirty="0">
                <a:effectLst/>
                <a:latin typeface="Arial" panose="020B0604020202020204" pitchFamily="34" charset="0"/>
                <a:ea typeface="Calibri" panose="020F0502020204030204" pitchFamily="34" charset="0"/>
                <a:cs typeface="Arial" panose="020B0604020202020204" pitchFamily="34" charset="0"/>
              </a:rPr>
              <a:t>Must be written in the student’s IEP</a:t>
            </a:r>
            <a:r>
              <a:rPr lang="en-US" kern="100" dirty="0">
                <a:latin typeface="Arial" panose="020B0604020202020204" pitchFamily="34" charset="0"/>
                <a:ea typeface="Calibri" panose="020F0502020204030204" pitchFamily="34" charset="0"/>
                <a:cs typeface="Arial" panose="020B0604020202020204" pitchFamily="34" charset="0"/>
              </a:rPr>
              <a:t>. </a:t>
            </a:r>
          </a:p>
          <a:p>
            <a:pPr lvl="1">
              <a:lnSpc>
                <a:spcPct val="100000"/>
              </a:lnSpc>
            </a:pPr>
            <a:r>
              <a:rPr lang="en-US" kern="100" dirty="0">
                <a:effectLst/>
                <a:latin typeface="Arial" panose="020B0604020202020204" pitchFamily="34" charset="0"/>
                <a:ea typeface="Calibri" panose="020F0502020204030204" pitchFamily="34" charset="0"/>
                <a:cs typeface="Arial" panose="020B0604020202020204" pitchFamily="34" charset="0"/>
              </a:rPr>
              <a:t>Must have acceptance letter from the Out-of-State </a:t>
            </a:r>
            <a:r>
              <a:rPr lang="en-US" kern="100" dirty="0">
                <a:latin typeface="Arial" panose="020B0604020202020204" pitchFamily="34" charset="0"/>
                <a:ea typeface="Calibri" panose="020F0502020204030204" pitchFamily="34" charset="0"/>
                <a:cs typeface="Arial" panose="020B0604020202020204" pitchFamily="34" charset="0"/>
              </a:rPr>
              <a:t>resident facility. </a:t>
            </a:r>
            <a:endParaRPr lang="en-US" kern="1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2800" kern="1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54</a:t>
            </a:fld>
            <a:endParaRPr lang="en-US" dirty="0"/>
          </a:p>
        </p:txBody>
      </p:sp>
    </p:spTree>
    <p:extLst>
      <p:ext uri="{BB962C8B-B14F-4D97-AF65-F5344CB8AC3E}">
        <p14:creationId xmlns:p14="http://schemas.microsoft.com/office/powerpoint/2010/main" val="21750278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High Need Students</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09350"/>
            <a:ext cx="11603603" cy="4767613"/>
          </a:xfrm>
        </p:spPr>
        <p:txBody>
          <a:bodyPr>
            <a:normAutofit/>
          </a:bodyPr>
          <a:lstStyle/>
          <a:p>
            <a:r>
              <a:rPr lang="en-US" sz="2800" b="1" kern="100" dirty="0">
                <a:effectLst/>
                <a:latin typeface="Arial" panose="020B0604020202020204" pitchFamily="34" charset="0"/>
                <a:ea typeface="Calibri" panose="020F0502020204030204" pitchFamily="34" charset="0"/>
                <a:cs typeface="Arial" panose="020B0604020202020204" pitchFamily="34" charset="0"/>
              </a:rPr>
              <a:t>Tier II</a:t>
            </a:r>
          </a:p>
          <a:p>
            <a:pPr marL="0" indent="0">
              <a:buNone/>
            </a:pPr>
            <a:r>
              <a:rPr lang="en-US" sz="2800" kern="100" dirty="0">
                <a:latin typeface="Arial" panose="020B0604020202020204" pitchFamily="34" charset="0"/>
                <a:ea typeface="Calibri" panose="020F0502020204030204" pitchFamily="34" charset="0"/>
                <a:cs typeface="Arial" panose="020B0604020202020204" pitchFamily="34" charset="0"/>
              </a:rPr>
              <a:t>Applicants must meet the following qualifications: </a:t>
            </a:r>
          </a:p>
          <a:p>
            <a:pPr lvl="1">
              <a:lnSpc>
                <a:spcPct val="100000"/>
              </a:lnSpc>
            </a:pPr>
            <a:r>
              <a:rPr lang="en-US" kern="100" dirty="0">
                <a:effectLst/>
                <a:latin typeface="Arial" panose="020B0604020202020204" pitchFamily="34" charset="0"/>
                <a:ea typeface="Calibri" panose="020F0502020204030204" pitchFamily="34" charset="0"/>
                <a:cs typeface="Arial" panose="020B0604020202020204" pitchFamily="34" charset="0"/>
              </a:rPr>
              <a:t>At least three times the average per pup</a:t>
            </a:r>
            <a:r>
              <a:rPr lang="en-US" kern="100" dirty="0">
                <a:latin typeface="Arial" panose="020B0604020202020204" pitchFamily="34" charset="0"/>
                <a:ea typeface="Calibri" panose="020F0502020204030204" pitchFamily="34" charset="0"/>
                <a:cs typeface="Arial" panose="020B0604020202020204" pitchFamily="34" charset="0"/>
              </a:rPr>
              <a:t>il expenditure in Oklahoma. </a:t>
            </a:r>
          </a:p>
          <a:p>
            <a:pPr lvl="1">
              <a:lnSpc>
                <a:spcPct val="100000"/>
              </a:lnSpc>
            </a:pPr>
            <a:r>
              <a:rPr lang="en-US" kern="100" dirty="0">
                <a:effectLst/>
                <a:latin typeface="Arial" panose="020B0604020202020204" pitchFamily="34" charset="0"/>
                <a:ea typeface="Calibri" panose="020F0502020204030204" pitchFamily="34" charset="0"/>
                <a:cs typeface="Arial" panose="020B0604020202020204" pitchFamily="34" charset="0"/>
              </a:rPr>
              <a:t>At least 10% of the LEA’s previous </a:t>
            </a:r>
            <a:r>
              <a:rPr lang="en-US" kern="100" dirty="0">
                <a:latin typeface="Arial" panose="020B0604020202020204" pitchFamily="34" charset="0"/>
                <a:ea typeface="Calibri" panose="020F0502020204030204" pitchFamily="34" charset="0"/>
                <a:cs typeface="Arial" panose="020B0604020202020204" pitchFamily="34" charset="0"/>
              </a:rPr>
              <a:t>year’s Flow-Through allocation. </a:t>
            </a:r>
          </a:p>
          <a:p>
            <a:pPr lvl="1">
              <a:lnSpc>
                <a:spcPct val="100000"/>
              </a:lnSpc>
            </a:pPr>
            <a:r>
              <a:rPr lang="en-US" kern="100" dirty="0">
                <a:effectLst/>
                <a:latin typeface="Arial" panose="020B0604020202020204" pitchFamily="34" charset="0"/>
                <a:ea typeface="Calibri" panose="020F0502020204030204" pitchFamily="34" charset="0"/>
                <a:cs typeface="Arial" panose="020B0604020202020204" pitchFamily="34" charset="0"/>
              </a:rPr>
              <a:t>Funds will be awarded based on availability. </a:t>
            </a:r>
          </a:p>
          <a:p>
            <a:pPr marL="0" indent="0">
              <a:buNone/>
            </a:pPr>
            <a:endParaRPr lang="en-US" sz="2800" kern="1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55</a:t>
            </a:fld>
            <a:endParaRPr lang="en-US" dirty="0"/>
          </a:p>
        </p:txBody>
      </p:sp>
    </p:spTree>
    <p:extLst>
      <p:ext uri="{BB962C8B-B14F-4D97-AF65-F5344CB8AC3E}">
        <p14:creationId xmlns:p14="http://schemas.microsoft.com/office/powerpoint/2010/main" val="40208318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High Need Students</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09350"/>
            <a:ext cx="11603603" cy="4767613"/>
          </a:xfrm>
        </p:spPr>
        <p:txBody>
          <a:bodyPr>
            <a:normAutofit/>
          </a:bodyPr>
          <a:lstStyle/>
          <a:p>
            <a:r>
              <a:rPr lang="en-US" sz="2800" kern="100" dirty="0">
                <a:effectLst/>
                <a:latin typeface="Arial" panose="020B0604020202020204" pitchFamily="34" charset="0"/>
                <a:ea typeface="Calibri" panose="020F0502020204030204" pitchFamily="34" charset="0"/>
                <a:cs typeface="Arial" panose="020B0604020202020204" pitchFamily="34" charset="0"/>
              </a:rPr>
              <a:t>Applications for Tier I and Tier II programs will be available on the </a:t>
            </a:r>
            <a:r>
              <a:rPr lang="en-US" sz="2800" kern="100" dirty="0">
                <a:effectLst/>
                <a:latin typeface="Arial" panose="020B0604020202020204" pitchFamily="34" charset="0"/>
                <a:ea typeface="Calibri" panose="020F0502020204030204" pitchFamily="34" charset="0"/>
                <a:cs typeface="Arial" panose="020B0604020202020204" pitchFamily="34" charset="0"/>
                <a:hlinkClick r:id="rId2"/>
              </a:rPr>
              <a:t>Special Education Finance Webpage</a:t>
            </a:r>
            <a:r>
              <a:rPr lang="en-US" sz="2800" kern="100" dirty="0">
                <a:effectLst/>
                <a:latin typeface="Arial" panose="020B0604020202020204" pitchFamily="34" charset="0"/>
                <a:ea typeface="Calibri" panose="020F0502020204030204" pitchFamily="34" charset="0"/>
                <a:cs typeface="Arial" panose="020B0604020202020204" pitchFamily="34" charset="0"/>
              </a:rPr>
              <a:t>. </a:t>
            </a:r>
          </a:p>
          <a:p>
            <a:r>
              <a:rPr lang="en-US" sz="2800" kern="100" dirty="0">
                <a:effectLst/>
                <a:latin typeface="Arial" panose="020B0604020202020204" pitchFamily="34" charset="0"/>
                <a:ea typeface="Calibri" panose="020F0502020204030204" pitchFamily="34" charset="0"/>
                <a:cs typeface="Arial" panose="020B0604020202020204" pitchFamily="34" charset="0"/>
              </a:rPr>
              <a:t>Applications for Tier I and Tier II programs will be due on the fourth </a:t>
            </a:r>
            <a:r>
              <a:rPr lang="en-US" sz="2800" kern="100" dirty="0">
                <a:latin typeface="Arial" panose="020B0604020202020204" pitchFamily="34" charset="0"/>
                <a:ea typeface="Calibri" panose="020F0502020204030204" pitchFamily="34" charset="0"/>
                <a:cs typeface="Arial" panose="020B0604020202020204" pitchFamily="34" charset="0"/>
              </a:rPr>
              <a:t>Friday of July. </a:t>
            </a:r>
            <a:endParaRPr lang="en-US" kern="1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2800" kern="1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56</a:t>
            </a:fld>
            <a:endParaRPr lang="en-US" dirty="0"/>
          </a:p>
        </p:txBody>
      </p:sp>
    </p:spTree>
    <p:extLst>
      <p:ext uri="{BB962C8B-B14F-4D97-AF65-F5344CB8AC3E}">
        <p14:creationId xmlns:p14="http://schemas.microsoft.com/office/powerpoint/2010/main" val="31030702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a:xfrm>
            <a:off x="367666" y="1709738"/>
            <a:ext cx="5647239" cy="2739495"/>
          </a:xfrm>
        </p:spPr>
        <p:txBody>
          <a:bodyPr>
            <a:normAutofit/>
          </a:bodyPr>
          <a:lstStyle/>
          <a:p>
            <a:r>
              <a:rPr lang="en-US" dirty="0"/>
              <a:t>Finance Resources</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57</a:t>
            </a:fld>
            <a:endParaRPr lang="en-US" dirty="0"/>
          </a:p>
        </p:txBody>
      </p:sp>
    </p:spTree>
    <p:extLst>
      <p:ext uri="{BB962C8B-B14F-4D97-AF65-F5344CB8AC3E}">
        <p14:creationId xmlns:p14="http://schemas.microsoft.com/office/powerpoint/2010/main" val="34271822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Finance Resources</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58</a:t>
            </a:fld>
            <a:endParaRPr lang="en-US" dirty="0"/>
          </a:p>
        </p:txBody>
      </p:sp>
      <p:sp>
        <p:nvSpPr>
          <p:cNvPr id="30" name="Content Placeholder 29">
            <a:extLst>
              <a:ext uri="{FF2B5EF4-FFF2-40B4-BE49-F238E27FC236}">
                <a16:creationId xmlns:a16="http://schemas.microsoft.com/office/drawing/2014/main" id="{30E8BEC8-85DD-4BCA-BF1E-C1B173F7A76B}"/>
              </a:ext>
            </a:extLst>
          </p:cNvPr>
          <p:cNvSpPr>
            <a:spLocks noGrp="1"/>
          </p:cNvSpPr>
          <p:nvPr>
            <p:ph idx="1"/>
          </p:nvPr>
        </p:nvSpPr>
        <p:spPr>
          <a:xfrm>
            <a:off x="294199" y="1471749"/>
            <a:ext cx="11603603" cy="4705214"/>
          </a:xfrm>
        </p:spPr>
        <p:txBody>
          <a:bodyPr>
            <a:normAutofit/>
          </a:bodyPr>
          <a:lstStyle/>
          <a:p>
            <a:pPr marL="0" indent="0">
              <a:buNone/>
            </a:pPr>
            <a:r>
              <a:rPr lang="en-US" sz="2800" dirty="0"/>
              <a:t>Information about Finance Resources can be found on the Special Education Finance Webpage. </a:t>
            </a:r>
          </a:p>
          <a:p>
            <a:pPr marL="514350" indent="-514350">
              <a:lnSpc>
                <a:spcPct val="150000"/>
              </a:lnSpc>
              <a:buFont typeface="+mj-lt"/>
              <a:buAutoNum type="arabicPeriod"/>
            </a:pPr>
            <a:r>
              <a:rPr lang="en-US" sz="2800" dirty="0"/>
              <a:t>Due Date for Financial Activities </a:t>
            </a:r>
          </a:p>
          <a:p>
            <a:pPr marL="514350" indent="-514350">
              <a:lnSpc>
                <a:spcPct val="150000"/>
              </a:lnSpc>
              <a:buFont typeface="+mj-lt"/>
              <a:buAutoNum type="arabicPeriod"/>
            </a:pPr>
            <a:r>
              <a:rPr lang="en-US" sz="2800" dirty="0"/>
              <a:t>Frequently Asked Questions – Maintenance of Effort </a:t>
            </a:r>
          </a:p>
          <a:p>
            <a:pPr marL="514350" indent="-514350">
              <a:lnSpc>
                <a:spcPct val="150000"/>
              </a:lnSpc>
              <a:buFont typeface="+mj-lt"/>
              <a:buAutoNum type="arabicPeriod"/>
            </a:pPr>
            <a:r>
              <a:rPr lang="en-US" sz="2800" dirty="0"/>
              <a:t>Time and Effort Samples and FAQ </a:t>
            </a:r>
          </a:p>
          <a:p>
            <a:pPr marL="514350" indent="-514350">
              <a:lnSpc>
                <a:spcPct val="150000"/>
              </a:lnSpc>
              <a:buFont typeface="+mj-lt"/>
              <a:buAutoNum type="arabicPeriod"/>
            </a:pPr>
            <a:r>
              <a:rPr lang="en-US" sz="2800" dirty="0"/>
              <a:t>High Need Student Application </a:t>
            </a:r>
          </a:p>
          <a:p>
            <a:pPr marL="0" indent="0">
              <a:buNone/>
            </a:pPr>
            <a:endParaRPr lang="en-US" sz="2800" dirty="0"/>
          </a:p>
          <a:p>
            <a:pPr marL="0" indent="0">
              <a:buNone/>
            </a:pPr>
            <a:endParaRPr lang="en-US" dirty="0"/>
          </a:p>
        </p:txBody>
      </p:sp>
    </p:spTree>
    <p:extLst>
      <p:ext uri="{BB962C8B-B14F-4D97-AF65-F5344CB8AC3E}">
        <p14:creationId xmlns:p14="http://schemas.microsoft.com/office/powerpoint/2010/main" val="24437786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Finance Resources</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59</a:t>
            </a:fld>
            <a:endParaRPr lang="en-US" dirty="0"/>
          </a:p>
        </p:txBody>
      </p:sp>
      <p:sp>
        <p:nvSpPr>
          <p:cNvPr id="30" name="Content Placeholder 29">
            <a:extLst>
              <a:ext uri="{FF2B5EF4-FFF2-40B4-BE49-F238E27FC236}">
                <a16:creationId xmlns:a16="http://schemas.microsoft.com/office/drawing/2014/main" id="{30E8BEC8-85DD-4BCA-BF1E-C1B173F7A76B}"/>
              </a:ext>
            </a:extLst>
          </p:cNvPr>
          <p:cNvSpPr>
            <a:spLocks noGrp="1"/>
          </p:cNvSpPr>
          <p:nvPr>
            <p:ph idx="1"/>
          </p:nvPr>
        </p:nvSpPr>
        <p:spPr>
          <a:xfrm>
            <a:off x="294199" y="1471749"/>
            <a:ext cx="11603603" cy="4705214"/>
          </a:xfrm>
        </p:spPr>
        <p:txBody>
          <a:bodyPr>
            <a:normAutofit/>
          </a:bodyPr>
          <a:lstStyle/>
          <a:p>
            <a:pPr marL="0" indent="0">
              <a:buNone/>
            </a:pPr>
            <a:r>
              <a:rPr lang="en-US" sz="2800" dirty="0"/>
              <a:t>Information about Finance Resources can be found on the Special Education Finance Webpage. </a:t>
            </a:r>
          </a:p>
          <a:p>
            <a:pPr marL="514350" indent="-514350">
              <a:buFont typeface="+mj-lt"/>
              <a:buAutoNum type="arabicPeriod" startAt="5"/>
            </a:pPr>
            <a:r>
              <a:rPr lang="en-US" sz="2800" dirty="0"/>
              <a:t>High Need Student Application </a:t>
            </a:r>
          </a:p>
          <a:p>
            <a:pPr marL="514350" indent="-514350">
              <a:buFont typeface="+mj-lt"/>
              <a:buAutoNum type="arabicPeriod" startAt="5"/>
            </a:pPr>
            <a:r>
              <a:rPr lang="en-US" sz="2800" dirty="0"/>
              <a:t>COOP / Interlocal </a:t>
            </a:r>
            <a:r>
              <a:rPr lang="en-US" sz="2800" dirty="0" err="1"/>
              <a:t>CoOp</a:t>
            </a:r>
            <a:r>
              <a:rPr lang="en-US" sz="2800" dirty="0"/>
              <a:t> Application </a:t>
            </a:r>
          </a:p>
          <a:p>
            <a:pPr marL="514350" indent="-514350">
              <a:buFont typeface="+mj-lt"/>
              <a:buAutoNum type="arabicPeriod" startAt="5"/>
            </a:pPr>
            <a:r>
              <a:rPr lang="en-US" sz="2800" dirty="0"/>
              <a:t>Closeout PowerPoint </a:t>
            </a:r>
          </a:p>
          <a:p>
            <a:pPr marL="514350" indent="-514350">
              <a:buFont typeface="+mj-lt"/>
              <a:buAutoNum type="arabicPeriod" startAt="5"/>
            </a:pPr>
            <a:r>
              <a:rPr lang="en-US" sz="2800" dirty="0"/>
              <a:t>Finance Funding Manual </a:t>
            </a:r>
          </a:p>
          <a:p>
            <a:pPr marL="514350" indent="-514350">
              <a:buFont typeface="+mj-lt"/>
              <a:buAutoNum type="arabicPeriod" startAt="5"/>
            </a:pPr>
            <a:r>
              <a:rPr lang="en-US" sz="2800" dirty="0"/>
              <a:t>Joint Federal Programs Claims Procedures</a:t>
            </a:r>
          </a:p>
          <a:p>
            <a:pPr marL="0" indent="0">
              <a:buNone/>
            </a:pPr>
            <a:endParaRPr lang="en-US" dirty="0"/>
          </a:p>
        </p:txBody>
      </p:sp>
    </p:spTree>
    <p:extLst>
      <p:ext uri="{BB962C8B-B14F-4D97-AF65-F5344CB8AC3E}">
        <p14:creationId xmlns:p14="http://schemas.microsoft.com/office/powerpoint/2010/main" val="501771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5F824-E011-47C2-B9BC-A2E5BBAD4858}"/>
              </a:ext>
            </a:extLst>
          </p:cNvPr>
          <p:cNvSpPr>
            <a:spLocks noGrp="1"/>
          </p:cNvSpPr>
          <p:nvPr>
            <p:ph type="title"/>
          </p:nvPr>
        </p:nvSpPr>
        <p:spPr/>
        <p:txBody>
          <a:bodyPr/>
          <a:lstStyle/>
          <a:p>
            <a:r>
              <a:rPr lang="en-US" dirty="0"/>
              <a:t>Federal IDEA Part B Funds </a:t>
            </a:r>
          </a:p>
        </p:txBody>
      </p:sp>
      <p:sp>
        <p:nvSpPr>
          <p:cNvPr id="4" name="Footer Placeholder 3">
            <a:extLst>
              <a:ext uri="{FF2B5EF4-FFF2-40B4-BE49-F238E27FC236}">
                <a16:creationId xmlns:a16="http://schemas.microsoft.com/office/drawing/2014/main" id="{723517EC-D1CD-4A43-934D-53B0405975D7}"/>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2DBA60FE-21B1-4762-955D-899E1510400D}"/>
              </a:ext>
            </a:extLst>
          </p:cNvPr>
          <p:cNvSpPr>
            <a:spLocks noGrp="1"/>
          </p:cNvSpPr>
          <p:nvPr>
            <p:ph type="sldNum" sz="quarter" idx="12"/>
          </p:nvPr>
        </p:nvSpPr>
        <p:spPr/>
        <p:txBody>
          <a:bodyPr/>
          <a:lstStyle/>
          <a:p>
            <a:fld id="{D5CA4161-6EC3-4748-B7F3-82EA64CE3DD4}" type="slidenum">
              <a:rPr lang="en-US" smtClean="0"/>
              <a:pPr/>
              <a:t>6</a:t>
            </a:fld>
            <a:endParaRPr lang="en-US" dirty="0"/>
          </a:p>
        </p:txBody>
      </p:sp>
      <p:sp>
        <p:nvSpPr>
          <p:cNvPr id="7" name="Content Placeholder 6">
            <a:extLst>
              <a:ext uri="{FF2B5EF4-FFF2-40B4-BE49-F238E27FC236}">
                <a16:creationId xmlns:a16="http://schemas.microsoft.com/office/drawing/2014/main" id="{C61BB072-F33C-4AAB-BC46-708A2E92AD8A}"/>
              </a:ext>
            </a:extLst>
          </p:cNvPr>
          <p:cNvSpPr>
            <a:spLocks noGrp="1"/>
          </p:cNvSpPr>
          <p:nvPr>
            <p:ph idx="1"/>
          </p:nvPr>
        </p:nvSpPr>
        <p:spPr>
          <a:xfrm>
            <a:off x="294199" y="1551963"/>
            <a:ext cx="11603603" cy="4625000"/>
          </a:xfrm>
        </p:spPr>
        <p:txBody>
          <a:bodyPr>
            <a:normAutofit/>
          </a:bodyPr>
          <a:lstStyle/>
          <a:p>
            <a:r>
              <a:rPr lang="en-US" sz="2800" dirty="0"/>
              <a:t>Part B the second part of the law itself. The four parts are: </a:t>
            </a:r>
          </a:p>
          <a:p>
            <a:pPr lvl="1">
              <a:lnSpc>
                <a:spcPct val="100000"/>
              </a:lnSpc>
            </a:pPr>
            <a:r>
              <a:rPr lang="en-US" b="1" dirty="0"/>
              <a:t>Part A</a:t>
            </a:r>
            <a:r>
              <a:rPr lang="en-US" dirty="0"/>
              <a:t> – General Provisions </a:t>
            </a:r>
          </a:p>
          <a:p>
            <a:pPr lvl="1">
              <a:lnSpc>
                <a:spcPct val="100000"/>
              </a:lnSpc>
            </a:pPr>
            <a:r>
              <a:rPr lang="en-US" b="1" dirty="0"/>
              <a:t>Part B </a:t>
            </a:r>
            <a:r>
              <a:rPr lang="en-US" dirty="0"/>
              <a:t>– Assistance for Education of all children with disabilities </a:t>
            </a:r>
          </a:p>
          <a:p>
            <a:pPr lvl="1">
              <a:lnSpc>
                <a:spcPct val="100000"/>
              </a:lnSpc>
            </a:pPr>
            <a:r>
              <a:rPr lang="en-US" b="1" dirty="0"/>
              <a:t>Part C</a:t>
            </a:r>
            <a:r>
              <a:rPr lang="en-US" dirty="0"/>
              <a:t> – Infants and toddlers with disabilities </a:t>
            </a:r>
          </a:p>
          <a:p>
            <a:pPr lvl="1">
              <a:lnSpc>
                <a:spcPct val="100000"/>
              </a:lnSpc>
            </a:pPr>
            <a:r>
              <a:rPr lang="en-US" b="1" dirty="0"/>
              <a:t>Part D</a:t>
            </a:r>
            <a:r>
              <a:rPr lang="en-US" dirty="0"/>
              <a:t> – National Activities to improve education of children with disabilities </a:t>
            </a:r>
          </a:p>
          <a:p>
            <a:r>
              <a:rPr lang="en-US" sz="2800" dirty="0"/>
              <a:t>For school-aged children with disabilities (including preschoolers), Part B is the foundation upon which special education and related services rest. </a:t>
            </a:r>
          </a:p>
          <a:p>
            <a:pPr marL="0" indent="0">
              <a:buNone/>
            </a:pPr>
            <a:endParaRPr lang="en-US" dirty="0"/>
          </a:p>
        </p:txBody>
      </p:sp>
    </p:spTree>
    <p:extLst>
      <p:ext uri="{BB962C8B-B14F-4D97-AF65-F5344CB8AC3E}">
        <p14:creationId xmlns:p14="http://schemas.microsoft.com/office/powerpoint/2010/main" val="9614612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Finance Due Dates</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09350"/>
            <a:ext cx="11603603" cy="4767613"/>
          </a:xfrm>
        </p:spPr>
        <p:txBody>
          <a:bodyPr>
            <a:normAutofit/>
          </a:bodyPr>
          <a:lstStyle/>
          <a:p>
            <a:pPr marL="0" indent="0">
              <a:buNone/>
            </a:pPr>
            <a:r>
              <a:rPr lang="en-US" sz="2800" dirty="0">
                <a:latin typeface="Arial" panose="020B0604020202020204" pitchFamily="34" charset="0"/>
                <a:cs typeface="Arial" panose="020B0604020202020204" pitchFamily="34" charset="0"/>
              </a:rPr>
              <a:t>For the new fiscal year: </a:t>
            </a:r>
          </a:p>
          <a:p>
            <a:pPr lvl="1">
              <a:lnSpc>
                <a:spcPct val="100000"/>
              </a:lnSpc>
            </a:pPr>
            <a:r>
              <a:rPr lang="en-US" dirty="0">
                <a:latin typeface="Arial" panose="020B0604020202020204" pitchFamily="34" charset="0"/>
                <a:cs typeface="Arial" panose="020B0604020202020204" pitchFamily="34" charset="0"/>
              </a:rPr>
              <a:t>Grants Management System (GMS) opens the first Friday in May </a:t>
            </a:r>
          </a:p>
          <a:p>
            <a:pPr marL="0" indent="0">
              <a:buNone/>
            </a:pPr>
            <a:r>
              <a:rPr lang="en-US" sz="2800" dirty="0">
                <a:latin typeface="Arial" panose="020B0604020202020204" pitchFamily="34" charset="0"/>
                <a:cs typeface="Arial" panose="020B0604020202020204" pitchFamily="34" charset="0"/>
              </a:rPr>
              <a:t>Due Prior to July 1: </a:t>
            </a:r>
          </a:p>
          <a:p>
            <a:pPr lvl="1">
              <a:lnSpc>
                <a:spcPct val="100000"/>
              </a:lnSpc>
            </a:pPr>
            <a:r>
              <a:rPr lang="en-US" dirty="0">
                <a:latin typeface="Arial" panose="020B0604020202020204" pitchFamily="34" charset="0"/>
                <a:cs typeface="Arial" panose="020B0604020202020204" pitchFamily="34" charset="0"/>
              </a:rPr>
              <a:t>Assurances </a:t>
            </a:r>
          </a:p>
          <a:p>
            <a:pPr lvl="1">
              <a:lnSpc>
                <a:spcPct val="100000"/>
              </a:lnSpc>
            </a:pPr>
            <a:r>
              <a:rPr lang="en-US" dirty="0">
                <a:latin typeface="Arial" panose="020B0604020202020204" pitchFamily="34" charset="0"/>
                <a:cs typeface="Arial" panose="020B0604020202020204" pitchFamily="34" charset="0"/>
              </a:rPr>
              <a:t>LEA Agreement </a:t>
            </a:r>
          </a:p>
          <a:p>
            <a:pPr marL="0" indent="0">
              <a:buNone/>
            </a:pPr>
            <a:r>
              <a:rPr lang="en-US" sz="2800" dirty="0">
                <a:latin typeface="Arial" panose="020B0604020202020204" pitchFamily="34" charset="0"/>
                <a:cs typeface="Arial" panose="020B0604020202020204" pitchFamily="34" charset="0"/>
              </a:rPr>
              <a:t>Due by the fourth Friday of July: </a:t>
            </a:r>
          </a:p>
          <a:p>
            <a:pPr lvl="1">
              <a:lnSpc>
                <a:spcPct val="100000"/>
              </a:lnSpc>
            </a:pPr>
            <a:r>
              <a:rPr lang="en-US" dirty="0">
                <a:latin typeface="Arial" panose="020B0604020202020204" pitchFamily="34" charset="0"/>
                <a:cs typeface="Arial" panose="020B0604020202020204" pitchFamily="34" charset="0"/>
              </a:rPr>
              <a:t>Tier I – Out-of-State Residential Application </a:t>
            </a:r>
          </a:p>
          <a:p>
            <a:pPr lvl="1">
              <a:lnSpc>
                <a:spcPct val="100000"/>
              </a:lnSpc>
            </a:pPr>
            <a:r>
              <a:rPr lang="en-US" dirty="0">
                <a:latin typeface="Arial" panose="020B0604020202020204" pitchFamily="34" charset="0"/>
                <a:cs typeface="Arial" panose="020B0604020202020204" pitchFamily="34" charset="0"/>
              </a:rPr>
              <a:t>Tier II – High Needs Application</a:t>
            </a: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60</a:t>
            </a:fld>
            <a:endParaRPr lang="en-US" dirty="0"/>
          </a:p>
        </p:txBody>
      </p:sp>
    </p:spTree>
    <p:extLst>
      <p:ext uri="{BB962C8B-B14F-4D97-AF65-F5344CB8AC3E}">
        <p14:creationId xmlns:p14="http://schemas.microsoft.com/office/powerpoint/2010/main" val="2508797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Finance Due Dates</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09350"/>
            <a:ext cx="11603603" cy="4767613"/>
          </a:xfrm>
        </p:spPr>
        <p:txBody>
          <a:bodyPr>
            <a:normAutofit/>
          </a:bodyPr>
          <a:lstStyle/>
          <a:p>
            <a:pPr marL="0" indent="0">
              <a:buNone/>
            </a:pPr>
            <a:r>
              <a:rPr lang="en-US" sz="2800" dirty="0">
                <a:latin typeface="Arial" panose="020B0604020202020204" pitchFamily="34" charset="0"/>
                <a:cs typeface="Arial" panose="020B0604020202020204" pitchFamily="34" charset="0"/>
              </a:rPr>
              <a:t>October 31</a:t>
            </a:r>
          </a:p>
          <a:p>
            <a:pPr lvl="1">
              <a:lnSpc>
                <a:spcPct val="100000"/>
              </a:lnSpc>
            </a:pPr>
            <a:r>
              <a:rPr lang="en-US" dirty="0">
                <a:latin typeface="Arial" panose="020B0604020202020204" pitchFamily="34" charset="0"/>
                <a:cs typeface="Arial" panose="020B0604020202020204" pitchFamily="34" charset="0"/>
              </a:rPr>
              <a:t>IDEA Consolidated Applications</a:t>
            </a:r>
          </a:p>
          <a:p>
            <a:pPr marL="0" indent="0">
              <a:buNone/>
            </a:pPr>
            <a:r>
              <a:rPr lang="en-US" sz="2800" dirty="0">
                <a:latin typeface="Arial" panose="020B0604020202020204" pitchFamily="34" charset="0"/>
                <a:cs typeface="Arial" panose="020B0604020202020204" pitchFamily="34" charset="0"/>
              </a:rPr>
              <a:t>June 1</a:t>
            </a:r>
          </a:p>
          <a:p>
            <a:pPr lvl="1">
              <a:lnSpc>
                <a:spcPct val="100000"/>
              </a:lnSpc>
            </a:pPr>
            <a:r>
              <a:rPr lang="en-US" dirty="0">
                <a:latin typeface="Arial" panose="020B0604020202020204" pitchFamily="34" charset="0"/>
                <a:cs typeface="Arial" panose="020B0604020202020204" pitchFamily="34" charset="0"/>
              </a:rPr>
              <a:t>Last day to file a payable claim to be guaranteed payment by June 30.  </a:t>
            </a:r>
          </a:p>
          <a:p>
            <a:pPr marL="0" indent="0">
              <a:buNone/>
            </a:pPr>
            <a:r>
              <a:rPr lang="en-US" sz="2800" dirty="0">
                <a:latin typeface="Arial" panose="020B0604020202020204" pitchFamily="34" charset="0"/>
                <a:cs typeface="Arial" panose="020B0604020202020204" pitchFamily="34" charset="0"/>
              </a:rPr>
              <a:t>June 30</a:t>
            </a:r>
          </a:p>
          <a:p>
            <a:pPr lvl="1">
              <a:lnSpc>
                <a:spcPct val="100000"/>
              </a:lnSpc>
            </a:pPr>
            <a:r>
              <a:rPr lang="en-US" dirty="0">
                <a:latin typeface="Arial" panose="020B0604020202020204" pitchFamily="34" charset="0"/>
                <a:cs typeface="Arial" panose="020B0604020202020204" pitchFamily="34" charset="0"/>
              </a:rPr>
              <a:t>Last day to submit a budget amendment. </a:t>
            </a:r>
          </a:p>
          <a:p>
            <a:pPr lvl="1">
              <a:lnSpc>
                <a:spcPct val="100000"/>
              </a:lnSpc>
            </a:pPr>
            <a:endParaRPr lang="en-U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61</a:t>
            </a:fld>
            <a:endParaRPr lang="en-US" dirty="0"/>
          </a:p>
        </p:txBody>
      </p:sp>
    </p:spTree>
    <p:extLst>
      <p:ext uri="{BB962C8B-B14F-4D97-AF65-F5344CB8AC3E}">
        <p14:creationId xmlns:p14="http://schemas.microsoft.com/office/powerpoint/2010/main" val="36745673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Finance Due Dates</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09350"/>
            <a:ext cx="11603603" cy="4767613"/>
          </a:xfrm>
        </p:spPr>
        <p:txBody>
          <a:bodyPr>
            <a:normAutofit/>
          </a:bodyPr>
          <a:lstStyle/>
          <a:p>
            <a:pPr marL="0" indent="0">
              <a:buNone/>
            </a:pPr>
            <a:r>
              <a:rPr lang="en-US" sz="2800" dirty="0">
                <a:latin typeface="Arial" panose="020B0604020202020204" pitchFamily="34" charset="0"/>
                <a:cs typeface="Arial" panose="020B0604020202020204" pitchFamily="34" charset="0"/>
              </a:rPr>
              <a:t>August 1</a:t>
            </a:r>
          </a:p>
          <a:p>
            <a:pPr lvl="1">
              <a:lnSpc>
                <a:spcPct val="100000"/>
              </a:lnSpc>
            </a:pPr>
            <a:r>
              <a:rPr lang="en-US" dirty="0">
                <a:latin typeface="Arial" panose="020B0604020202020204" pitchFamily="34" charset="0"/>
                <a:cs typeface="Arial" panose="020B0604020202020204" pitchFamily="34" charset="0"/>
              </a:rPr>
              <a:t>Expenditure Reports Due (all expenditure reports submitted after August 1 are subject to the approval of the State Board of Education) </a:t>
            </a:r>
          </a:p>
          <a:p>
            <a:pPr marL="0" indent="0">
              <a:buNone/>
            </a:pPr>
            <a:r>
              <a:rPr lang="en-US" sz="2800" dirty="0">
                <a:latin typeface="Arial" panose="020B0604020202020204" pitchFamily="34" charset="0"/>
                <a:cs typeface="Arial" panose="020B0604020202020204" pitchFamily="34" charset="0"/>
              </a:rPr>
              <a:t>September 1</a:t>
            </a:r>
          </a:p>
          <a:p>
            <a:pPr lvl="1">
              <a:lnSpc>
                <a:spcPct val="100000"/>
              </a:lnSpc>
            </a:pPr>
            <a:r>
              <a:rPr lang="en-US" dirty="0">
                <a:latin typeface="Arial" panose="020B0604020202020204" pitchFamily="34" charset="0"/>
                <a:cs typeface="Arial" panose="020B0604020202020204" pitchFamily="34" charset="0"/>
              </a:rPr>
              <a:t>District Closeout </a:t>
            </a:r>
          </a:p>
          <a:p>
            <a:pPr marL="457200" lvl="1" indent="0">
              <a:buNone/>
            </a:pPr>
            <a:endParaRPr lang="en-US" sz="2400" dirty="0">
              <a:latin typeface="Arial" panose="020B0604020202020204" pitchFamily="34" charset="0"/>
              <a:cs typeface="Arial" panose="020B0604020202020204" pitchFamily="34" charset="0"/>
            </a:endParaRPr>
          </a:p>
          <a:p>
            <a:pPr lvl="1"/>
            <a:endParaRPr lang="en-US" sz="2400" dirty="0">
              <a:latin typeface="Arial" panose="020B0604020202020204" pitchFamily="34" charset="0"/>
              <a:cs typeface="Arial" panose="020B0604020202020204" pitchFamily="34" charset="0"/>
            </a:endParaRPr>
          </a:p>
          <a:p>
            <a:pPr lvl="1">
              <a:lnSpc>
                <a:spcPct val="100000"/>
              </a:lnSpc>
            </a:pPr>
            <a:endParaRPr lang="en-U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62</a:t>
            </a:fld>
            <a:endParaRPr lang="en-US" dirty="0"/>
          </a:p>
        </p:txBody>
      </p:sp>
    </p:spTree>
    <p:extLst>
      <p:ext uri="{BB962C8B-B14F-4D97-AF65-F5344CB8AC3E}">
        <p14:creationId xmlns:p14="http://schemas.microsoft.com/office/powerpoint/2010/main" val="265624180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Finance Due Dates</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09350"/>
            <a:ext cx="11603603" cy="4767613"/>
          </a:xfrm>
        </p:spPr>
        <p:txBody>
          <a:bodyPr>
            <a:normAutofit/>
          </a:bodyPr>
          <a:lstStyle/>
          <a:p>
            <a:pPr marL="0" indent="0">
              <a:buNone/>
            </a:pPr>
            <a:r>
              <a:rPr lang="en-US" sz="2800" dirty="0">
                <a:latin typeface="Arial" panose="020B0604020202020204" pitchFamily="34" charset="0"/>
                <a:cs typeface="Arial" panose="020B0604020202020204" pitchFamily="34" charset="0"/>
              </a:rPr>
              <a:t>December 1 </a:t>
            </a:r>
          </a:p>
          <a:p>
            <a:pPr lvl="1"/>
            <a:r>
              <a:rPr lang="en-US" dirty="0">
                <a:latin typeface="Arial" panose="020B0604020202020204" pitchFamily="34" charset="0"/>
                <a:cs typeface="Arial" panose="020B0604020202020204" pitchFamily="34" charset="0"/>
              </a:rPr>
              <a:t>Project 618 application. LEAs not submitting an application by December 1 will forfeit their allocation. The funds will return to OSDE-SES. </a:t>
            </a:r>
          </a:p>
          <a:p>
            <a:r>
              <a:rPr lang="en-US" sz="2800" dirty="0">
                <a:latin typeface="Arial" panose="020B0604020202020204" pitchFamily="34" charset="0"/>
                <a:cs typeface="Arial" panose="020B0604020202020204" pitchFamily="34" charset="0"/>
              </a:rPr>
              <a:t>December 31 </a:t>
            </a:r>
          </a:p>
          <a:p>
            <a:pPr lvl="1"/>
            <a:r>
              <a:rPr lang="en-US" dirty="0">
                <a:cs typeface="Times New Roman" panose="02020603050405020304" pitchFamily="18" charset="0"/>
              </a:rPr>
              <a:t>Project 615 application. LEAs not submitting an application by December 31 will forfeit their allocation. These funds will be re-allocated to LEAs with a submitted application. </a:t>
            </a:r>
          </a:p>
          <a:p>
            <a:pPr lvl="1"/>
            <a:endParaRPr lang="en-US" sz="2400" dirty="0"/>
          </a:p>
          <a:p>
            <a:pPr marL="457200" lvl="1" indent="0">
              <a:buNone/>
            </a:pPr>
            <a:endParaRPr lang="en-US" sz="2400" dirty="0">
              <a:latin typeface="Arial" panose="020B0604020202020204" pitchFamily="34" charset="0"/>
              <a:cs typeface="Arial" panose="020B0604020202020204" pitchFamily="34" charset="0"/>
            </a:endParaRPr>
          </a:p>
          <a:p>
            <a:pPr lvl="1"/>
            <a:endParaRPr lang="en-US" sz="2400" dirty="0">
              <a:latin typeface="Arial" panose="020B0604020202020204" pitchFamily="34" charset="0"/>
              <a:cs typeface="Arial" panose="020B0604020202020204" pitchFamily="34" charset="0"/>
            </a:endParaRPr>
          </a:p>
          <a:p>
            <a:pPr lvl="1">
              <a:lnSpc>
                <a:spcPct val="100000"/>
              </a:lnSpc>
            </a:pPr>
            <a:endParaRPr lang="en-U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63</a:t>
            </a:fld>
            <a:endParaRPr lang="en-US" dirty="0"/>
          </a:p>
        </p:txBody>
      </p:sp>
    </p:spTree>
    <p:extLst>
      <p:ext uri="{BB962C8B-B14F-4D97-AF65-F5344CB8AC3E}">
        <p14:creationId xmlns:p14="http://schemas.microsoft.com/office/powerpoint/2010/main" val="2512293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99EC2D-F7B2-43BD-AE78-A1E09DEA4E4A}"/>
              </a:ext>
            </a:extLst>
          </p:cNvPr>
          <p:cNvSpPr>
            <a:spLocks noGrp="1"/>
          </p:cNvSpPr>
          <p:nvPr>
            <p:ph type="title"/>
          </p:nvPr>
        </p:nvSpPr>
        <p:spPr/>
        <p:txBody>
          <a:bodyPr/>
          <a:lstStyle/>
          <a:p>
            <a:r>
              <a:rPr lang="en-US" dirty="0"/>
              <a:t>Finance Team </a:t>
            </a:r>
          </a:p>
        </p:txBody>
      </p:sp>
      <p:sp>
        <p:nvSpPr>
          <p:cNvPr id="2" name="Content Placeholder 1">
            <a:extLst>
              <a:ext uri="{FF2B5EF4-FFF2-40B4-BE49-F238E27FC236}">
                <a16:creationId xmlns:a16="http://schemas.microsoft.com/office/drawing/2014/main" id="{1E02CE3A-C937-4246-AE6A-4FE3DE659743}"/>
              </a:ext>
            </a:extLst>
          </p:cNvPr>
          <p:cNvSpPr>
            <a:spLocks noGrp="1"/>
          </p:cNvSpPr>
          <p:nvPr>
            <p:ph idx="1"/>
          </p:nvPr>
        </p:nvSpPr>
        <p:spPr>
          <a:xfrm>
            <a:off x="294199" y="1409350"/>
            <a:ext cx="11603603" cy="4767613"/>
          </a:xfrm>
        </p:spPr>
        <p:txBody>
          <a:bodyPr>
            <a:normAutofit/>
          </a:bodyPr>
          <a:lstStyle/>
          <a:p>
            <a:pPr marL="0" indent="0">
              <a:buNone/>
            </a:pPr>
            <a:endParaRPr lang="en-US" sz="2800" dirty="0"/>
          </a:p>
          <a:p>
            <a:pPr marL="457200" lvl="1" indent="0">
              <a:buNone/>
            </a:pPr>
            <a:endParaRPr lang="en-US" sz="2400" dirty="0">
              <a:latin typeface="Arial" panose="020B0604020202020204" pitchFamily="34" charset="0"/>
              <a:cs typeface="Arial" panose="020B0604020202020204" pitchFamily="34" charset="0"/>
            </a:endParaRPr>
          </a:p>
          <a:p>
            <a:pPr lvl="1"/>
            <a:endParaRPr lang="en-US" sz="2400" dirty="0">
              <a:latin typeface="Arial" panose="020B0604020202020204" pitchFamily="34" charset="0"/>
              <a:cs typeface="Arial" panose="020B0604020202020204" pitchFamily="34" charset="0"/>
            </a:endParaRPr>
          </a:p>
          <a:p>
            <a:pPr lvl="1">
              <a:lnSpc>
                <a:spcPct val="100000"/>
              </a:lnSpc>
            </a:pPr>
            <a:endParaRPr lang="en-U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8797DF-47D9-427F-A3AD-39CF03CCEC6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38D09150-BB2C-4876-80C1-585BF69C6D03}"/>
              </a:ext>
            </a:extLst>
          </p:cNvPr>
          <p:cNvSpPr>
            <a:spLocks noGrp="1"/>
          </p:cNvSpPr>
          <p:nvPr>
            <p:ph type="sldNum" sz="quarter" idx="12"/>
          </p:nvPr>
        </p:nvSpPr>
        <p:spPr/>
        <p:txBody>
          <a:bodyPr/>
          <a:lstStyle/>
          <a:p>
            <a:fld id="{D5CA4161-6EC3-4748-B7F3-82EA64CE3DD4}" type="slidenum">
              <a:rPr lang="en-US" smtClean="0"/>
              <a:pPr/>
              <a:t>64</a:t>
            </a:fld>
            <a:endParaRPr lang="en-US" dirty="0"/>
          </a:p>
        </p:txBody>
      </p:sp>
      <p:graphicFrame>
        <p:nvGraphicFramePr>
          <p:cNvPr id="3" name="Table 6">
            <a:extLst>
              <a:ext uri="{FF2B5EF4-FFF2-40B4-BE49-F238E27FC236}">
                <a16:creationId xmlns:a16="http://schemas.microsoft.com/office/drawing/2014/main" id="{48B79725-E6B3-4535-971B-69E1D64C63CA}"/>
              </a:ext>
            </a:extLst>
          </p:cNvPr>
          <p:cNvGraphicFramePr>
            <a:graphicFrameLocks noGrp="1"/>
          </p:cNvGraphicFramePr>
          <p:nvPr>
            <p:extLst>
              <p:ext uri="{D42A27DB-BD31-4B8C-83A1-F6EECF244321}">
                <p14:modId xmlns:p14="http://schemas.microsoft.com/office/powerpoint/2010/main" val="574393375"/>
              </p:ext>
            </p:extLst>
          </p:nvPr>
        </p:nvGraphicFramePr>
        <p:xfrm>
          <a:off x="743131" y="1621699"/>
          <a:ext cx="9968412" cy="3281226"/>
        </p:xfrm>
        <a:graphic>
          <a:graphicData uri="http://schemas.openxmlformats.org/drawingml/2006/table">
            <a:tbl>
              <a:tblPr firstRow="1" bandRow="1">
                <a:tableStyleId>{5C22544A-7EE6-4342-B048-85BDC9FD1C3A}</a:tableStyleId>
              </a:tblPr>
              <a:tblGrid>
                <a:gridCol w="3322804">
                  <a:extLst>
                    <a:ext uri="{9D8B030D-6E8A-4147-A177-3AD203B41FA5}">
                      <a16:colId xmlns:a16="http://schemas.microsoft.com/office/drawing/2014/main" val="1343053003"/>
                    </a:ext>
                  </a:extLst>
                </a:gridCol>
                <a:gridCol w="3322804">
                  <a:extLst>
                    <a:ext uri="{9D8B030D-6E8A-4147-A177-3AD203B41FA5}">
                      <a16:colId xmlns:a16="http://schemas.microsoft.com/office/drawing/2014/main" val="906508150"/>
                    </a:ext>
                  </a:extLst>
                </a:gridCol>
                <a:gridCol w="3322804">
                  <a:extLst>
                    <a:ext uri="{9D8B030D-6E8A-4147-A177-3AD203B41FA5}">
                      <a16:colId xmlns:a16="http://schemas.microsoft.com/office/drawing/2014/main" val="145692924"/>
                    </a:ext>
                  </a:extLst>
                </a:gridCol>
              </a:tblGrid>
              <a:tr h="573037">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Janet Felton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Finance Specialist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405-522-1578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4564763"/>
                  </a:ext>
                </a:extLst>
              </a:tr>
              <a:tr h="573037">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Mitchell Kern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Finance Specialist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405-521-4857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7888290"/>
                  </a:ext>
                </a:extLst>
              </a:tr>
              <a:tr h="989078">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Abby Johnson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Project Manager (Project 613)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405-522-1461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17140103"/>
                  </a:ext>
                </a:extLst>
              </a:tr>
              <a:tr h="573037">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Carole Tomlin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Project Manager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405-521-2335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3303596"/>
                  </a:ext>
                </a:extLst>
              </a:tr>
              <a:tr h="573037">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Karen Howard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Program Manager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0" dirty="0">
                          <a:ln>
                            <a:solidFill>
                              <a:schemeClr val="tx2"/>
                            </a:solidFill>
                          </a:ln>
                          <a:solidFill>
                            <a:schemeClr val="tx2"/>
                          </a:solidFill>
                          <a:latin typeface="Arial" panose="020B0604020202020204" pitchFamily="34" charset="0"/>
                          <a:cs typeface="Arial" panose="020B0604020202020204" pitchFamily="34" charset="0"/>
                        </a:rPr>
                        <a:t>405-521-3587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5775023"/>
                  </a:ext>
                </a:extLst>
              </a:tr>
            </a:tbl>
          </a:graphicData>
        </a:graphic>
      </p:graphicFrame>
      <p:sp>
        <p:nvSpPr>
          <p:cNvPr id="7" name="TextBox 6">
            <a:extLst>
              <a:ext uri="{FF2B5EF4-FFF2-40B4-BE49-F238E27FC236}">
                <a16:creationId xmlns:a16="http://schemas.microsoft.com/office/drawing/2014/main" id="{C3C26E47-D52D-4F29-BCD0-4636A287611A}"/>
              </a:ext>
            </a:extLst>
          </p:cNvPr>
          <p:cNvSpPr txBox="1"/>
          <p:nvPr/>
        </p:nvSpPr>
        <p:spPr>
          <a:xfrm>
            <a:off x="586137" y="5533936"/>
            <a:ext cx="9341635" cy="400110"/>
          </a:xfrm>
          <a:prstGeom prst="rect">
            <a:avLst/>
          </a:prstGeom>
          <a:noFill/>
        </p:spPr>
        <p:txBody>
          <a:bodyPr wrap="square" rtlCol="0">
            <a:spAutoFit/>
          </a:bodyPr>
          <a:lstStyle/>
          <a:p>
            <a:r>
              <a:rPr lang="en-US" sz="2000" dirty="0">
                <a:solidFill>
                  <a:schemeClr val="tx2"/>
                </a:solidFill>
              </a:rPr>
              <a:t>Email address: first name.last name@sde.ok.gov </a:t>
            </a:r>
          </a:p>
        </p:txBody>
      </p:sp>
    </p:spTree>
    <p:extLst>
      <p:ext uri="{BB962C8B-B14F-4D97-AF65-F5344CB8AC3E}">
        <p14:creationId xmlns:p14="http://schemas.microsoft.com/office/powerpoint/2010/main" val="39203536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p:txBody>
          <a:bodyPr>
            <a:normAutofit/>
          </a:bodyPr>
          <a:lstStyle/>
          <a:p>
            <a:r>
              <a:rPr lang="en-US" dirty="0"/>
              <a:t>50</a:t>
            </a:r>
            <a:r>
              <a:rPr lang="en-US" baseline="30000" dirty="0"/>
              <a:t>th</a:t>
            </a:r>
            <a:r>
              <a:rPr lang="en-US" dirty="0"/>
              <a:t> Anniversary of IDEA </a:t>
            </a:r>
          </a:p>
        </p:txBody>
      </p:sp>
      <p:sp>
        <p:nvSpPr>
          <p:cNvPr id="3" name="Text Placeholder 2">
            <a:extLst>
              <a:ext uri="{FF2B5EF4-FFF2-40B4-BE49-F238E27FC236}">
                <a16:creationId xmlns:a16="http://schemas.microsoft.com/office/drawing/2014/main" id="{4C6A9F0A-A9CB-44A5-9278-4534D3C08347}"/>
              </a:ext>
            </a:extLst>
          </p:cNvPr>
          <p:cNvSpPr>
            <a:spLocks noGrp="1"/>
          </p:cNvSpPr>
          <p:nvPr>
            <p:ph type="body" idx="1"/>
          </p:nvPr>
        </p:nvSpPr>
        <p:spPr/>
        <p:txBody>
          <a:bodyPr/>
          <a:lstStyle/>
          <a:p>
            <a:r>
              <a:rPr lang="en-US" dirty="0"/>
              <a:t>Sherri Coats, Program Director, Special Education Services</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65</a:t>
            </a:fld>
            <a:endParaRPr lang="en-US" dirty="0"/>
          </a:p>
        </p:txBody>
      </p:sp>
    </p:spTree>
    <p:extLst>
      <p:ext uri="{BB962C8B-B14F-4D97-AF65-F5344CB8AC3E}">
        <p14:creationId xmlns:p14="http://schemas.microsoft.com/office/powerpoint/2010/main" val="27822721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978B9-9222-41B4-9C32-256202B33AC2}"/>
              </a:ext>
            </a:extLst>
          </p:cNvPr>
          <p:cNvSpPr>
            <a:spLocks noGrp="1"/>
          </p:cNvSpPr>
          <p:nvPr>
            <p:ph type="title"/>
          </p:nvPr>
        </p:nvSpPr>
        <p:spPr/>
        <p:txBody>
          <a:bodyPr/>
          <a:lstStyle/>
          <a:p>
            <a:r>
              <a:rPr lang="en-US" dirty="0"/>
              <a:t>IDEA Fast Facts</a:t>
            </a:r>
          </a:p>
        </p:txBody>
      </p:sp>
      <p:sp>
        <p:nvSpPr>
          <p:cNvPr id="3" name="Content Placeholder 2">
            <a:extLst>
              <a:ext uri="{FF2B5EF4-FFF2-40B4-BE49-F238E27FC236}">
                <a16:creationId xmlns:a16="http://schemas.microsoft.com/office/drawing/2014/main" id="{D8559DB7-D29E-4C2B-9DCE-45AC4D313120}"/>
              </a:ext>
            </a:extLst>
          </p:cNvPr>
          <p:cNvSpPr>
            <a:spLocks noGrp="1"/>
          </p:cNvSpPr>
          <p:nvPr>
            <p:ph idx="1"/>
          </p:nvPr>
        </p:nvSpPr>
        <p:spPr/>
        <p:txBody>
          <a:bodyPr>
            <a:normAutofit/>
          </a:bodyPr>
          <a:lstStyle/>
          <a:p>
            <a:r>
              <a:rPr lang="en-US" sz="2800" dirty="0"/>
              <a:t>The Individuals with Disabilities Education Act (IDEA) is a law that makes available a free appropriate public education (FAPE) to eligible children with disabilities throughout the United States and ensures special education and related services to those children. </a:t>
            </a:r>
          </a:p>
          <a:p>
            <a:r>
              <a:rPr lang="en-US" sz="2800" dirty="0"/>
              <a:t>Congress reauthorized the Individuals with Disabilities Education Act (IDEA) in 2004 and most recently amended the IDEA through Public Law 114-95, the Every Student Succeeds Act (ESSA), in December 2015. </a:t>
            </a:r>
          </a:p>
          <a:p>
            <a:endParaRPr lang="en-US" sz="2800" dirty="0"/>
          </a:p>
        </p:txBody>
      </p:sp>
      <p:sp>
        <p:nvSpPr>
          <p:cNvPr id="4" name="Footer Placeholder 3">
            <a:extLst>
              <a:ext uri="{FF2B5EF4-FFF2-40B4-BE49-F238E27FC236}">
                <a16:creationId xmlns:a16="http://schemas.microsoft.com/office/drawing/2014/main" id="{AEC7C307-5099-4520-B821-340C288700D1}"/>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8082F7AF-3A11-4C18-B817-1997D131A9DD}"/>
              </a:ext>
            </a:extLst>
          </p:cNvPr>
          <p:cNvSpPr>
            <a:spLocks noGrp="1"/>
          </p:cNvSpPr>
          <p:nvPr>
            <p:ph type="sldNum" sz="quarter" idx="12"/>
          </p:nvPr>
        </p:nvSpPr>
        <p:spPr/>
        <p:txBody>
          <a:bodyPr/>
          <a:lstStyle/>
          <a:p>
            <a:fld id="{D5CA4161-6EC3-4748-B7F3-82EA64CE3DD4}" type="slidenum">
              <a:rPr lang="en-US" smtClean="0"/>
              <a:pPr/>
              <a:t>66</a:t>
            </a:fld>
            <a:endParaRPr lang="en-US" dirty="0"/>
          </a:p>
        </p:txBody>
      </p:sp>
    </p:spTree>
    <p:extLst>
      <p:ext uri="{BB962C8B-B14F-4D97-AF65-F5344CB8AC3E}">
        <p14:creationId xmlns:p14="http://schemas.microsoft.com/office/powerpoint/2010/main" val="37209025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978B9-9222-41B4-9C32-256202B33AC2}"/>
              </a:ext>
            </a:extLst>
          </p:cNvPr>
          <p:cNvSpPr>
            <a:spLocks noGrp="1"/>
          </p:cNvSpPr>
          <p:nvPr>
            <p:ph type="title"/>
          </p:nvPr>
        </p:nvSpPr>
        <p:spPr/>
        <p:txBody>
          <a:bodyPr/>
          <a:lstStyle/>
          <a:p>
            <a:r>
              <a:rPr lang="en-US" dirty="0"/>
              <a:t>IDEA Fast Facts</a:t>
            </a:r>
          </a:p>
        </p:txBody>
      </p:sp>
      <p:sp>
        <p:nvSpPr>
          <p:cNvPr id="3" name="Content Placeholder 2">
            <a:extLst>
              <a:ext uri="{FF2B5EF4-FFF2-40B4-BE49-F238E27FC236}">
                <a16:creationId xmlns:a16="http://schemas.microsoft.com/office/drawing/2014/main" id="{D8559DB7-D29E-4C2B-9DCE-45AC4D313120}"/>
              </a:ext>
            </a:extLst>
          </p:cNvPr>
          <p:cNvSpPr>
            <a:spLocks noGrp="1"/>
          </p:cNvSpPr>
          <p:nvPr>
            <p:ph idx="1"/>
          </p:nvPr>
        </p:nvSpPr>
        <p:spPr/>
        <p:txBody>
          <a:bodyPr/>
          <a:lstStyle/>
          <a:p>
            <a:r>
              <a:rPr lang="en-US" sz="2800" dirty="0"/>
              <a:t>Infants and toddlers, birth through age 2, with disabilities and their families receive early intervention services under IDEA Part C. Children and youth with disabilities ages 3 through 21 receive special education and related services under IDEA Part B. </a:t>
            </a:r>
          </a:p>
          <a:p>
            <a:r>
              <a:rPr lang="en-US" sz="2800" dirty="0"/>
              <a:t>As of school year 2022-2023, more than 8 million infants, toddlers, children, and youth with disabilities are eligible to receive special education and related services. </a:t>
            </a:r>
          </a:p>
          <a:p>
            <a:endParaRPr lang="en-US" dirty="0"/>
          </a:p>
        </p:txBody>
      </p:sp>
      <p:sp>
        <p:nvSpPr>
          <p:cNvPr id="4" name="Footer Placeholder 3">
            <a:extLst>
              <a:ext uri="{FF2B5EF4-FFF2-40B4-BE49-F238E27FC236}">
                <a16:creationId xmlns:a16="http://schemas.microsoft.com/office/drawing/2014/main" id="{AEC7C307-5099-4520-B821-340C288700D1}"/>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8082F7AF-3A11-4C18-B817-1997D131A9DD}"/>
              </a:ext>
            </a:extLst>
          </p:cNvPr>
          <p:cNvSpPr>
            <a:spLocks noGrp="1"/>
          </p:cNvSpPr>
          <p:nvPr>
            <p:ph type="sldNum" sz="quarter" idx="12"/>
          </p:nvPr>
        </p:nvSpPr>
        <p:spPr/>
        <p:txBody>
          <a:bodyPr/>
          <a:lstStyle/>
          <a:p>
            <a:fld id="{D5CA4161-6EC3-4748-B7F3-82EA64CE3DD4}" type="slidenum">
              <a:rPr lang="en-US" smtClean="0"/>
              <a:pPr/>
              <a:t>67</a:t>
            </a:fld>
            <a:endParaRPr lang="en-US" dirty="0"/>
          </a:p>
        </p:txBody>
      </p:sp>
    </p:spTree>
    <p:extLst>
      <p:ext uri="{BB962C8B-B14F-4D97-AF65-F5344CB8AC3E}">
        <p14:creationId xmlns:p14="http://schemas.microsoft.com/office/powerpoint/2010/main" val="28020102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3D1D8-B583-4A82-A205-3FFB951C9E1F}"/>
              </a:ext>
            </a:extLst>
          </p:cNvPr>
          <p:cNvSpPr>
            <a:spLocks noGrp="1"/>
          </p:cNvSpPr>
          <p:nvPr>
            <p:ph type="title"/>
          </p:nvPr>
        </p:nvSpPr>
        <p:spPr/>
        <p:txBody>
          <a:bodyPr/>
          <a:lstStyle/>
          <a:p>
            <a:r>
              <a:rPr lang="en-US" dirty="0"/>
              <a:t>50</a:t>
            </a:r>
            <a:r>
              <a:rPr lang="en-US" baseline="30000" dirty="0"/>
              <a:t>th</a:t>
            </a:r>
            <a:r>
              <a:rPr lang="en-US" dirty="0"/>
              <a:t> Anniversary of IDEA - Celebration</a:t>
            </a:r>
          </a:p>
        </p:txBody>
      </p:sp>
      <p:sp>
        <p:nvSpPr>
          <p:cNvPr id="3" name="Content Placeholder 2">
            <a:extLst>
              <a:ext uri="{FF2B5EF4-FFF2-40B4-BE49-F238E27FC236}">
                <a16:creationId xmlns:a16="http://schemas.microsoft.com/office/drawing/2014/main" id="{0022D6E9-6CA0-4B8B-9496-5F0596776887}"/>
              </a:ext>
            </a:extLst>
          </p:cNvPr>
          <p:cNvSpPr>
            <a:spLocks noGrp="1"/>
          </p:cNvSpPr>
          <p:nvPr>
            <p:ph idx="1"/>
          </p:nvPr>
        </p:nvSpPr>
        <p:spPr/>
        <p:txBody>
          <a:bodyPr/>
          <a:lstStyle/>
          <a:p>
            <a:r>
              <a:rPr lang="en-US" dirty="0"/>
              <a:t>In an effort to continue our commitment to improving outcomes for students with disabilities, how would the panel like to recognize the 50</a:t>
            </a:r>
            <a:r>
              <a:rPr lang="en-US" baseline="30000" dirty="0"/>
              <a:t>th</a:t>
            </a:r>
            <a:r>
              <a:rPr lang="en-US" dirty="0"/>
              <a:t> anniversary of IDEA? </a:t>
            </a:r>
          </a:p>
          <a:p>
            <a:r>
              <a:rPr lang="en-US" dirty="0"/>
              <a:t>Thoughts? Ideas? </a:t>
            </a:r>
          </a:p>
          <a:p>
            <a:endParaRPr lang="en-US" dirty="0"/>
          </a:p>
        </p:txBody>
      </p:sp>
      <p:sp>
        <p:nvSpPr>
          <p:cNvPr id="4" name="Footer Placeholder 3">
            <a:extLst>
              <a:ext uri="{FF2B5EF4-FFF2-40B4-BE49-F238E27FC236}">
                <a16:creationId xmlns:a16="http://schemas.microsoft.com/office/drawing/2014/main" id="{C7FFCF4D-43E1-4F6F-AB75-D1265F82E04A}"/>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E9059F9D-4826-4E7D-9B0E-4C107E529617}"/>
              </a:ext>
            </a:extLst>
          </p:cNvPr>
          <p:cNvSpPr>
            <a:spLocks noGrp="1"/>
          </p:cNvSpPr>
          <p:nvPr>
            <p:ph type="sldNum" sz="quarter" idx="12"/>
          </p:nvPr>
        </p:nvSpPr>
        <p:spPr/>
        <p:txBody>
          <a:bodyPr/>
          <a:lstStyle/>
          <a:p>
            <a:fld id="{D5CA4161-6EC3-4748-B7F3-82EA64CE3DD4}" type="slidenum">
              <a:rPr lang="en-US" smtClean="0"/>
              <a:pPr/>
              <a:t>68</a:t>
            </a:fld>
            <a:endParaRPr lang="en-US" dirty="0"/>
          </a:p>
        </p:txBody>
      </p:sp>
    </p:spTree>
    <p:extLst>
      <p:ext uri="{BB962C8B-B14F-4D97-AF65-F5344CB8AC3E}">
        <p14:creationId xmlns:p14="http://schemas.microsoft.com/office/powerpoint/2010/main" val="374122969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p:txBody>
          <a:bodyPr>
            <a:normAutofit/>
          </a:bodyPr>
          <a:lstStyle/>
          <a:p>
            <a:r>
              <a:rPr lang="en-US" dirty="0"/>
              <a:t>Priority Setting</a:t>
            </a:r>
          </a:p>
        </p:txBody>
      </p:sp>
      <p:sp>
        <p:nvSpPr>
          <p:cNvPr id="3" name="Text Placeholder 2">
            <a:extLst>
              <a:ext uri="{FF2B5EF4-FFF2-40B4-BE49-F238E27FC236}">
                <a16:creationId xmlns:a16="http://schemas.microsoft.com/office/drawing/2014/main" id="{4C6A9F0A-A9CB-44A5-9278-4534D3C08347}"/>
              </a:ext>
            </a:extLst>
          </p:cNvPr>
          <p:cNvSpPr>
            <a:spLocks noGrp="1"/>
          </p:cNvSpPr>
          <p:nvPr>
            <p:ph type="body" idx="1"/>
          </p:nvPr>
        </p:nvSpPr>
        <p:spPr/>
        <p:txBody>
          <a:bodyPr/>
          <a:lstStyle/>
          <a:p>
            <a:r>
              <a:rPr lang="en-US" dirty="0"/>
              <a:t>Michelle Keiper, Chair</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69</a:t>
            </a:fld>
            <a:endParaRPr lang="en-US" dirty="0"/>
          </a:p>
        </p:txBody>
      </p:sp>
    </p:spTree>
    <p:extLst>
      <p:ext uri="{BB962C8B-B14F-4D97-AF65-F5344CB8AC3E}">
        <p14:creationId xmlns:p14="http://schemas.microsoft.com/office/powerpoint/2010/main" val="1959787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96C30-DD5F-4EE4-8D57-8189A27DB60A}"/>
              </a:ext>
            </a:extLst>
          </p:cNvPr>
          <p:cNvSpPr>
            <a:spLocks noGrp="1"/>
          </p:cNvSpPr>
          <p:nvPr>
            <p:ph type="title"/>
          </p:nvPr>
        </p:nvSpPr>
        <p:spPr/>
        <p:txBody>
          <a:bodyPr/>
          <a:lstStyle/>
          <a:p>
            <a:r>
              <a:rPr lang="en-US" dirty="0"/>
              <a:t>Federal IDEA Part B Funds</a:t>
            </a:r>
          </a:p>
        </p:txBody>
      </p:sp>
      <p:sp>
        <p:nvSpPr>
          <p:cNvPr id="3" name="Content Placeholder 2">
            <a:extLst>
              <a:ext uri="{FF2B5EF4-FFF2-40B4-BE49-F238E27FC236}">
                <a16:creationId xmlns:a16="http://schemas.microsoft.com/office/drawing/2014/main" id="{171E94BB-96BE-42BB-891C-7E95BE3A6585}"/>
              </a:ext>
            </a:extLst>
          </p:cNvPr>
          <p:cNvSpPr>
            <a:spLocks noGrp="1"/>
          </p:cNvSpPr>
          <p:nvPr>
            <p:ph idx="1"/>
          </p:nvPr>
        </p:nvSpPr>
        <p:spPr>
          <a:xfrm>
            <a:off x="294199" y="1484851"/>
            <a:ext cx="11603603" cy="4692112"/>
          </a:xfrm>
        </p:spPr>
        <p:txBody>
          <a:bodyPr>
            <a:normAutofit/>
          </a:bodyPr>
          <a:lstStyle/>
          <a:p>
            <a:r>
              <a:rPr lang="en-US" sz="2800" dirty="0"/>
              <a:t>When an LEA accepts IDEA-B funds they are agreeing those funds will be used to supplement and not supplant State and/or local funds. </a:t>
            </a:r>
          </a:p>
          <a:p>
            <a:r>
              <a:rPr lang="en-US" sz="2800" dirty="0"/>
              <a:t>Funds must be used to: </a:t>
            </a:r>
          </a:p>
          <a:p>
            <a:pPr lvl="1">
              <a:lnSpc>
                <a:spcPct val="100000"/>
              </a:lnSpc>
            </a:pPr>
            <a:r>
              <a:rPr lang="en-US" dirty="0"/>
              <a:t>Pay the excess costs of special education and related services. </a:t>
            </a:r>
          </a:p>
          <a:p>
            <a:pPr lvl="1">
              <a:lnSpc>
                <a:spcPct val="100000"/>
              </a:lnSpc>
            </a:pPr>
            <a:r>
              <a:rPr lang="en-US" dirty="0"/>
              <a:t>Supplement State and local funds, not supplant.</a:t>
            </a:r>
          </a:p>
          <a:p>
            <a:pPr marL="0" indent="0">
              <a:buNone/>
            </a:pPr>
            <a:endParaRPr lang="en-US" sz="2800" dirty="0"/>
          </a:p>
          <a:p>
            <a:pPr marL="0" indent="0" algn="ctr">
              <a:buNone/>
            </a:pPr>
            <a:r>
              <a:rPr lang="en-US" sz="2200" b="1" i="1" dirty="0"/>
              <a:t>Supplement </a:t>
            </a:r>
            <a:r>
              <a:rPr lang="en-US" sz="2200" i="1" dirty="0"/>
              <a:t>– to provide or make a supplement to </a:t>
            </a:r>
          </a:p>
          <a:p>
            <a:pPr marL="0" indent="0" algn="ctr">
              <a:buNone/>
            </a:pPr>
            <a:r>
              <a:rPr lang="en-US" sz="2200" b="1" i="1" dirty="0"/>
              <a:t>Supplant</a:t>
            </a:r>
            <a:r>
              <a:rPr lang="en-US" sz="2200" i="1" dirty="0"/>
              <a:t> – to take the place of; to replace </a:t>
            </a:r>
          </a:p>
        </p:txBody>
      </p:sp>
      <p:sp>
        <p:nvSpPr>
          <p:cNvPr id="4" name="Footer Placeholder 3">
            <a:extLst>
              <a:ext uri="{FF2B5EF4-FFF2-40B4-BE49-F238E27FC236}">
                <a16:creationId xmlns:a16="http://schemas.microsoft.com/office/drawing/2014/main" id="{9E28151C-8213-4655-851A-42D81BCA6554}"/>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0A52E5F-7F23-4081-BE51-3D9593E9AD30}"/>
              </a:ext>
            </a:extLst>
          </p:cNvPr>
          <p:cNvSpPr>
            <a:spLocks noGrp="1"/>
          </p:cNvSpPr>
          <p:nvPr>
            <p:ph type="sldNum" sz="quarter" idx="12"/>
          </p:nvPr>
        </p:nvSpPr>
        <p:spPr/>
        <p:txBody>
          <a:bodyPr/>
          <a:lstStyle/>
          <a:p>
            <a:fld id="{D5CA4161-6EC3-4748-B7F3-82EA64CE3DD4}" type="slidenum">
              <a:rPr lang="en-US" smtClean="0"/>
              <a:pPr/>
              <a:t>7</a:t>
            </a:fld>
            <a:endParaRPr lang="en-US" dirty="0"/>
          </a:p>
        </p:txBody>
      </p:sp>
    </p:spTree>
    <p:extLst>
      <p:ext uri="{BB962C8B-B14F-4D97-AF65-F5344CB8AC3E}">
        <p14:creationId xmlns:p14="http://schemas.microsoft.com/office/powerpoint/2010/main" val="30591634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978B9-9222-41B4-9C32-256202B33AC2}"/>
              </a:ext>
            </a:extLst>
          </p:cNvPr>
          <p:cNvSpPr>
            <a:spLocks noGrp="1"/>
          </p:cNvSpPr>
          <p:nvPr>
            <p:ph type="title"/>
          </p:nvPr>
        </p:nvSpPr>
        <p:spPr/>
        <p:txBody>
          <a:bodyPr/>
          <a:lstStyle/>
          <a:p>
            <a:r>
              <a:rPr lang="en-US" dirty="0"/>
              <a:t>Panel Priorities</a:t>
            </a:r>
          </a:p>
        </p:txBody>
      </p:sp>
      <p:sp>
        <p:nvSpPr>
          <p:cNvPr id="3" name="Content Placeholder 2">
            <a:extLst>
              <a:ext uri="{FF2B5EF4-FFF2-40B4-BE49-F238E27FC236}">
                <a16:creationId xmlns:a16="http://schemas.microsoft.com/office/drawing/2014/main" id="{D8559DB7-D29E-4C2B-9DCE-45AC4D313120}"/>
              </a:ext>
            </a:extLst>
          </p:cNvPr>
          <p:cNvSpPr>
            <a:spLocks noGrp="1"/>
          </p:cNvSpPr>
          <p:nvPr>
            <p:ph idx="1"/>
          </p:nvPr>
        </p:nvSpPr>
        <p:spPr/>
        <p:txBody>
          <a:bodyPr>
            <a:normAutofit/>
          </a:bodyPr>
          <a:lstStyle/>
          <a:p>
            <a:r>
              <a:rPr lang="en-US" sz="2800" dirty="0"/>
              <a:t>Family Involvement &amp; Communication </a:t>
            </a:r>
          </a:p>
          <a:p>
            <a:r>
              <a:rPr lang="en-US" sz="2800" dirty="0"/>
              <a:t>Behavior Management Training </a:t>
            </a:r>
          </a:p>
          <a:p>
            <a:r>
              <a:rPr lang="en-US" sz="2800" dirty="0"/>
              <a:t>Staffing </a:t>
            </a:r>
          </a:p>
          <a:p>
            <a:endParaRPr lang="en-US" sz="2800" dirty="0"/>
          </a:p>
        </p:txBody>
      </p:sp>
      <p:sp>
        <p:nvSpPr>
          <p:cNvPr id="4" name="Footer Placeholder 3">
            <a:extLst>
              <a:ext uri="{FF2B5EF4-FFF2-40B4-BE49-F238E27FC236}">
                <a16:creationId xmlns:a16="http://schemas.microsoft.com/office/drawing/2014/main" id="{AEC7C307-5099-4520-B821-340C288700D1}"/>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8082F7AF-3A11-4C18-B817-1997D131A9DD}"/>
              </a:ext>
            </a:extLst>
          </p:cNvPr>
          <p:cNvSpPr>
            <a:spLocks noGrp="1"/>
          </p:cNvSpPr>
          <p:nvPr>
            <p:ph type="sldNum" sz="quarter" idx="12"/>
          </p:nvPr>
        </p:nvSpPr>
        <p:spPr/>
        <p:txBody>
          <a:bodyPr/>
          <a:lstStyle/>
          <a:p>
            <a:fld id="{D5CA4161-6EC3-4748-B7F3-82EA64CE3DD4}" type="slidenum">
              <a:rPr lang="en-US" smtClean="0"/>
              <a:pPr/>
              <a:t>70</a:t>
            </a:fld>
            <a:endParaRPr lang="en-US" dirty="0"/>
          </a:p>
        </p:txBody>
      </p:sp>
    </p:spTree>
    <p:extLst>
      <p:ext uri="{BB962C8B-B14F-4D97-AF65-F5344CB8AC3E}">
        <p14:creationId xmlns:p14="http://schemas.microsoft.com/office/powerpoint/2010/main" val="30692345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978B9-9222-41B4-9C32-256202B33AC2}"/>
              </a:ext>
            </a:extLst>
          </p:cNvPr>
          <p:cNvSpPr>
            <a:spLocks noGrp="1"/>
          </p:cNvSpPr>
          <p:nvPr>
            <p:ph type="title"/>
          </p:nvPr>
        </p:nvSpPr>
        <p:spPr/>
        <p:txBody>
          <a:bodyPr/>
          <a:lstStyle/>
          <a:p>
            <a:r>
              <a:rPr lang="en-US" dirty="0"/>
              <a:t>Family Involvement &amp; Communication</a:t>
            </a:r>
          </a:p>
        </p:txBody>
      </p:sp>
      <p:sp>
        <p:nvSpPr>
          <p:cNvPr id="3" name="Content Placeholder 2">
            <a:extLst>
              <a:ext uri="{FF2B5EF4-FFF2-40B4-BE49-F238E27FC236}">
                <a16:creationId xmlns:a16="http://schemas.microsoft.com/office/drawing/2014/main" id="{D8559DB7-D29E-4C2B-9DCE-45AC4D313120}"/>
              </a:ext>
            </a:extLst>
          </p:cNvPr>
          <p:cNvSpPr>
            <a:spLocks noGrp="1"/>
          </p:cNvSpPr>
          <p:nvPr>
            <p:ph idx="1"/>
          </p:nvPr>
        </p:nvSpPr>
        <p:spPr/>
        <p:txBody>
          <a:bodyPr>
            <a:normAutofit/>
          </a:bodyPr>
          <a:lstStyle/>
          <a:p>
            <a:r>
              <a:rPr lang="en-US" sz="2800" dirty="0"/>
              <a:t>Improving the overall communication between parents/caregivers and schools. </a:t>
            </a:r>
          </a:p>
          <a:p>
            <a:pPr lvl="1">
              <a:lnSpc>
                <a:spcPct val="100000"/>
              </a:lnSpc>
            </a:pPr>
            <a:r>
              <a:rPr lang="en-US" dirty="0"/>
              <a:t>What is expected </a:t>
            </a:r>
          </a:p>
          <a:p>
            <a:pPr lvl="1">
              <a:lnSpc>
                <a:spcPct val="100000"/>
              </a:lnSpc>
            </a:pPr>
            <a:r>
              <a:rPr lang="en-US" dirty="0"/>
              <a:t>Progress of the individual </a:t>
            </a:r>
          </a:p>
          <a:p>
            <a:pPr lvl="1">
              <a:lnSpc>
                <a:spcPct val="100000"/>
              </a:lnSpc>
            </a:pPr>
            <a:r>
              <a:rPr lang="en-US" dirty="0"/>
              <a:t>How to navigate special education at each academic level </a:t>
            </a:r>
          </a:p>
          <a:p>
            <a:pPr lvl="1">
              <a:lnSpc>
                <a:spcPct val="100000"/>
              </a:lnSpc>
            </a:pPr>
            <a:r>
              <a:rPr lang="en-US" dirty="0"/>
              <a:t>Understanding their crucial role within the IEP Team</a:t>
            </a:r>
          </a:p>
          <a:p>
            <a:endParaRPr lang="en-US" sz="2800" dirty="0"/>
          </a:p>
        </p:txBody>
      </p:sp>
      <p:sp>
        <p:nvSpPr>
          <p:cNvPr id="4" name="Footer Placeholder 3">
            <a:extLst>
              <a:ext uri="{FF2B5EF4-FFF2-40B4-BE49-F238E27FC236}">
                <a16:creationId xmlns:a16="http://schemas.microsoft.com/office/drawing/2014/main" id="{AEC7C307-5099-4520-B821-340C288700D1}"/>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8082F7AF-3A11-4C18-B817-1997D131A9DD}"/>
              </a:ext>
            </a:extLst>
          </p:cNvPr>
          <p:cNvSpPr>
            <a:spLocks noGrp="1"/>
          </p:cNvSpPr>
          <p:nvPr>
            <p:ph type="sldNum" sz="quarter" idx="12"/>
          </p:nvPr>
        </p:nvSpPr>
        <p:spPr/>
        <p:txBody>
          <a:bodyPr/>
          <a:lstStyle/>
          <a:p>
            <a:fld id="{D5CA4161-6EC3-4748-B7F3-82EA64CE3DD4}" type="slidenum">
              <a:rPr lang="en-US" smtClean="0"/>
              <a:pPr/>
              <a:t>71</a:t>
            </a:fld>
            <a:endParaRPr lang="en-US" dirty="0"/>
          </a:p>
        </p:txBody>
      </p:sp>
    </p:spTree>
    <p:extLst>
      <p:ext uri="{BB962C8B-B14F-4D97-AF65-F5344CB8AC3E}">
        <p14:creationId xmlns:p14="http://schemas.microsoft.com/office/powerpoint/2010/main" val="29529460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978B9-9222-41B4-9C32-256202B33AC2}"/>
              </a:ext>
            </a:extLst>
          </p:cNvPr>
          <p:cNvSpPr>
            <a:spLocks noGrp="1"/>
          </p:cNvSpPr>
          <p:nvPr>
            <p:ph type="title"/>
          </p:nvPr>
        </p:nvSpPr>
        <p:spPr/>
        <p:txBody>
          <a:bodyPr/>
          <a:lstStyle/>
          <a:p>
            <a:r>
              <a:rPr lang="en-US" dirty="0"/>
              <a:t>Behavior Management Training</a:t>
            </a:r>
          </a:p>
        </p:txBody>
      </p:sp>
      <p:sp>
        <p:nvSpPr>
          <p:cNvPr id="3" name="Content Placeholder 2">
            <a:extLst>
              <a:ext uri="{FF2B5EF4-FFF2-40B4-BE49-F238E27FC236}">
                <a16:creationId xmlns:a16="http://schemas.microsoft.com/office/drawing/2014/main" id="{D8559DB7-D29E-4C2B-9DCE-45AC4D313120}"/>
              </a:ext>
            </a:extLst>
          </p:cNvPr>
          <p:cNvSpPr>
            <a:spLocks noGrp="1"/>
          </p:cNvSpPr>
          <p:nvPr>
            <p:ph idx="1"/>
          </p:nvPr>
        </p:nvSpPr>
        <p:spPr/>
        <p:txBody>
          <a:bodyPr>
            <a:normAutofit/>
          </a:bodyPr>
          <a:lstStyle/>
          <a:p>
            <a:r>
              <a:rPr lang="en-US" sz="2800" dirty="0"/>
              <a:t>Comprehensive training for both special education and regular education teachers in the strategies and techniques for effective behavior management. </a:t>
            </a:r>
          </a:p>
          <a:p>
            <a:pPr lvl="1">
              <a:lnSpc>
                <a:spcPct val="100000"/>
              </a:lnSpc>
            </a:pPr>
            <a:r>
              <a:rPr lang="en-US" dirty="0"/>
              <a:t>Dysregulated Pre-K and Kindergarten students</a:t>
            </a:r>
          </a:p>
          <a:p>
            <a:pPr lvl="1">
              <a:lnSpc>
                <a:spcPct val="100000"/>
              </a:lnSpc>
            </a:pPr>
            <a:r>
              <a:rPr lang="en-US" dirty="0"/>
              <a:t>Supporting students with significant behavior challenges</a:t>
            </a:r>
          </a:p>
          <a:p>
            <a:endParaRPr lang="en-US" sz="2800" dirty="0"/>
          </a:p>
        </p:txBody>
      </p:sp>
      <p:sp>
        <p:nvSpPr>
          <p:cNvPr id="4" name="Footer Placeholder 3">
            <a:extLst>
              <a:ext uri="{FF2B5EF4-FFF2-40B4-BE49-F238E27FC236}">
                <a16:creationId xmlns:a16="http://schemas.microsoft.com/office/drawing/2014/main" id="{AEC7C307-5099-4520-B821-340C288700D1}"/>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8082F7AF-3A11-4C18-B817-1997D131A9DD}"/>
              </a:ext>
            </a:extLst>
          </p:cNvPr>
          <p:cNvSpPr>
            <a:spLocks noGrp="1"/>
          </p:cNvSpPr>
          <p:nvPr>
            <p:ph type="sldNum" sz="quarter" idx="12"/>
          </p:nvPr>
        </p:nvSpPr>
        <p:spPr/>
        <p:txBody>
          <a:bodyPr/>
          <a:lstStyle/>
          <a:p>
            <a:fld id="{D5CA4161-6EC3-4748-B7F3-82EA64CE3DD4}" type="slidenum">
              <a:rPr lang="en-US" smtClean="0"/>
              <a:pPr/>
              <a:t>72</a:t>
            </a:fld>
            <a:endParaRPr lang="en-US" dirty="0"/>
          </a:p>
        </p:txBody>
      </p:sp>
    </p:spTree>
    <p:extLst>
      <p:ext uri="{BB962C8B-B14F-4D97-AF65-F5344CB8AC3E}">
        <p14:creationId xmlns:p14="http://schemas.microsoft.com/office/powerpoint/2010/main" val="267232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978B9-9222-41B4-9C32-256202B33AC2}"/>
              </a:ext>
            </a:extLst>
          </p:cNvPr>
          <p:cNvSpPr>
            <a:spLocks noGrp="1"/>
          </p:cNvSpPr>
          <p:nvPr>
            <p:ph type="title"/>
          </p:nvPr>
        </p:nvSpPr>
        <p:spPr/>
        <p:txBody>
          <a:bodyPr/>
          <a:lstStyle/>
          <a:p>
            <a:r>
              <a:rPr lang="en-US" dirty="0"/>
              <a:t>Staffing</a:t>
            </a:r>
          </a:p>
        </p:txBody>
      </p:sp>
      <p:sp>
        <p:nvSpPr>
          <p:cNvPr id="3" name="Content Placeholder 2">
            <a:extLst>
              <a:ext uri="{FF2B5EF4-FFF2-40B4-BE49-F238E27FC236}">
                <a16:creationId xmlns:a16="http://schemas.microsoft.com/office/drawing/2014/main" id="{D8559DB7-D29E-4C2B-9DCE-45AC4D313120}"/>
              </a:ext>
            </a:extLst>
          </p:cNvPr>
          <p:cNvSpPr>
            <a:spLocks noGrp="1"/>
          </p:cNvSpPr>
          <p:nvPr>
            <p:ph idx="1"/>
          </p:nvPr>
        </p:nvSpPr>
        <p:spPr/>
        <p:txBody>
          <a:bodyPr>
            <a:normAutofit/>
          </a:bodyPr>
          <a:lstStyle/>
          <a:p>
            <a:r>
              <a:rPr lang="en-US" sz="2800" dirty="0"/>
              <a:t>The impact of school personnel shortages on services available to students with disabilities. </a:t>
            </a:r>
          </a:p>
          <a:p>
            <a:pPr lvl="1">
              <a:lnSpc>
                <a:spcPct val="100000"/>
              </a:lnSpc>
            </a:pPr>
            <a:r>
              <a:rPr lang="en-US" dirty="0"/>
              <a:t>Appropriate professional development opportunities for general education and special education teachers. </a:t>
            </a:r>
          </a:p>
          <a:p>
            <a:pPr lvl="1">
              <a:lnSpc>
                <a:spcPct val="100000"/>
              </a:lnSpc>
            </a:pPr>
            <a:r>
              <a:rPr lang="en-US" dirty="0"/>
              <a:t>Mentorship programs for new special education teachers. </a:t>
            </a:r>
          </a:p>
          <a:p>
            <a:pPr lvl="1">
              <a:lnSpc>
                <a:spcPct val="100000"/>
              </a:lnSpc>
            </a:pPr>
            <a:r>
              <a:rPr lang="en-US" dirty="0"/>
              <a:t>Equipping general education classroom teachers to include students with varying disabilities. </a:t>
            </a:r>
          </a:p>
          <a:p>
            <a:endParaRPr lang="en-US" sz="2800" dirty="0"/>
          </a:p>
        </p:txBody>
      </p:sp>
      <p:sp>
        <p:nvSpPr>
          <p:cNvPr id="4" name="Footer Placeholder 3">
            <a:extLst>
              <a:ext uri="{FF2B5EF4-FFF2-40B4-BE49-F238E27FC236}">
                <a16:creationId xmlns:a16="http://schemas.microsoft.com/office/drawing/2014/main" id="{AEC7C307-5099-4520-B821-340C288700D1}"/>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8082F7AF-3A11-4C18-B817-1997D131A9DD}"/>
              </a:ext>
            </a:extLst>
          </p:cNvPr>
          <p:cNvSpPr>
            <a:spLocks noGrp="1"/>
          </p:cNvSpPr>
          <p:nvPr>
            <p:ph type="sldNum" sz="quarter" idx="12"/>
          </p:nvPr>
        </p:nvSpPr>
        <p:spPr/>
        <p:txBody>
          <a:bodyPr/>
          <a:lstStyle/>
          <a:p>
            <a:fld id="{D5CA4161-6EC3-4748-B7F3-82EA64CE3DD4}" type="slidenum">
              <a:rPr lang="en-US" smtClean="0"/>
              <a:pPr/>
              <a:t>73</a:t>
            </a:fld>
            <a:endParaRPr lang="en-US" dirty="0"/>
          </a:p>
        </p:txBody>
      </p:sp>
    </p:spTree>
    <p:extLst>
      <p:ext uri="{BB962C8B-B14F-4D97-AF65-F5344CB8AC3E}">
        <p14:creationId xmlns:p14="http://schemas.microsoft.com/office/powerpoint/2010/main" val="34105007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34315-2CE9-4928-93B9-C44D60E2F93A}"/>
              </a:ext>
            </a:extLst>
          </p:cNvPr>
          <p:cNvSpPr>
            <a:spLocks noGrp="1"/>
          </p:cNvSpPr>
          <p:nvPr>
            <p:ph type="title"/>
          </p:nvPr>
        </p:nvSpPr>
        <p:spPr/>
        <p:txBody>
          <a:bodyPr/>
          <a:lstStyle/>
          <a:p>
            <a:r>
              <a:rPr lang="en-US" dirty="0"/>
              <a:t>Priority Setting</a:t>
            </a:r>
          </a:p>
        </p:txBody>
      </p:sp>
      <p:sp>
        <p:nvSpPr>
          <p:cNvPr id="3" name="Content Placeholder 2">
            <a:extLst>
              <a:ext uri="{FF2B5EF4-FFF2-40B4-BE49-F238E27FC236}">
                <a16:creationId xmlns:a16="http://schemas.microsoft.com/office/drawing/2014/main" id="{25DAA8B7-E3BA-41BE-BFB2-1900CD5640E0}"/>
              </a:ext>
            </a:extLst>
          </p:cNvPr>
          <p:cNvSpPr>
            <a:spLocks noGrp="1"/>
          </p:cNvSpPr>
          <p:nvPr>
            <p:ph idx="1"/>
          </p:nvPr>
        </p:nvSpPr>
        <p:spPr/>
        <p:txBody>
          <a:bodyPr/>
          <a:lstStyle/>
          <a:p>
            <a:r>
              <a:rPr lang="en-US" dirty="0"/>
              <a:t>Small Group / Large Group Discussion</a:t>
            </a:r>
          </a:p>
        </p:txBody>
      </p:sp>
      <p:sp>
        <p:nvSpPr>
          <p:cNvPr id="4" name="Footer Placeholder 3">
            <a:extLst>
              <a:ext uri="{FF2B5EF4-FFF2-40B4-BE49-F238E27FC236}">
                <a16:creationId xmlns:a16="http://schemas.microsoft.com/office/drawing/2014/main" id="{21561B82-4C48-46F0-98BF-76EA609BE461}"/>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7F357516-8C1E-40A3-BC3F-656C0569D6BF}"/>
              </a:ext>
            </a:extLst>
          </p:cNvPr>
          <p:cNvSpPr>
            <a:spLocks noGrp="1"/>
          </p:cNvSpPr>
          <p:nvPr>
            <p:ph type="sldNum" sz="quarter" idx="12"/>
          </p:nvPr>
        </p:nvSpPr>
        <p:spPr/>
        <p:txBody>
          <a:bodyPr/>
          <a:lstStyle/>
          <a:p>
            <a:fld id="{D5CA4161-6EC3-4748-B7F3-82EA64CE3DD4}" type="slidenum">
              <a:rPr lang="en-US" smtClean="0"/>
              <a:pPr/>
              <a:t>74</a:t>
            </a:fld>
            <a:endParaRPr lang="en-US" dirty="0"/>
          </a:p>
        </p:txBody>
      </p:sp>
    </p:spTree>
    <p:extLst>
      <p:ext uri="{BB962C8B-B14F-4D97-AF65-F5344CB8AC3E}">
        <p14:creationId xmlns:p14="http://schemas.microsoft.com/office/powerpoint/2010/main" val="42437819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p:txBody>
          <a:bodyPr>
            <a:normAutofit/>
          </a:bodyPr>
          <a:lstStyle/>
          <a:p>
            <a:r>
              <a:rPr lang="en-US" dirty="0"/>
              <a:t>Public Comment</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75</a:t>
            </a:fld>
            <a:endParaRPr lang="en-US" dirty="0"/>
          </a:p>
        </p:txBody>
      </p:sp>
    </p:spTree>
    <p:extLst>
      <p:ext uri="{BB962C8B-B14F-4D97-AF65-F5344CB8AC3E}">
        <p14:creationId xmlns:p14="http://schemas.microsoft.com/office/powerpoint/2010/main" val="368881725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978B9-9222-41B4-9C32-256202B33AC2}"/>
              </a:ext>
            </a:extLst>
          </p:cNvPr>
          <p:cNvSpPr>
            <a:spLocks noGrp="1"/>
          </p:cNvSpPr>
          <p:nvPr>
            <p:ph type="title"/>
          </p:nvPr>
        </p:nvSpPr>
        <p:spPr/>
        <p:txBody>
          <a:bodyPr/>
          <a:lstStyle/>
          <a:p>
            <a:r>
              <a:rPr lang="en-US" dirty="0"/>
              <a:t>Public Comment Guidelines</a:t>
            </a:r>
          </a:p>
        </p:txBody>
      </p:sp>
      <p:sp>
        <p:nvSpPr>
          <p:cNvPr id="3" name="Content Placeholder 2">
            <a:extLst>
              <a:ext uri="{FF2B5EF4-FFF2-40B4-BE49-F238E27FC236}">
                <a16:creationId xmlns:a16="http://schemas.microsoft.com/office/drawing/2014/main" id="{D8559DB7-D29E-4C2B-9DCE-45AC4D313120}"/>
              </a:ext>
            </a:extLst>
          </p:cNvPr>
          <p:cNvSpPr>
            <a:spLocks noGrp="1"/>
          </p:cNvSpPr>
          <p:nvPr>
            <p:ph idx="1"/>
          </p:nvPr>
        </p:nvSpPr>
        <p:spPr/>
        <p:txBody>
          <a:bodyPr>
            <a:normAutofit lnSpcReduction="10000"/>
          </a:bodyPr>
          <a:lstStyle/>
          <a:p>
            <a:r>
              <a:rPr lang="en-US" sz="2800" dirty="0"/>
              <a:t>Comments are limited to no more than three minutes per individual or group. </a:t>
            </a:r>
          </a:p>
          <a:p>
            <a:r>
              <a:rPr lang="en-US" sz="2800" dirty="0"/>
              <a:t>Comments are to be factual and objective. Avoid using names of students or school staff to maintain confidentiality and privacy standards. </a:t>
            </a:r>
          </a:p>
          <a:p>
            <a:r>
              <a:rPr lang="en-US" sz="2800" dirty="0"/>
              <a:t>The input of individuals or groups making public comment will be taken under advisement as the Advisory Panel addresses priority issues. </a:t>
            </a:r>
          </a:p>
          <a:p>
            <a:r>
              <a:rPr lang="en-US" sz="2800" dirty="0"/>
              <a:t>Advisory Panel members will listen to, but not address, comments during the public comment section. </a:t>
            </a:r>
          </a:p>
          <a:p>
            <a:endParaRPr lang="en-US" sz="2800" dirty="0"/>
          </a:p>
        </p:txBody>
      </p:sp>
      <p:sp>
        <p:nvSpPr>
          <p:cNvPr id="4" name="Footer Placeholder 3">
            <a:extLst>
              <a:ext uri="{FF2B5EF4-FFF2-40B4-BE49-F238E27FC236}">
                <a16:creationId xmlns:a16="http://schemas.microsoft.com/office/drawing/2014/main" id="{AEC7C307-5099-4520-B821-340C288700D1}"/>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8082F7AF-3A11-4C18-B817-1997D131A9DD}"/>
              </a:ext>
            </a:extLst>
          </p:cNvPr>
          <p:cNvSpPr>
            <a:spLocks noGrp="1"/>
          </p:cNvSpPr>
          <p:nvPr>
            <p:ph type="sldNum" sz="quarter" idx="12"/>
          </p:nvPr>
        </p:nvSpPr>
        <p:spPr/>
        <p:txBody>
          <a:bodyPr/>
          <a:lstStyle/>
          <a:p>
            <a:fld id="{D5CA4161-6EC3-4748-B7F3-82EA64CE3DD4}" type="slidenum">
              <a:rPr lang="en-US" smtClean="0"/>
              <a:pPr/>
              <a:t>76</a:t>
            </a:fld>
            <a:endParaRPr lang="en-US" dirty="0"/>
          </a:p>
        </p:txBody>
      </p:sp>
    </p:spTree>
    <p:extLst>
      <p:ext uri="{BB962C8B-B14F-4D97-AF65-F5344CB8AC3E}">
        <p14:creationId xmlns:p14="http://schemas.microsoft.com/office/powerpoint/2010/main" val="5555319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p:txBody>
          <a:bodyPr>
            <a:normAutofit/>
          </a:bodyPr>
          <a:lstStyle/>
          <a:p>
            <a:r>
              <a:rPr lang="en-US" dirty="0"/>
              <a:t>Closing</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77</a:t>
            </a:fld>
            <a:endParaRPr lang="en-US" dirty="0"/>
          </a:p>
        </p:txBody>
      </p:sp>
    </p:spTree>
    <p:extLst>
      <p:ext uri="{BB962C8B-B14F-4D97-AF65-F5344CB8AC3E}">
        <p14:creationId xmlns:p14="http://schemas.microsoft.com/office/powerpoint/2010/main" val="221671636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978B9-9222-41B4-9C32-256202B33AC2}"/>
              </a:ext>
            </a:extLst>
          </p:cNvPr>
          <p:cNvSpPr>
            <a:spLocks noGrp="1"/>
          </p:cNvSpPr>
          <p:nvPr>
            <p:ph type="title"/>
          </p:nvPr>
        </p:nvSpPr>
        <p:spPr/>
        <p:txBody>
          <a:bodyPr/>
          <a:lstStyle/>
          <a:p>
            <a:r>
              <a:rPr lang="en-US" dirty="0"/>
              <a:t>Next Meeting</a:t>
            </a:r>
          </a:p>
        </p:txBody>
      </p:sp>
      <p:sp>
        <p:nvSpPr>
          <p:cNvPr id="3" name="Content Placeholder 2">
            <a:extLst>
              <a:ext uri="{FF2B5EF4-FFF2-40B4-BE49-F238E27FC236}">
                <a16:creationId xmlns:a16="http://schemas.microsoft.com/office/drawing/2014/main" id="{D8559DB7-D29E-4C2B-9DCE-45AC4D313120}"/>
              </a:ext>
            </a:extLst>
          </p:cNvPr>
          <p:cNvSpPr>
            <a:spLocks noGrp="1"/>
          </p:cNvSpPr>
          <p:nvPr>
            <p:ph idx="1"/>
          </p:nvPr>
        </p:nvSpPr>
        <p:spPr/>
        <p:txBody>
          <a:bodyPr>
            <a:normAutofit/>
          </a:bodyPr>
          <a:lstStyle/>
          <a:p>
            <a:r>
              <a:rPr lang="en-US" sz="2800" dirty="0"/>
              <a:t>Date: March 6, 2025</a:t>
            </a:r>
          </a:p>
          <a:p>
            <a:r>
              <a:rPr lang="en-US" sz="2800" dirty="0"/>
              <a:t>Time: 1:00 – 4:00 pm </a:t>
            </a:r>
          </a:p>
          <a:p>
            <a:r>
              <a:rPr lang="en-US" sz="2800" dirty="0"/>
              <a:t>Location: Francis Tuttle Technology Center – Rockwell Campus, Room D1870A</a:t>
            </a:r>
          </a:p>
          <a:p>
            <a:r>
              <a:rPr lang="en-US" sz="2800" dirty="0"/>
              <a:t>Agenda will be forthcoming. </a:t>
            </a:r>
          </a:p>
        </p:txBody>
      </p:sp>
      <p:sp>
        <p:nvSpPr>
          <p:cNvPr id="4" name="Footer Placeholder 3">
            <a:extLst>
              <a:ext uri="{FF2B5EF4-FFF2-40B4-BE49-F238E27FC236}">
                <a16:creationId xmlns:a16="http://schemas.microsoft.com/office/drawing/2014/main" id="{AEC7C307-5099-4520-B821-340C288700D1}"/>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8082F7AF-3A11-4C18-B817-1997D131A9DD}"/>
              </a:ext>
            </a:extLst>
          </p:cNvPr>
          <p:cNvSpPr>
            <a:spLocks noGrp="1"/>
          </p:cNvSpPr>
          <p:nvPr>
            <p:ph type="sldNum" sz="quarter" idx="12"/>
          </p:nvPr>
        </p:nvSpPr>
        <p:spPr/>
        <p:txBody>
          <a:bodyPr/>
          <a:lstStyle/>
          <a:p>
            <a:fld id="{D5CA4161-6EC3-4748-B7F3-82EA64CE3DD4}" type="slidenum">
              <a:rPr lang="en-US" smtClean="0"/>
              <a:pPr/>
              <a:t>78</a:t>
            </a:fld>
            <a:endParaRPr lang="en-US" dirty="0"/>
          </a:p>
        </p:txBody>
      </p:sp>
    </p:spTree>
    <p:extLst>
      <p:ext uri="{BB962C8B-B14F-4D97-AF65-F5344CB8AC3E}">
        <p14:creationId xmlns:p14="http://schemas.microsoft.com/office/powerpoint/2010/main" val="2041134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96C30-DD5F-4EE4-8D57-8189A27DB60A}"/>
              </a:ext>
            </a:extLst>
          </p:cNvPr>
          <p:cNvSpPr>
            <a:spLocks noGrp="1"/>
          </p:cNvSpPr>
          <p:nvPr>
            <p:ph type="title"/>
          </p:nvPr>
        </p:nvSpPr>
        <p:spPr/>
        <p:txBody>
          <a:bodyPr/>
          <a:lstStyle/>
          <a:p>
            <a:r>
              <a:rPr lang="en-US" dirty="0"/>
              <a:t>Allowable Use of Federal Funds</a:t>
            </a:r>
          </a:p>
        </p:txBody>
      </p:sp>
      <p:sp>
        <p:nvSpPr>
          <p:cNvPr id="3" name="Content Placeholder 2">
            <a:extLst>
              <a:ext uri="{FF2B5EF4-FFF2-40B4-BE49-F238E27FC236}">
                <a16:creationId xmlns:a16="http://schemas.microsoft.com/office/drawing/2014/main" id="{171E94BB-96BE-42BB-891C-7E95BE3A6585}"/>
              </a:ext>
            </a:extLst>
          </p:cNvPr>
          <p:cNvSpPr>
            <a:spLocks noGrp="1"/>
          </p:cNvSpPr>
          <p:nvPr>
            <p:ph idx="1"/>
          </p:nvPr>
        </p:nvSpPr>
        <p:spPr>
          <a:xfrm>
            <a:off x="294199" y="1484851"/>
            <a:ext cx="11603603" cy="4692112"/>
          </a:xfrm>
        </p:spPr>
        <p:txBody>
          <a:bodyPr>
            <a:normAutofit/>
          </a:bodyPr>
          <a:lstStyle/>
          <a:p>
            <a:pPr>
              <a:lnSpc>
                <a:spcPct val="150000"/>
              </a:lnSpc>
            </a:pPr>
            <a:r>
              <a:rPr lang="en-US" sz="2800" dirty="0"/>
              <a:t>IDEA Part B Federal Funds may be used for: </a:t>
            </a:r>
          </a:p>
          <a:p>
            <a:pPr lvl="1">
              <a:lnSpc>
                <a:spcPct val="100000"/>
              </a:lnSpc>
            </a:pPr>
            <a:r>
              <a:rPr lang="en-US" dirty="0"/>
              <a:t>Special education and related services </a:t>
            </a:r>
          </a:p>
          <a:p>
            <a:pPr lvl="1">
              <a:lnSpc>
                <a:spcPct val="100000"/>
              </a:lnSpc>
            </a:pPr>
            <a:r>
              <a:rPr lang="en-US" dirty="0"/>
              <a:t>Appropriate technology for special education </a:t>
            </a:r>
          </a:p>
          <a:p>
            <a:pPr lvl="1">
              <a:lnSpc>
                <a:spcPct val="100000"/>
              </a:lnSpc>
            </a:pPr>
            <a:r>
              <a:rPr lang="en-US" dirty="0"/>
              <a:t>Coordinating Early Intervening services </a:t>
            </a:r>
          </a:p>
          <a:p>
            <a:pPr>
              <a:lnSpc>
                <a:spcPct val="150000"/>
              </a:lnSpc>
            </a:pPr>
            <a:r>
              <a:rPr lang="en-US" sz="2800" dirty="0"/>
              <a:t>Federal funds are to be used on a reimbursement basis only. </a:t>
            </a:r>
          </a:p>
        </p:txBody>
      </p:sp>
      <p:sp>
        <p:nvSpPr>
          <p:cNvPr id="4" name="Footer Placeholder 3">
            <a:extLst>
              <a:ext uri="{FF2B5EF4-FFF2-40B4-BE49-F238E27FC236}">
                <a16:creationId xmlns:a16="http://schemas.microsoft.com/office/drawing/2014/main" id="{9E28151C-8213-4655-851A-42D81BCA6554}"/>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0A52E5F-7F23-4081-BE51-3D9593E9AD30}"/>
              </a:ext>
            </a:extLst>
          </p:cNvPr>
          <p:cNvSpPr>
            <a:spLocks noGrp="1"/>
          </p:cNvSpPr>
          <p:nvPr>
            <p:ph type="sldNum" sz="quarter" idx="12"/>
          </p:nvPr>
        </p:nvSpPr>
        <p:spPr/>
        <p:txBody>
          <a:bodyPr/>
          <a:lstStyle/>
          <a:p>
            <a:fld id="{D5CA4161-6EC3-4748-B7F3-82EA64CE3DD4}" type="slidenum">
              <a:rPr lang="en-US" smtClean="0"/>
              <a:pPr/>
              <a:t>8</a:t>
            </a:fld>
            <a:endParaRPr lang="en-US" dirty="0"/>
          </a:p>
        </p:txBody>
      </p:sp>
    </p:spTree>
    <p:extLst>
      <p:ext uri="{BB962C8B-B14F-4D97-AF65-F5344CB8AC3E}">
        <p14:creationId xmlns:p14="http://schemas.microsoft.com/office/powerpoint/2010/main" val="1308838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a:xfrm>
            <a:off x="367666" y="1709738"/>
            <a:ext cx="5647239" cy="2739495"/>
          </a:xfrm>
        </p:spPr>
        <p:txBody>
          <a:bodyPr>
            <a:normAutofit/>
          </a:bodyPr>
          <a:lstStyle/>
          <a:p>
            <a:r>
              <a:rPr lang="en-US" dirty="0"/>
              <a:t>Excess Cost / Maintenance of Effort</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Oklahoma IDEA-B Advisory Panel </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9</a:t>
            </a:fld>
            <a:endParaRPr lang="en-US" dirty="0"/>
          </a:p>
        </p:txBody>
      </p:sp>
    </p:spTree>
    <p:extLst>
      <p:ext uri="{BB962C8B-B14F-4D97-AF65-F5344CB8AC3E}">
        <p14:creationId xmlns:p14="http://schemas.microsoft.com/office/powerpoint/2010/main" val="225988365"/>
      </p:ext>
    </p:extLst>
  </p:cSld>
  <p:clrMapOvr>
    <a:masterClrMapping/>
  </p:clrMapOvr>
</p:sld>
</file>

<file path=ppt/theme/theme1.xml><?xml version="1.0" encoding="utf-8"?>
<a:theme xmlns:a="http://schemas.openxmlformats.org/drawingml/2006/main" name="Office Theme">
  <a:themeElements>
    <a:clrScheme name="Oklahoma Education">
      <a:dk1>
        <a:srgbClr val="187BC0"/>
      </a:dk1>
      <a:lt1>
        <a:srgbClr val="FFFFFF"/>
      </a:lt1>
      <a:dk2>
        <a:srgbClr val="000000"/>
      </a:dk2>
      <a:lt2>
        <a:srgbClr val="E7E6E6"/>
      </a:lt2>
      <a:accent1>
        <a:srgbClr val="187BC0"/>
      </a:accent1>
      <a:accent2>
        <a:srgbClr val="326820"/>
      </a:accent2>
      <a:accent3>
        <a:srgbClr val="D15420"/>
      </a:accent3>
      <a:accent4>
        <a:srgbClr val="DE9027"/>
      </a:accent4>
      <a:accent5>
        <a:srgbClr val="004E9A"/>
      </a:accent5>
      <a:accent6>
        <a:srgbClr val="787878"/>
      </a:accent6>
      <a:hlink>
        <a:srgbClr val="0066A6"/>
      </a:hlink>
      <a:folHlink>
        <a:srgbClr val="1CA6D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a219bbd-8a6c-470c-9a77-55c48485a5eb">
      <UserInfo>
        <DisplayName>Kristen Coleman</DisplayName>
        <AccountId>29</AccountId>
        <AccountType/>
      </UserInfo>
    </SharedWithUsers>
    <TaxCatchAll xmlns="3a219bbd-8a6c-470c-9a77-55c48485a5eb" xsi:nil="true"/>
    <lcf76f155ced4ddcb4097134ff3c332f xmlns="d5841c04-8ab1-45d0-a7a9-3e2ef1eb0f1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0F039C9F56664A88D0101173A42059" ma:contentTypeVersion="14" ma:contentTypeDescription="Create a new document." ma:contentTypeScope="" ma:versionID="02800480cd0028bfefe9b3af622c4d8d">
  <xsd:schema xmlns:xsd="http://www.w3.org/2001/XMLSchema" xmlns:xs="http://www.w3.org/2001/XMLSchema" xmlns:p="http://schemas.microsoft.com/office/2006/metadata/properties" xmlns:ns2="d5841c04-8ab1-45d0-a7a9-3e2ef1eb0f19" xmlns:ns3="3a219bbd-8a6c-470c-9a77-55c48485a5eb" targetNamespace="http://schemas.microsoft.com/office/2006/metadata/properties" ma:root="true" ma:fieldsID="88e32563ce206f2df858b0eecbbc4ffa" ns2:_="" ns3:_="">
    <xsd:import namespace="d5841c04-8ab1-45d0-a7a9-3e2ef1eb0f19"/>
    <xsd:import namespace="3a219bbd-8a6c-470c-9a77-55c48485a5e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841c04-8ab1-45d0-a7a9-3e2ef1eb0f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309bf2f-0431-460d-a93a-990d633b9c5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a219bbd-8a6c-470c-9a77-55c48485a5eb"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fffbb70e-a0a6-422b-83f8-5a5ac294b465}" ma:internalName="TaxCatchAll" ma:showField="CatchAllData" ma:web="3a219bbd-8a6c-470c-9a77-55c48485a5e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90434B-CBE5-4AE1-BB9A-78471F5B267E}">
  <ds:schemaRefs>
    <ds:schemaRef ds:uri="http://schemas.microsoft.com/sharepoint/v3"/>
    <ds:schemaRef ds:uri="http://purl.org/dc/elements/1.1/"/>
    <ds:schemaRef ds:uri="http://purl.org/dc/terms/"/>
    <ds:schemaRef ds:uri="http://schemas.openxmlformats.org/package/2006/metadata/core-properties"/>
    <ds:schemaRef ds:uri="http://purl.org/dc/dcmitype/"/>
    <ds:schemaRef ds:uri="http://schemas.microsoft.com/office/infopath/2007/PartnerControls"/>
    <ds:schemaRef ds:uri="11be6873-b11b-4681-8df7-03100aa59dcb"/>
    <ds:schemaRef ds:uri="http://schemas.microsoft.com/office/2006/documentManagement/types"/>
    <ds:schemaRef ds:uri="7cc876c3-1f77-40bc-8f1f-745f4d6cf5d8"/>
    <ds:schemaRef ds:uri="http://schemas.microsoft.com/office/2006/metadata/properties"/>
    <ds:schemaRef ds:uri="http://www.w3.org/XML/1998/namespace"/>
    <ds:schemaRef ds:uri="3a219bbd-8a6c-470c-9a77-55c48485a5eb"/>
    <ds:schemaRef ds:uri="d5841c04-8ab1-45d0-a7a9-3e2ef1eb0f19"/>
  </ds:schemaRefs>
</ds:datastoreItem>
</file>

<file path=customXml/itemProps2.xml><?xml version="1.0" encoding="utf-8"?>
<ds:datastoreItem xmlns:ds="http://schemas.openxmlformats.org/officeDocument/2006/customXml" ds:itemID="{ACA3F46C-AC89-4C25-BF43-A48BFC5C96F1}">
  <ds:schemaRefs>
    <ds:schemaRef ds:uri="http://schemas.microsoft.com/sharepoint/v3/contenttype/forms"/>
  </ds:schemaRefs>
</ds:datastoreItem>
</file>

<file path=customXml/itemProps3.xml><?xml version="1.0" encoding="utf-8"?>
<ds:datastoreItem xmlns:ds="http://schemas.openxmlformats.org/officeDocument/2006/customXml" ds:itemID="{7D1B9E21-D610-43DE-A7A7-63D6301E62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841c04-8ab1-45d0-a7a9-3e2ef1eb0f19"/>
    <ds:schemaRef ds:uri="3a219bbd-8a6c-470c-9a77-55c48485a5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767</TotalTime>
  <Words>3539</Words>
  <Application>Microsoft Office PowerPoint</Application>
  <PresentationFormat>Widescreen</PresentationFormat>
  <Paragraphs>450</Paragraphs>
  <Slides>78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78</vt:i4>
      </vt:variant>
    </vt:vector>
  </HeadingPairs>
  <TitlesOfParts>
    <vt:vector size="82" baseType="lpstr">
      <vt:lpstr>Arial</vt:lpstr>
      <vt:lpstr>Calibri</vt:lpstr>
      <vt:lpstr>Times New Roman</vt:lpstr>
      <vt:lpstr>Office Theme</vt:lpstr>
      <vt:lpstr>Oklahoma IDEA-B Advisory Panel </vt:lpstr>
      <vt:lpstr>Welcome</vt:lpstr>
      <vt:lpstr>Agenda</vt:lpstr>
      <vt:lpstr>Fiscal Management of Special Education Programs – IDEA Part B </vt:lpstr>
      <vt:lpstr>Federal IDEA Part B Funds </vt:lpstr>
      <vt:lpstr>Federal IDEA Part B Funds </vt:lpstr>
      <vt:lpstr>Federal IDEA Part B Funds</vt:lpstr>
      <vt:lpstr>Allowable Use of Federal Funds</vt:lpstr>
      <vt:lpstr>Excess Cost / Maintenance of Effort</vt:lpstr>
      <vt:lpstr>Excess Cost / Maintenance of Effort</vt:lpstr>
      <vt:lpstr>Excess Cost </vt:lpstr>
      <vt:lpstr>Excess Cost</vt:lpstr>
      <vt:lpstr>Tips for Determining Excess Cost</vt:lpstr>
      <vt:lpstr>Maintenance of Effort</vt:lpstr>
      <vt:lpstr>Maintenance of Effort - Exceptions</vt:lpstr>
      <vt:lpstr>Maintenance of Effort - Exceptions</vt:lpstr>
      <vt:lpstr>Maintenance of Effort - Exceptions</vt:lpstr>
      <vt:lpstr>Assurances, LEA Agreement, and Consolidated Application</vt:lpstr>
      <vt:lpstr>Assurances and LEA Agreement</vt:lpstr>
      <vt:lpstr>Assurances and LEA Agreements</vt:lpstr>
      <vt:lpstr>Assurances and LEA Agreements </vt:lpstr>
      <vt:lpstr>IDEA Consolidated Application</vt:lpstr>
      <vt:lpstr>IDEA Allocation</vt:lpstr>
      <vt:lpstr>IDEA Allocation</vt:lpstr>
      <vt:lpstr>Federal IDEA Part B Funds</vt:lpstr>
      <vt:lpstr>Coordinated Early Intervening Services (CEIS)</vt:lpstr>
      <vt:lpstr>Coordinated Early Intervening Services (CEIS)</vt:lpstr>
      <vt:lpstr>Coordinated Early Intervening Services (CEIS)</vt:lpstr>
      <vt:lpstr>Coordinated Early Intervening Services (CEIS)</vt:lpstr>
      <vt:lpstr>Coordinated Early Intervening Services (CEIS): Significant Disproportionality </vt:lpstr>
      <vt:lpstr>CEIS / Significant Disproportionality </vt:lpstr>
      <vt:lpstr>CEIS / Significant Disproportionality </vt:lpstr>
      <vt:lpstr>CEIS / Significant Disproportionality </vt:lpstr>
      <vt:lpstr>CEIS / Significant Disproportionality </vt:lpstr>
      <vt:lpstr>Special Projects for Special Education</vt:lpstr>
      <vt:lpstr>Special Projects for Special Education</vt:lpstr>
      <vt:lpstr>Project 613</vt:lpstr>
      <vt:lpstr>Project 613</vt:lpstr>
      <vt:lpstr>Project 613</vt:lpstr>
      <vt:lpstr>Project 613</vt:lpstr>
      <vt:lpstr>Project 615</vt:lpstr>
      <vt:lpstr>Project 615</vt:lpstr>
      <vt:lpstr>Project 615</vt:lpstr>
      <vt:lpstr>Certification Examination Reimbursement – Project 616</vt:lpstr>
      <vt:lpstr>Project 616</vt:lpstr>
      <vt:lpstr>Transition Development Program – Project 618</vt:lpstr>
      <vt:lpstr>Project 618</vt:lpstr>
      <vt:lpstr>Project 618</vt:lpstr>
      <vt:lpstr>OKMTSS Implementation – Project 619</vt:lpstr>
      <vt:lpstr>Project 619</vt:lpstr>
      <vt:lpstr>Project 619</vt:lpstr>
      <vt:lpstr>Project 619</vt:lpstr>
      <vt:lpstr>High Needs – Tier I and Tier II </vt:lpstr>
      <vt:lpstr>High Need Students</vt:lpstr>
      <vt:lpstr>High Need Students</vt:lpstr>
      <vt:lpstr>High Need Students</vt:lpstr>
      <vt:lpstr>Finance Resources</vt:lpstr>
      <vt:lpstr>Finance Resources</vt:lpstr>
      <vt:lpstr>Finance Resources</vt:lpstr>
      <vt:lpstr>Finance Due Dates</vt:lpstr>
      <vt:lpstr>Finance Due Dates</vt:lpstr>
      <vt:lpstr>Finance Due Dates</vt:lpstr>
      <vt:lpstr>Finance Due Dates</vt:lpstr>
      <vt:lpstr>Finance Team </vt:lpstr>
      <vt:lpstr>50th Anniversary of IDEA </vt:lpstr>
      <vt:lpstr>IDEA Fast Facts</vt:lpstr>
      <vt:lpstr>IDEA Fast Facts</vt:lpstr>
      <vt:lpstr>50th Anniversary of IDEA - Celebration</vt:lpstr>
      <vt:lpstr>Priority Setting</vt:lpstr>
      <vt:lpstr>Panel Priorities</vt:lpstr>
      <vt:lpstr>Family Involvement &amp; Communication</vt:lpstr>
      <vt:lpstr>Behavior Management Training</vt:lpstr>
      <vt:lpstr>Staffing</vt:lpstr>
      <vt:lpstr>Priority Setting</vt:lpstr>
      <vt:lpstr>Public Comment</vt:lpstr>
      <vt:lpstr>Public Comment Guidelines</vt:lpstr>
      <vt:lpstr>Closing</vt:lpstr>
      <vt:lpstr>Next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Cory Ingram</dc:creator>
  <cp:lastModifiedBy>Abby Johnson</cp:lastModifiedBy>
  <cp:revision>75</cp:revision>
  <dcterms:created xsi:type="dcterms:W3CDTF">2020-03-05T01:01:19Z</dcterms:created>
  <dcterms:modified xsi:type="dcterms:W3CDTF">2024-12-03T20:07:09Z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0x0101000C0F039C9F56664A88D0101173A42059</vt:lpwstr>
  </property>
</Properties>
</file>