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8"/>
  </p:notesMasterIdLst>
  <p:sldIdLst>
    <p:sldId id="261" r:id="rId5"/>
    <p:sldId id="4082" r:id="rId6"/>
    <p:sldId id="4099" r:id="rId7"/>
    <p:sldId id="4084" r:id="rId8"/>
    <p:sldId id="4139" r:id="rId9"/>
    <p:sldId id="4087" r:id="rId10"/>
    <p:sldId id="4147" r:id="rId11"/>
    <p:sldId id="4156" r:id="rId12"/>
    <p:sldId id="4157" r:id="rId13"/>
    <p:sldId id="4166" r:id="rId14"/>
    <p:sldId id="4158" r:id="rId15"/>
    <p:sldId id="4085" r:id="rId16"/>
    <p:sldId id="4149" r:id="rId17"/>
    <p:sldId id="4150" r:id="rId18"/>
    <p:sldId id="4121" r:id="rId19"/>
    <p:sldId id="4142" r:id="rId20"/>
    <p:sldId id="4163" r:id="rId21"/>
    <p:sldId id="4141" r:id="rId22"/>
    <p:sldId id="4161" r:id="rId23"/>
    <p:sldId id="4152" r:id="rId24"/>
    <p:sldId id="4154" r:id="rId25"/>
    <p:sldId id="4155" r:id="rId26"/>
    <p:sldId id="4162" r:id="rId27"/>
    <p:sldId id="4159" r:id="rId28"/>
    <p:sldId id="4160" r:id="rId29"/>
    <p:sldId id="4165" r:id="rId30"/>
    <p:sldId id="4125" r:id="rId31"/>
    <p:sldId id="4126" r:id="rId32"/>
    <p:sldId id="4127" r:id="rId33"/>
    <p:sldId id="4164" r:id="rId34"/>
    <p:sldId id="4107" r:id="rId35"/>
    <p:sldId id="4145" r:id="rId36"/>
    <p:sldId id="40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685508-E9D8-357B-0FEC-5815A3A7595F}" name="Sherri Coats" initials="SC" userId="S::sherri.coats@sde.ok.gov::d17bb8f0-5baf-44d0-a795-a7e97aa0124e" providerId="AD"/>
  <p188:author id="{2FFEA960-1577-07F4-0AE7-15976952B4BA}" name="Alexa Hudak" initials="AH" userId="S::Alexa.Hudak@sde.ok.gov::4e84f2bf-e999-4d5a-ae1f-a0eff5e5b7ce" providerId="AD"/>
  <p188:author id="{B688FE61-B5B8-6BD0-1283-5CB94EA19F06}" name="Sherri Coats" initials="SC" userId="S::Sherri.Coats@sde.ok.gov::d17bb8f0-5baf-44d0-a795-a7e97aa0124e" providerId="AD"/>
  <p188:author id="{244F6B9E-6FD9-A772-17F5-D0813BBDB5AB}" name="Tina Spence" initials="TS" userId="S::tina.spence@sde.ok.gov::10753a85-d44e-45c0-b65a-ea1dffec479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4115"/>
    <a:srgbClr val="669B41"/>
    <a:srgbClr val="0099FF"/>
    <a:srgbClr val="DE9027"/>
    <a:srgbClr val="464646"/>
    <a:srgbClr val="33CCCC"/>
    <a:srgbClr val="33CCFF"/>
    <a:srgbClr val="99CCFF"/>
    <a:srgbClr val="A96728"/>
    <a:srgbClr val="7878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7A2798-127C-42AB-B3CF-5811CA80E40B}" v="20" dt="2024-10-11T04:10:53.4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50" autoAdjust="0"/>
    <p:restoredTop sz="96327"/>
  </p:normalViewPr>
  <p:slideViewPr>
    <p:cSldViewPr snapToGrid="0" snapToObjects="1">
      <p:cViewPr varScale="1">
        <p:scale>
          <a:sx n="114" d="100"/>
          <a:sy n="114" d="100"/>
        </p:scale>
        <p:origin x="1068" y="102"/>
      </p:cViewPr>
      <p:guideLst/>
    </p:cSldViewPr>
  </p:slideViewPr>
  <p:notesTextViewPr>
    <p:cViewPr>
      <p:scale>
        <a:sx n="1" d="1"/>
        <a:sy n="1" d="1"/>
      </p:scale>
      <p:origin x="0" y="0"/>
    </p:cViewPr>
  </p:notesTextViewPr>
  <p:notesViewPr>
    <p:cSldViewPr snapToGrid="0" snapToObjects="1">
      <p:cViewPr varScale="1">
        <p:scale>
          <a:sx n="96" d="100"/>
          <a:sy n="96" d="100"/>
        </p:scale>
        <p:origin x="364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ri Coats" userId="d17bb8f0-5baf-44d0-a795-a7e97aa0124e" providerId="ADAL" clId="{E37A2798-127C-42AB-B3CF-5811CA80E40B}"/>
    <pc:docChg chg="undo custSel addSld delSld modSld sldOrd">
      <pc:chgData name="Sherri Coats" userId="d17bb8f0-5baf-44d0-a795-a7e97aa0124e" providerId="ADAL" clId="{E37A2798-127C-42AB-B3CF-5811CA80E40B}" dt="2024-10-11T04:30:18.314" v="2038"/>
      <pc:docMkLst>
        <pc:docMk/>
      </pc:docMkLst>
      <pc:sldChg chg="modSp mod">
        <pc:chgData name="Sherri Coats" userId="d17bb8f0-5baf-44d0-a795-a7e97aa0124e" providerId="ADAL" clId="{E37A2798-127C-42AB-B3CF-5811CA80E40B}" dt="2024-10-11T03:04:59.549" v="9" actId="20577"/>
        <pc:sldMkLst>
          <pc:docMk/>
          <pc:sldMk cId="180728658" sldId="261"/>
        </pc:sldMkLst>
        <pc:spChg chg="mod">
          <ac:chgData name="Sherri Coats" userId="d17bb8f0-5baf-44d0-a795-a7e97aa0124e" providerId="ADAL" clId="{E37A2798-127C-42AB-B3CF-5811CA80E40B}" dt="2024-10-11T03:04:59.549" v="9" actId="20577"/>
          <ac:spMkLst>
            <pc:docMk/>
            <pc:sldMk cId="180728658" sldId="261"/>
            <ac:spMk id="16" creationId="{640797B4-4414-534A-A4A6-659B35516D4F}"/>
          </ac:spMkLst>
        </pc:spChg>
      </pc:sldChg>
      <pc:sldChg chg="modSp mod">
        <pc:chgData name="Sherri Coats" userId="d17bb8f0-5baf-44d0-a795-a7e97aa0124e" providerId="ADAL" clId="{E37A2798-127C-42AB-B3CF-5811CA80E40B}" dt="2024-10-11T04:10:29.396" v="1796" actId="20577"/>
        <pc:sldMkLst>
          <pc:docMk/>
          <pc:sldMk cId="2316732913" sldId="4082"/>
        </pc:sldMkLst>
        <pc:spChg chg="mod">
          <ac:chgData name="Sherri Coats" userId="d17bb8f0-5baf-44d0-a795-a7e97aa0124e" providerId="ADAL" clId="{E37A2798-127C-42AB-B3CF-5811CA80E40B}" dt="2024-10-11T04:10:29.396" v="1796" actId="20577"/>
          <ac:spMkLst>
            <pc:docMk/>
            <pc:sldMk cId="2316732913" sldId="4082"/>
            <ac:spMk id="4" creationId="{FBB71015-9FD3-6275-2B33-41BB4495E7E0}"/>
          </ac:spMkLst>
        </pc:spChg>
      </pc:sldChg>
      <pc:sldChg chg="modSp mod">
        <pc:chgData name="Sherri Coats" userId="d17bb8f0-5baf-44d0-a795-a7e97aa0124e" providerId="ADAL" clId="{E37A2798-127C-42AB-B3CF-5811CA80E40B}" dt="2024-10-11T03:07:25.047" v="112" actId="20577"/>
        <pc:sldMkLst>
          <pc:docMk/>
          <pc:sldMk cId="3356141968" sldId="4085"/>
        </pc:sldMkLst>
        <pc:spChg chg="mod">
          <ac:chgData name="Sherri Coats" userId="d17bb8f0-5baf-44d0-a795-a7e97aa0124e" providerId="ADAL" clId="{E37A2798-127C-42AB-B3CF-5811CA80E40B}" dt="2024-10-11T03:06:55.156" v="74" actId="1076"/>
          <ac:spMkLst>
            <pc:docMk/>
            <pc:sldMk cId="3356141968" sldId="4085"/>
            <ac:spMk id="2" creationId="{CCB41FF6-F89F-0FD0-9FBA-39349D338AA3}"/>
          </ac:spMkLst>
        </pc:spChg>
        <pc:spChg chg="mod">
          <ac:chgData name="Sherri Coats" userId="d17bb8f0-5baf-44d0-a795-a7e97aa0124e" providerId="ADAL" clId="{E37A2798-127C-42AB-B3CF-5811CA80E40B}" dt="2024-10-11T03:07:25.047" v="112" actId="20577"/>
          <ac:spMkLst>
            <pc:docMk/>
            <pc:sldMk cId="3356141968" sldId="4085"/>
            <ac:spMk id="3" creationId="{0004C74A-23A3-2F7E-3A59-EE214CD663B6}"/>
          </ac:spMkLst>
        </pc:spChg>
      </pc:sldChg>
      <pc:sldChg chg="modSp mod">
        <pc:chgData name="Sherri Coats" userId="d17bb8f0-5baf-44d0-a795-a7e97aa0124e" providerId="ADAL" clId="{E37A2798-127C-42AB-B3CF-5811CA80E40B}" dt="2024-10-11T03:06:32.329" v="72" actId="20577"/>
        <pc:sldMkLst>
          <pc:docMk/>
          <pc:sldMk cId="3598701708" sldId="4087"/>
        </pc:sldMkLst>
        <pc:spChg chg="mod">
          <ac:chgData name="Sherri Coats" userId="d17bb8f0-5baf-44d0-a795-a7e97aa0124e" providerId="ADAL" clId="{E37A2798-127C-42AB-B3CF-5811CA80E40B}" dt="2024-10-11T03:06:32.329" v="72" actId="20577"/>
          <ac:spMkLst>
            <pc:docMk/>
            <pc:sldMk cId="3598701708" sldId="4087"/>
            <ac:spMk id="3" creationId="{B902F56C-0728-A147-4779-A4063C09D101}"/>
          </ac:spMkLst>
        </pc:spChg>
      </pc:sldChg>
      <pc:sldChg chg="del">
        <pc:chgData name="Sherri Coats" userId="d17bb8f0-5baf-44d0-a795-a7e97aa0124e" providerId="ADAL" clId="{E37A2798-127C-42AB-B3CF-5811CA80E40B}" dt="2024-10-11T03:44:49.401" v="1050" actId="2696"/>
        <pc:sldMkLst>
          <pc:docMk/>
          <pc:sldMk cId="3457345997" sldId="4122"/>
        </pc:sldMkLst>
      </pc:sldChg>
      <pc:sldChg chg="modSp mod">
        <pc:chgData name="Sherri Coats" userId="d17bb8f0-5baf-44d0-a795-a7e97aa0124e" providerId="ADAL" clId="{E37A2798-127C-42AB-B3CF-5811CA80E40B}" dt="2024-10-11T03:45:04.528" v="1053" actId="20577"/>
        <pc:sldMkLst>
          <pc:docMk/>
          <pc:sldMk cId="620431238" sldId="4125"/>
        </pc:sldMkLst>
        <pc:spChg chg="mod">
          <ac:chgData name="Sherri Coats" userId="d17bb8f0-5baf-44d0-a795-a7e97aa0124e" providerId="ADAL" clId="{E37A2798-127C-42AB-B3CF-5811CA80E40B}" dt="2024-10-11T03:45:04.528" v="1053" actId="20577"/>
          <ac:spMkLst>
            <pc:docMk/>
            <pc:sldMk cId="620431238" sldId="4125"/>
            <ac:spMk id="3" creationId="{0049AAB0-225F-0A4F-4753-6560851CBAEC}"/>
          </ac:spMkLst>
        </pc:spChg>
      </pc:sldChg>
      <pc:sldChg chg="addSp delSp modSp mod">
        <pc:chgData name="Sherri Coats" userId="d17bb8f0-5baf-44d0-a795-a7e97aa0124e" providerId="ADAL" clId="{E37A2798-127C-42AB-B3CF-5811CA80E40B}" dt="2024-10-11T03:49:14.803" v="1114" actId="1076"/>
        <pc:sldMkLst>
          <pc:docMk/>
          <pc:sldMk cId="2072199845" sldId="4126"/>
        </pc:sldMkLst>
        <pc:spChg chg="mod">
          <ac:chgData name="Sherri Coats" userId="d17bb8f0-5baf-44d0-a795-a7e97aa0124e" providerId="ADAL" clId="{E37A2798-127C-42AB-B3CF-5811CA80E40B}" dt="2024-10-11T03:48:55.213" v="1112" actId="20577"/>
          <ac:spMkLst>
            <pc:docMk/>
            <pc:sldMk cId="2072199845" sldId="4126"/>
            <ac:spMk id="3" creationId="{F00838A7-331F-9EE6-29CD-5C3DC314C714}"/>
          </ac:spMkLst>
        </pc:spChg>
        <pc:spChg chg="add">
          <ac:chgData name="Sherri Coats" userId="d17bb8f0-5baf-44d0-a795-a7e97aa0124e" providerId="ADAL" clId="{E37A2798-127C-42AB-B3CF-5811CA80E40B}" dt="2024-10-11T03:47:04.410" v="1070"/>
          <ac:spMkLst>
            <pc:docMk/>
            <pc:sldMk cId="2072199845" sldId="4126"/>
            <ac:spMk id="6" creationId="{1AC03AC0-4D9E-116B-9846-8875247DB993}"/>
          </ac:spMkLst>
        </pc:spChg>
        <pc:spChg chg="add mod">
          <ac:chgData name="Sherri Coats" userId="d17bb8f0-5baf-44d0-a795-a7e97aa0124e" providerId="ADAL" clId="{E37A2798-127C-42AB-B3CF-5811CA80E40B}" dt="2024-10-11T03:47:28.356" v="1074"/>
          <ac:spMkLst>
            <pc:docMk/>
            <pc:sldMk cId="2072199845" sldId="4126"/>
            <ac:spMk id="7" creationId="{C843D9E6-7409-64D4-DF30-F9CA42B3DB86}"/>
          </ac:spMkLst>
        </pc:spChg>
        <pc:spChg chg="add mod">
          <ac:chgData name="Sherri Coats" userId="d17bb8f0-5baf-44d0-a795-a7e97aa0124e" providerId="ADAL" clId="{E37A2798-127C-42AB-B3CF-5811CA80E40B}" dt="2024-10-11T03:47:27.883" v="1073"/>
          <ac:spMkLst>
            <pc:docMk/>
            <pc:sldMk cId="2072199845" sldId="4126"/>
            <ac:spMk id="8" creationId="{231D30F0-EC9F-F9F6-3CDF-B12F89C8E22C}"/>
          </ac:spMkLst>
        </pc:spChg>
        <pc:spChg chg="add del mod">
          <ac:chgData name="Sherri Coats" userId="d17bb8f0-5baf-44d0-a795-a7e97aa0124e" providerId="ADAL" clId="{E37A2798-127C-42AB-B3CF-5811CA80E40B}" dt="2024-10-11T03:48:41.017" v="1110" actId="478"/>
          <ac:spMkLst>
            <pc:docMk/>
            <pc:sldMk cId="2072199845" sldId="4126"/>
            <ac:spMk id="9" creationId="{CA7ADBCA-6079-238A-C702-F28857CF9B28}"/>
          </ac:spMkLst>
        </pc:spChg>
        <pc:spChg chg="add mod">
          <ac:chgData name="Sherri Coats" userId="d17bb8f0-5baf-44d0-a795-a7e97aa0124e" providerId="ADAL" clId="{E37A2798-127C-42AB-B3CF-5811CA80E40B}" dt="2024-10-11T03:49:14.803" v="1114" actId="1076"/>
          <ac:spMkLst>
            <pc:docMk/>
            <pc:sldMk cId="2072199845" sldId="4126"/>
            <ac:spMk id="10" creationId="{1635F8F4-7DDC-7CCC-815A-92E2FAFC662C}"/>
          </ac:spMkLst>
        </pc:spChg>
      </pc:sldChg>
      <pc:sldChg chg="modSp mod ord">
        <pc:chgData name="Sherri Coats" userId="d17bb8f0-5baf-44d0-a795-a7e97aa0124e" providerId="ADAL" clId="{E37A2798-127C-42AB-B3CF-5811CA80E40B}" dt="2024-10-11T04:29:56.214" v="2036"/>
        <pc:sldMkLst>
          <pc:docMk/>
          <pc:sldMk cId="3078583692" sldId="4127"/>
        </pc:sldMkLst>
        <pc:spChg chg="mod">
          <ac:chgData name="Sherri Coats" userId="d17bb8f0-5baf-44d0-a795-a7e97aa0124e" providerId="ADAL" clId="{E37A2798-127C-42AB-B3CF-5811CA80E40B}" dt="2024-10-11T04:02:17.542" v="1607" actId="20577"/>
          <ac:spMkLst>
            <pc:docMk/>
            <pc:sldMk cId="3078583692" sldId="4127"/>
            <ac:spMk id="3" creationId="{8A34385B-03AA-A382-01F3-D953DB48DC92}"/>
          </ac:spMkLst>
        </pc:spChg>
      </pc:sldChg>
      <pc:sldChg chg="modSp mod">
        <pc:chgData name="Sherri Coats" userId="d17bb8f0-5baf-44d0-a795-a7e97aa0124e" providerId="ADAL" clId="{E37A2798-127C-42AB-B3CF-5811CA80E40B}" dt="2024-10-11T03:10:08.717" v="245" actId="27636"/>
        <pc:sldMkLst>
          <pc:docMk/>
          <pc:sldMk cId="105395124" sldId="4141"/>
        </pc:sldMkLst>
        <pc:spChg chg="mod">
          <ac:chgData name="Sherri Coats" userId="d17bb8f0-5baf-44d0-a795-a7e97aa0124e" providerId="ADAL" clId="{E37A2798-127C-42AB-B3CF-5811CA80E40B}" dt="2024-10-11T03:10:08.717" v="245" actId="27636"/>
          <ac:spMkLst>
            <pc:docMk/>
            <pc:sldMk cId="105395124" sldId="4141"/>
            <ac:spMk id="3" creationId="{9B63DE59-A6AC-616C-80F8-5708443F9CC5}"/>
          </ac:spMkLst>
        </pc:spChg>
      </pc:sldChg>
      <pc:sldChg chg="modSp mod">
        <pc:chgData name="Sherri Coats" userId="d17bb8f0-5baf-44d0-a795-a7e97aa0124e" providerId="ADAL" clId="{E37A2798-127C-42AB-B3CF-5811CA80E40B}" dt="2024-10-11T04:26:33.613" v="1960" actId="20577"/>
        <pc:sldMkLst>
          <pc:docMk/>
          <pc:sldMk cId="510359388" sldId="4142"/>
        </pc:sldMkLst>
        <pc:spChg chg="mod">
          <ac:chgData name="Sherri Coats" userId="d17bb8f0-5baf-44d0-a795-a7e97aa0124e" providerId="ADAL" clId="{E37A2798-127C-42AB-B3CF-5811CA80E40B}" dt="2024-10-11T04:26:33.613" v="1960" actId="20577"/>
          <ac:spMkLst>
            <pc:docMk/>
            <pc:sldMk cId="510359388" sldId="4142"/>
            <ac:spMk id="3" creationId="{69FAEC19-ED9A-7A79-FBD2-CB1DD4D774BD}"/>
          </ac:spMkLst>
        </pc:spChg>
      </pc:sldChg>
      <pc:sldChg chg="modSp del mod">
        <pc:chgData name="Sherri Coats" userId="d17bb8f0-5baf-44d0-a795-a7e97aa0124e" providerId="ADAL" clId="{E37A2798-127C-42AB-B3CF-5811CA80E40B}" dt="2024-10-11T04:10:17.527" v="1789" actId="2696"/>
        <pc:sldMkLst>
          <pc:docMk/>
          <pc:sldMk cId="942799411" sldId="4144"/>
        </pc:sldMkLst>
        <pc:spChg chg="mod">
          <ac:chgData name="Sherri Coats" userId="d17bb8f0-5baf-44d0-a795-a7e97aa0124e" providerId="ADAL" clId="{E37A2798-127C-42AB-B3CF-5811CA80E40B}" dt="2024-10-11T04:06:37.405" v="1696" actId="20577"/>
          <ac:spMkLst>
            <pc:docMk/>
            <pc:sldMk cId="942799411" sldId="4144"/>
            <ac:spMk id="3" creationId="{657C0390-4E28-FAEB-2C56-7A86048CE22B}"/>
          </ac:spMkLst>
        </pc:spChg>
      </pc:sldChg>
      <pc:sldChg chg="modSp mod">
        <pc:chgData name="Sherri Coats" userId="d17bb8f0-5baf-44d0-a795-a7e97aa0124e" providerId="ADAL" clId="{E37A2798-127C-42AB-B3CF-5811CA80E40B}" dt="2024-10-11T04:11:31.285" v="1812" actId="20577"/>
        <pc:sldMkLst>
          <pc:docMk/>
          <pc:sldMk cId="952630504" sldId="4145"/>
        </pc:sldMkLst>
        <pc:spChg chg="mod">
          <ac:chgData name="Sherri Coats" userId="d17bb8f0-5baf-44d0-a795-a7e97aa0124e" providerId="ADAL" clId="{E37A2798-127C-42AB-B3CF-5811CA80E40B}" dt="2024-10-11T04:11:31.285" v="1812" actId="20577"/>
          <ac:spMkLst>
            <pc:docMk/>
            <pc:sldMk cId="952630504" sldId="4145"/>
            <ac:spMk id="3" creationId="{657C0390-4E28-FAEB-2C56-7A86048CE22B}"/>
          </ac:spMkLst>
        </pc:spChg>
      </pc:sldChg>
      <pc:sldChg chg="del">
        <pc:chgData name="Sherri Coats" userId="d17bb8f0-5baf-44d0-a795-a7e97aa0124e" providerId="ADAL" clId="{E37A2798-127C-42AB-B3CF-5811CA80E40B}" dt="2024-10-11T04:06:57.119" v="1697" actId="2696"/>
        <pc:sldMkLst>
          <pc:docMk/>
          <pc:sldMk cId="2096071056" sldId="4146"/>
        </pc:sldMkLst>
      </pc:sldChg>
      <pc:sldChg chg="del">
        <pc:chgData name="Sherri Coats" userId="d17bb8f0-5baf-44d0-a795-a7e97aa0124e" providerId="ADAL" clId="{E37A2798-127C-42AB-B3CF-5811CA80E40B}" dt="2024-10-11T03:07:52.839" v="113" actId="2696"/>
        <pc:sldMkLst>
          <pc:docMk/>
          <pc:sldMk cId="1961443906" sldId="4148"/>
        </pc:sldMkLst>
      </pc:sldChg>
      <pc:sldChg chg="del">
        <pc:chgData name="Sherri Coats" userId="d17bb8f0-5baf-44d0-a795-a7e97aa0124e" providerId="ADAL" clId="{E37A2798-127C-42AB-B3CF-5811CA80E40B}" dt="2024-10-11T03:21:30.841" v="958" actId="2696"/>
        <pc:sldMkLst>
          <pc:docMk/>
          <pc:sldMk cId="1379047992" sldId="4151"/>
        </pc:sldMkLst>
      </pc:sldChg>
      <pc:sldChg chg="modSp mod ord">
        <pc:chgData name="Sherri Coats" userId="d17bb8f0-5baf-44d0-a795-a7e97aa0124e" providerId="ADAL" clId="{E37A2798-127C-42AB-B3CF-5811CA80E40B}" dt="2024-10-11T03:42:12.532" v="1041"/>
        <pc:sldMkLst>
          <pc:docMk/>
          <pc:sldMk cId="1505951091" sldId="4152"/>
        </pc:sldMkLst>
        <pc:spChg chg="mod">
          <ac:chgData name="Sherri Coats" userId="d17bb8f0-5baf-44d0-a795-a7e97aa0124e" providerId="ADAL" clId="{E37A2798-127C-42AB-B3CF-5811CA80E40B}" dt="2024-10-11T03:22:04.940" v="975" actId="20577"/>
          <ac:spMkLst>
            <pc:docMk/>
            <pc:sldMk cId="1505951091" sldId="4152"/>
            <ac:spMk id="3" creationId="{4D7CF584-F42F-FE99-3FDC-09F615A7F1D8}"/>
          </ac:spMkLst>
        </pc:spChg>
      </pc:sldChg>
      <pc:sldChg chg="del">
        <pc:chgData name="Sherri Coats" userId="d17bb8f0-5baf-44d0-a795-a7e97aa0124e" providerId="ADAL" clId="{E37A2798-127C-42AB-B3CF-5811CA80E40B}" dt="2024-10-11T03:10:18.666" v="246" actId="2696"/>
        <pc:sldMkLst>
          <pc:docMk/>
          <pc:sldMk cId="1194595638" sldId="4153"/>
        </pc:sldMkLst>
      </pc:sldChg>
      <pc:sldChg chg="modSp mod">
        <pc:chgData name="Sherri Coats" userId="d17bb8f0-5baf-44d0-a795-a7e97aa0124e" providerId="ADAL" clId="{E37A2798-127C-42AB-B3CF-5811CA80E40B}" dt="2024-10-11T03:43:52.587" v="1047" actId="207"/>
        <pc:sldMkLst>
          <pc:docMk/>
          <pc:sldMk cId="3991118026" sldId="4154"/>
        </pc:sldMkLst>
        <pc:spChg chg="mod">
          <ac:chgData name="Sherri Coats" userId="d17bb8f0-5baf-44d0-a795-a7e97aa0124e" providerId="ADAL" clId="{E37A2798-127C-42AB-B3CF-5811CA80E40B}" dt="2024-10-11T03:43:52.587" v="1047" actId="207"/>
          <ac:spMkLst>
            <pc:docMk/>
            <pc:sldMk cId="3991118026" sldId="4154"/>
            <ac:spMk id="2" creationId="{414E9A2A-74FD-9048-AAC8-3445D9EBA4E9}"/>
          </ac:spMkLst>
        </pc:spChg>
        <pc:spChg chg="mod">
          <ac:chgData name="Sherri Coats" userId="d17bb8f0-5baf-44d0-a795-a7e97aa0124e" providerId="ADAL" clId="{E37A2798-127C-42AB-B3CF-5811CA80E40B}" dt="2024-10-11T03:38:51.278" v="1029"/>
          <ac:spMkLst>
            <pc:docMk/>
            <pc:sldMk cId="3991118026" sldId="4154"/>
            <ac:spMk id="3" creationId="{0D8521EC-94CB-9E49-CBBD-6A25121D6403}"/>
          </ac:spMkLst>
        </pc:spChg>
      </pc:sldChg>
      <pc:sldChg chg="modSp mod">
        <pc:chgData name="Sherri Coats" userId="d17bb8f0-5baf-44d0-a795-a7e97aa0124e" providerId="ADAL" clId="{E37A2798-127C-42AB-B3CF-5811CA80E40B}" dt="2024-10-11T04:28:18.548" v="2022" actId="6549"/>
        <pc:sldMkLst>
          <pc:docMk/>
          <pc:sldMk cId="3997556168" sldId="4155"/>
        </pc:sldMkLst>
        <pc:spChg chg="mod">
          <ac:chgData name="Sherri Coats" userId="d17bb8f0-5baf-44d0-a795-a7e97aa0124e" providerId="ADAL" clId="{E37A2798-127C-42AB-B3CF-5811CA80E40B}" dt="2024-10-11T04:28:18.548" v="2022" actId="6549"/>
          <ac:spMkLst>
            <pc:docMk/>
            <pc:sldMk cId="3997556168" sldId="4155"/>
            <ac:spMk id="3" creationId="{058B8C34-DE6C-1F79-F2F5-733100639C6B}"/>
          </ac:spMkLst>
        </pc:spChg>
      </pc:sldChg>
      <pc:sldChg chg="modSp new mod ord">
        <pc:chgData name="Sherri Coats" userId="d17bb8f0-5baf-44d0-a795-a7e97aa0124e" providerId="ADAL" clId="{E37A2798-127C-42AB-B3CF-5811CA80E40B}" dt="2024-10-11T04:19:04.228" v="1956" actId="20577"/>
        <pc:sldMkLst>
          <pc:docMk/>
          <pc:sldMk cId="2157280210" sldId="4156"/>
        </pc:sldMkLst>
        <pc:spChg chg="mod">
          <ac:chgData name="Sherri Coats" userId="d17bb8f0-5baf-44d0-a795-a7e97aa0124e" providerId="ADAL" clId="{E37A2798-127C-42AB-B3CF-5811CA80E40B}" dt="2024-10-11T03:12:09.091" v="281" actId="20577"/>
          <ac:spMkLst>
            <pc:docMk/>
            <pc:sldMk cId="2157280210" sldId="4156"/>
            <ac:spMk id="2" creationId="{3BB5DFCD-894E-2A32-17FC-9D0FA5C5D324}"/>
          </ac:spMkLst>
        </pc:spChg>
        <pc:spChg chg="mod">
          <ac:chgData name="Sherri Coats" userId="d17bb8f0-5baf-44d0-a795-a7e97aa0124e" providerId="ADAL" clId="{E37A2798-127C-42AB-B3CF-5811CA80E40B}" dt="2024-10-11T04:19:04.228" v="1956" actId="20577"/>
          <ac:spMkLst>
            <pc:docMk/>
            <pc:sldMk cId="2157280210" sldId="4156"/>
            <ac:spMk id="3" creationId="{BED306AB-AF73-6489-CC45-3D1B5E40BAF1}"/>
          </ac:spMkLst>
        </pc:spChg>
      </pc:sldChg>
      <pc:sldChg chg="addSp delSp modSp new mod">
        <pc:chgData name="Sherri Coats" userId="d17bb8f0-5baf-44d0-a795-a7e97aa0124e" providerId="ADAL" clId="{E37A2798-127C-42AB-B3CF-5811CA80E40B}" dt="2024-10-11T04:14:59.031" v="1844" actId="14100"/>
        <pc:sldMkLst>
          <pc:docMk/>
          <pc:sldMk cId="1814570163" sldId="4157"/>
        </pc:sldMkLst>
        <pc:spChg chg="mod">
          <ac:chgData name="Sherri Coats" userId="d17bb8f0-5baf-44d0-a795-a7e97aa0124e" providerId="ADAL" clId="{E37A2798-127C-42AB-B3CF-5811CA80E40B}" dt="2024-10-11T04:14:12.156" v="1839" actId="20577"/>
          <ac:spMkLst>
            <pc:docMk/>
            <pc:sldMk cId="1814570163" sldId="4157"/>
            <ac:spMk id="2" creationId="{8CF9553B-8213-3B9C-CF3B-BD0D39DD6CB6}"/>
          </ac:spMkLst>
        </pc:spChg>
        <pc:spChg chg="del">
          <ac:chgData name="Sherri Coats" userId="d17bb8f0-5baf-44d0-a795-a7e97aa0124e" providerId="ADAL" clId="{E37A2798-127C-42AB-B3CF-5811CA80E40B}" dt="2024-10-11T04:14:40.247" v="1840" actId="22"/>
          <ac:spMkLst>
            <pc:docMk/>
            <pc:sldMk cId="1814570163" sldId="4157"/>
            <ac:spMk id="3" creationId="{F990F21A-7F7C-6FAD-8091-E350F77FA075}"/>
          </ac:spMkLst>
        </pc:spChg>
        <pc:picChg chg="add mod ord">
          <ac:chgData name="Sherri Coats" userId="d17bb8f0-5baf-44d0-a795-a7e97aa0124e" providerId="ADAL" clId="{E37A2798-127C-42AB-B3CF-5811CA80E40B}" dt="2024-10-11T04:14:59.031" v="1844" actId="14100"/>
          <ac:picMkLst>
            <pc:docMk/>
            <pc:sldMk cId="1814570163" sldId="4157"/>
            <ac:picMk id="7" creationId="{EEC08F8F-2D3E-99D2-52EF-FC92D5149E02}"/>
          </ac:picMkLst>
        </pc:picChg>
      </pc:sldChg>
      <pc:sldChg chg="modSp new mod">
        <pc:chgData name="Sherri Coats" userId="d17bb8f0-5baf-44d0-a795-a7e97aa0124e" providerId="ADAL" clId="{E37A2798-127C-42AB-B3CF-5811CA80E40B}" dt="2024-10-11T03:19:59.042" v="957" actId="20577"/>
        <pc:sldMkLst>
          <pc:docMk/>
          <pc:sldMk cId="4028665306" sldId="4158"/>
        </pc:sldMkLst>
        <pc:spChg chg="mod">
          <ac:chgData name="Sherri Coats" userId="d17bb8f0-5baf-44d0-a795-a7e97aa0124e" providerId="ADAL" clId="{E37A2798-127C-42AB-B3CF-5811CA80E40B}" dt="2024-10-11T03:14:03.691" v="456" actId="20577"/>
          <ac:spMkLst>
            <pc:docMk/>
            <pc:sldMk cId="4028665306" sldId="4158"/>
            <ac:spMk id="2" creationId="{0966A5C0-B08D-9C76-4B07-E4D088ADA35F}"/>
          </ac:spMkLst>
        </pc:spChg>
        <pc:spChg chg="mod">
          <ac:chgData name="Sherri Coats" userId="d17bb8f0-5baf-44d0-a795-a7e97aa0124e" providerId="ADAL" clId="{E37A2798-127C-42AB-B3CF-5811CA80E40B}" dt="2024-10-11T03:19:59.042" v="957" actId="20577"/>
          <ac:spMkLst>
            <pc:docMk/>
            <pc:sldMk cId="4028665306" sldId="4158"/>
            <ac:spMk id="3" creationId="{B49692E0-E7F6-8F6D-82F2-835297E0FB6D}"/>
          </ac:spMkLst>
        </pc:spChg>
      </pc:sldChg>
      <pc:sldChg chg="modSp new mod">
        <pc:chgData name="Sherri Coats" userId="d17bb8f0-5baf-44d0-a795-a7e97aa0124e" providerId="ADAL" clId="{E37A2798-127C-42AB-B3CF-5811CA80E40B}" dt="2024-10-11T04:28:59.285" v="2030" actId="5793"/>
        <pc:sldMkLst>
          <pc:docMk/>
          <pc:sldMk cId="1187590663" sldId="4159"/>
        </pc:sldMkLst>
        <pc:spChg chg="mod">
          <ac:chgData name="Sherri Coats" userId="d17bb8f0-5baf-44d0-a795-a7e97aa0124e" providerId="ADAL" clId="{E37A2798-127C-42AB-B3CF-5811CA80E40B}" dt="2024-10-11T03:32:52.729" v="1013" actId="20577"/>
          <ac:spMkLst>
            <pc:docMk/>
            <pc:sldMk cId="1187590663" sldId="4159"/>
            <ac:spMk id="2" creationId="{62BF611D-AFC6-DE6B-2DB8-4750F96661E4}"/>
          </ac:spMkLst>
        </pc:spChg>
        <pc:spChg chg="mod">
          <ac:chgData name="Sherri Coats" userId="d17bb8f0-5baf-44d0-a795-a7e97aa0124e" providerId="ADAL" clId="{E37A2798-127C-42AB-B3CF-5811CA80E40B}" dt="2024-10-11T04:28:59.285" v="2030" actId="5793"/>
          <ac:spMkLst>
            <pc:docMk/>
            <pc:sldMk cId="1187590663" sldId="4159"/>
            <ac:spMk id="3" creationId="{80C7C626-2782-DF3F-670D-DB593606DBD9}"/>
          </ac:spMkLst>
        </pc:spChg>
      </pc:sldChg>
      <pc:sldChg chg="modSp new mod">
        <pc:chgData name="Sherri Coats" userId="d17bb8f0-5baf-44d0-a795-a7e97aa0124e" providerId="ADAL" clId="{E37A2798-127C-42AB-B3CF-5811CA80E40B}" dt="2024-10-11T04:29:21.608" v="2034" actId="27636"/>
        <pc:sldMkLst>
          <pc:docMk/>
          <pc:sldMk cId="3647003073" sldId="4160"/>
        </pc:sldMkLst>
        <pc:spChg chg="mod">
          <ac:chgData name="Sherri Coats" userId="d17bb8f0-5baf-44d0-a795-a7e97aa0124e" providerId="ADAL" clId="{E37A2798-127C-42AB-B3CF-5811CA80E40B}" dt="2024-10-11T03:44:26.784" v="1049" actId="207"/>
          <ac:spMkLst>
            <pc:docMk/>
            <pc:sldMk cId="3647003073" sldId="4160"/>
            <ac:spMk id="2" creationId="{B1C69086-7412-2C64-EAA7-7DFB6E94F78F}"/>
          </ac:spMkLst>
        </pc:spChg>
        <pc:spChg chg="mod">
          <ac:chgData name="Sherri Coats" userId="d17bb8f0-5baf-44d0-a795-a7e97aa0124e" providerId="ADAL" clId="{E37A2798-127C-42AB-B3CF-5811CA80E40B}" dt="2024-10-11T04:29:21.608" v="2034" actId="27636"/>
          <ac:spMkLst>
            <pc:docMk/>
            <pc:sldMk cId="3647003073" sldId="4160"/>
            <ac:spMk id="3" creationId="{A63416E9-2B48-CE24-9CE8-4F3792DF13D0}"/>
          </ac:spMkLst>
        </pc:spChg>
      </pc:sldChg>
      <pc:sldChg chg="addSp delSp modSp new mod">
        <pc:chgData name="Sherri Coats" userId="d17bb8f0-5baf-44d0-a795-a7e97aa0124e" providerId="ADAL" clId="{E37A2798-127C-42AB-B3CF-5811CA80E40B}" dt="2024-10-11T03:43:18.992" v="1045" actId="113"/>
        <pc:sldMkLst>
          <pc:docMk/>
          <pc:sldMk cId="4078954325" sldId="4161"/>
        </pc:sldMkLst>
        <pc:spChg chg="del">
          <ac:chgData name="Sherri Coats" userId="d17bb8f0-5baf-44d0-a795-a7e97aa0124e" providerId="ADAL" clId="{E37A2798-127C-42AB-B3CF-5811CA80E40B}" dt="2024-10-11T03:40:10.231" v="1032"/>
          <ac:spMkLst>
            <pc:docMk/>
            <pc:sldMk cId="4078954325" sldId="4161"/>
            <ac:spMk id="2" creationId="{5A1013C6-6E5E-9165-D232-B7B0AA20D78B}"/>
          </ac:spMkLst>
        </pc:spChg>
        <pc:spChg chg="mod">
          <ac:chgData name="Sherri Coats" userId="d17bb8f0-5baf-44d0-a795-a7e97aa0124e" providerId="ADAL" clId="{E37A2798-127C-42AB-B3CF-5811CA80E40B}" dt="2024-10-11T03:39:55.726" v="1031"/>
          <ac:spMkLst>
            <pc:docMk/>
            <pc:sldMk cId="4078954325" sldId="4161"/>
            <ac:spMk id="3" creationId="{5789B701-A357-B9F0-05F1-F6983201A706}"/>
          </ac:spMkLst>
        </pc:spChg>
        <pc:spChg chg="add mod">
          <ac:chgData name="Sherri Coats" userId="d17bb8f0-5baf-44d0-a795-a7e97aa0124e" providerId="ADAL" clId="{E37A2798-127C-42AB-B3CF-5811CA80E40B}" dt="2024-10-11T03:43:18.992" v="1045" actId="113"/>
          <ac:spMkLst>
            <pc:docMk/>
            <pc:sldMk cId="4078954325" sldId="4161"/>
            <ac:spMk id="6" creationId="{A86AFE18-B8D6-3337-2768-F4EDBF793080}"/>
          </ac:spMkLst>
        </pc:spChg>
      </pc:sldChg>
      <pc:sldChg chg="modSp add mod">
        <pc:chgData name="Sherri Coats" userId="d17bb8f0-5baf-44d0-a795-a7e97aa0124e" providerId="ADAL" clId="{E37A2798-127C-42AB-B3CF-5811CA80E40B}" dt="2024-10-11T04:28:46.989" v="2029" actId="20577"/>
        <pc:sldMkLst>
          <pc:docMk/>
          <pc:sldMk cId="3276798042" sldId="4162"/>
        </pc:sldMkLst>
        <pc:spChg chg="mod">
          <ac:chgData name="Sherri Coats" userId="d17bb8f0-5baf-44d0-a795-a7e97aa0124e" providerId="ADAL" clId="{E37A2798-127C-42AB-B3CF-5811CA80E40B}" dt="2024-10-11T04:28:46.989" v="2029" actId="20577"/>
          <ac:spMkLst>
            <pc:docMk/>
            <pc:sldMk cId="3276798042" sldId="4162"/>
            <ac:spMk id="3" creationId="{058B8C34-DE6C-1F79-F2F5-733100639C6B}"/>
          </ac:spMkLst>
        </pc:spChg>
      </pc:sldChg>
      <pc:sldChg chg="modSp new mod ord">
        <pc:chgData name="Sherri Coats" userId="d17bb8f0-5baf-44d0-a795-a7e97aa0124e" providerId="ADAL" clId="{E37A2798-127C-42AB-B3CF-5811CA80E40B}" dt="2024-10-11T04:27:00.131" v="1962"/>
        <pc:sldMkLst>
          <pc:docMk/>
          <pc:sldMk cId="1291704319" sldId="4163"/>
        </pc:sldMkLst>
        <pc:spChg chg="mod">
          <ac:chgData name="Sherri Coats" userId="d17bb8f0-5baf-44d0-a795-a7e97aa0124e" providerId="ADAL" clId="{E37A2798-127C-42AB-B3CF-5811CA80E40B}" dt="2024-10-11T03:51:41.933" v="1181" actId="20577"/>
          <ac:spMkLst>
            <pc:docMk/>
            <pc:sldMk cId="1291704319" sldId="4163"/>
            <ac:spMk id="2" creationId="{9BCFDBA6-271E-F4DB-95E4-3D3EAF272672}"/>
          </ac:spMkLst>
        </pc:spChg>
        <pc:spChg chg="mod">
          <ac:chgData name="Sherri Coats" userId="d17bb8f0-5baf-44d0-a795-a7e97aa0124e" providerId="ADAL" clId="{E37A2798-127C-42AB-B3CF-5811CA80E40B}" dt="2024-10-11T03:52:22.590" v="1231" actId="20577"/>
          <ac:spMkLst>
            <pc:docMk/>
            <pc:sldMk cId="1291704319" sldId="4163"/>
            <ac:spMk id="3" creationId="{9440BDC1-C653-9BA7-9892-42602AB7E2C8}"/>
          </ac:spMkLst>
        </pc:spChg>
      </pc:sldChg>
      <pc:sldChg chg="modSp new del mod">
        <pc:chgData name="Sherri Coats" userId="d17bb8f0-5baf-44d0-a795-a7e97aa0124e" providerId="ADAL" clId="{E37A2798-127C-42AB-B3CF-5811CA80E40B}" dt="2024-10-11T03:50:51.542" v="1139" actId="2696"/>
        <pc:sldMkLst>
          <pc:docMk/>
          <pc:sldMk cId="3841437107" sldId="4163"/>
        </pc:sldMkLst>
        <pc:spChg chg="mod">
          <ac:chgData name="Sherri Coats" userId="d17bb8f0-5baf-44d0-a795-a7e97aa0124e" providerId="ADAL" clId="{E37A2798-127C-42AB-B3CF-5811CA80E40B}" dt="2024-10-11T03:50:31.839" v="1138" actId="20577"/>
          <ac:spMkLst>
            <pc:docMk/>
            <pc:sldMk cId="3841437107" sldId="4163"/>
            <ac:spMk id="2" creationId="{1080D3DC-F10F-F0B8-1F69-D70778F6B8B0}"/>
          </ac:spMkLst>
        </pc:spChg>
      </pc:sldChg>
      <pc:sldChg chg="addSp delSp modSp new mod">
        <pc:chgData name="Sherri Coats" userId="d17bb8f0-5baf-44d0-a795-a7e97aa0124e" providerId="ADAL" clId="{E37A2798-127C-42AB-B3CF-5811CA80E40B}" dt="2024-10-11T03:57:25.367" v="1539" actId="1076"/>
        <pc:sldMkLst>
          <pc:docMk/>
          <pc:sldMk cId="3097607183" sldId="4164"/>
        </pc:sldMkLst>
        <pc:spChg chg="mod">
          <ac:chgData name="Sherri Coats" userId="d17bb8f0-5baf-44d0-a795-a7e97aa0124e" providerId="ADAL" clId="{E37A2798-127C-42AB-B3CF-5811CA80E40B}" dt="2024-10-11T03:53:11.726" v="1274" actId="20577"/>
          <ac:spMkLst>
            <pc:docMk/>
            <pc:sldMk cId="3097607183" sldId="4164"/>
            <ac:spMk id="2" creationId="{9726D334-4424-B767-B90B-1DAC2F0E340D}"/>
          </ac:spMkLst>
        </pc:spChg>
        <pc:spChg chg="add del mod">
          <ac:chgData name="Sherri Coats" userId="d17bb8f0-5baf-44d0-a795-a7e97aa0124e" providerId="ADAL" clId="{E37A2798-127C-42AB-B3CF-5811CA80E40B}" dt="2024-10-11T03:57:04.101" v="1538" actId="1076"/>
          <ac:spMkLst>
            <pc:docMk/>
            <pc:sldMk cId="3097607183" sldId="4164"/>
            <ac:spMk id="3" creationId="{B9C56C78-8C10-2EE3-FE9E-5C7C2A7862C3}"/>
          </ac:spMkLst>
        </pc:spChg>
        <pc:spChg chg="add mod">
          <ac:chgData name="Sherri Coats" userId="d17bb8f0-5baf-44d0-a795-a7e97aa0124e" providerId="ADAL" clId="{E37A2798-127C-42AB-B3CF-5811CA80E40B}" dt="2024-10-11T03:55:17.091" v="1276"/>
          <ac:spMkLst>
            <pc:docMk/>
            <pc:sldMk cId="3097607183" sldId="4164"/>
            <ac:spMk id="6" creationId="{B69F7C99-7CFA-BD90-08C0-A360F2833FBD}"/>
          </ac:spMkLst>
        </pc:spChg>
        <pc:spChg chg="add mod">
          <ac:chgData name="Sherri Coats" userId="d17bb8f0-5baf-44d0-a795-a7e97aa0124e" providerId="ADAL" clId="{E37A2798-127C-42AB-B3CF-5811CA80E40B}" dt="2024-10-11T03:57:25.367" v="1539" actId="1076"/>
          <ac:spMkLst>
            <pc:docMk/>
            <pc:sldMk cId="3097607183" sldId="4164"/>
            <ac:spMk id="7" creationId="{234331CB-B4D4-03EE-B393-F8519C581639}"/>
          </ac:spMkLst>
        </pc:spChg>
      </pc:sldChg>
      <pc:sldChg chg="modSp new mod ord">
        <pc:chgData name="Sherri Coats" userId="d17bb8f0-5baf-44d0-a795-a7e97aa0124e" providerId="ADAL" clId="{E37A2798-127C-42AB-B3CF-5811CA80E40B}" dt="2024-10-11T04:30:18.314" v="2038"/>
        <pc:sldMkLst>
          <pc:docMk/>
          <pc:sldMk cId="1540395616" sldId="4165"/>
        </pc:sldMkLst>
        <pc:spChg chg="mod">
          <ac:chgData name="Sherri Coats" userId="d17bb8f0-5baf-44d0-a795-a7e97aa0124e" providerId="ADAL" clId="{E37A2798-127C-42AB-B3CF-5811CA80E40B}" dt="2024-10-11T03:58:33.876" v="1576" actId="20577"/>
          <ac:spMkLst>
            <pc:docMk/>
            <pc:sldMk cId="1540395616" sldId="4165"/>
            <ac:spMk id="2" creationId="{3E63A5E8-7069-6079-D42D-CD797E8F31FD}"/>
          </ac:spMkLst>
        </pc:spChg>
        <pc:spChg chg="mod">
          <ac:chgData name="Sherri Coats" userId="d17bb8f0-5baf-44d0-a795-a7e97aa0124e" providerId="ADAL" clId="{E37A2798-127C-42AB-B3CF-5811CA80E40B}" dt="2024-10-11T04:00:17.956" v="1580"/>
          <ac:spMkLst>
            <pc:docMk/>
            <pc:sldMk cId="1540395616" sldId="4165"/>
            <ac:spMk id="3" creationId="{64BDFE1B-BB25-88CF-4979-DE2C65217431}"/>
          </ac:spMkLst>
        </pc:spChg>
      </pc:sldChg>
      <pc:sldChg chg="add del">
        <pc:chgData name="Sherri Coats" userId="d17bb8f0-5baf-44d0-a795-a7e97aa0124e" providerId="ADAL" clId="{E37A2798-127C-42AB-B3CF-5811CA80E40B}" dt="2024-10-11T04:15:17.052" v="1846" actId="2696"/>
        <pc:sldMkLst>
          <pc:docMk/>
          <pc:sldMk cId="79578669" sldId="4166"/>
        </pc:sldMkLst>
      </pc:sldChg>
      <pc:sldChg chg="addSp delSp modSp add mod">
        <pc:chgData name="Sherri Coats" userId="d17bb8f0-5baf-44d0-a795-a7e97aa0124e" providerId="ADAL" clId="{E37A2798-127C-42AB-B3CF-5811CA80E40B}" dt="2024-10-11T04:16:05.126" v="1852" actId="14100"/>
        <pc:sldMkLst>
          <pc:docMk/>
          <pc:sldMk cId="658127562" sldId="4166"/>
        </pc:sldMkLst>
        <pc:spChg chg="add del mod">
          <ac:chgData name="Sherri Coats" userId="d17bb8f0-5baf-44d0-a795-a7e97aa0124e" providerId="ADAL" clId="{E37A2798-127C-42AB-B3CF-5811CA80E40B}" dt="2024-10-11T04:15:49.555" v="1849" actId="22"/>
          <ac:spMkLst>
            <pc:docMk/>
            <pc:sldMk cId="658127562" sldId="4166"/>
            <ac:spMk id="6" creationId="{3288D2ED-3121-C097-981A-354529166710}"/>
          </ac:spMkLst>
        </pc:spChg>
        <pc:picChg chg="del">
          <ac:chgData name="Sherri Coats" userId="d17bb8f0-5baf-44d0-a795-a7e97aa0124e" providerId="ADAL" clId="{E37A2798-127C-42AB-B3CF-5811CA80E40B}" dt="2024-10-11T04:15:26.751" v="1848" actId="478"/>
          <ac:picMkLst>
            <pc:docMk/>
            <pc:sldMk cId="658127562" sldId="4166"/>
            <ac:picMk id="7" creationId="{EEC08F8F-2D3E-99D2-52EF-FC92D5149E02}"/>
          </ac:picMkLst>
        </pc:picChg>
        <pc:picChg chg="add mod ord">
          <ac:chgData name="Sherri Coats" userId="d17bb8f0-5baf-44d0-a795-a7e97aa0124e" providerId="ADAL" clId="{E37A2798-127C-42AB-B3CF-5811CA80E40B}" dt="2024-10-11T04:16:05.126" v="1852" actId="14100"/>
          <ac:picMkLst>
            <pc:docMk/>
            <pc:sldMk cId="658127562" sldId="4166"/>
            <ac:picMk id="9" creationId="{93EF5ACA-711E-880D-001C-3893A3BF78B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3698B-7DD6-C74D-BB93-757F14B7B698}" type="datetimeFigureOut">
              <a:rPr lang="en-US" smtClean="0"/>
              <a:t>10/10/2024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936F9-C00C-D84D-AB08-223138E554E6}" type="slidenum">
              <a:rPr lang="en-US" smtClean="0"/>
              <a:t>1</a:t>
            </a:fld>
            <a:endParaRPr lang="en-US"/>
          </a:p>
        </p:txBody>
      </p:sp>
    </p:spTree>
    <p:extLst>
      <p:ext uri="{BB962C8B-B14F-4D97-AF65-F5344CB8AC3E}">
        <p14:creationId xmlns:p14="http://schemas.microsoft.com/office/powerpoint/2010/main" val="1763536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936F9-C00C-D84D-AB08-223138E554E6}" type="slidenum">
              <a:rPr lang="en-US" smtClean="0"/>
              <a:t>2</a:t>
            </a:fld>
            <a:endParaRPr lang="en-US"/>
          </a:p>
        </p:txBody>
      </p:sp>
    </p:spTree>
    <p:extLst>
      <p:ext uri="{BB962C8B-B14F-4D97-AF65-F5344CB8AC3E}">
        <p14:creationId xmlns:p14="http://schemas.microsoft.com/office/powerpoint/2010/main" val="30716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Director Update October 2024</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Director Update October 2024</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Director Update October 2024</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Director Update October 2024</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Director Update October 2024</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Director Update October 2024</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urldefense.com/v3/__https:/links-2.govdelivery.com/CL0/https:*2F*2Fcontent.govdelivery.com*2Fattachments*2FOKSDE*2F2024*2F09*2F24*2Ffile_attachments*2F3008947*2FState*2520Aid*2520funding*2520for*2520Special*2520Education.pdf/1/010101926e669de8-a9431f88-bc44-4650-b3c6-235b044e5439-000000/BkJDJxcPb81CSZm8Uqcs8QDFmKiRFtIJzcIomutNOLI=374__;JSUlJSUlJSUlJSUlJSUl!!NZFi6Pppv9YRQw!u8T0Qw_zpgkyTVT-CE3LvQQGyvQA0gBy47S7q3Ivrk0JbvI60ZEyEs-9UXQgWCMPyvIWPIe0Sn0wwzsH2gP5_ZpU-ZeT5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jrobison@pcgus.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cami.dotson@sde.ok.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ele-deberry@oushc.edu" TargetMode="External"/><Relationship Id="rId2" Type="http://schemas.openxmlformats.org/officeDocument/2006/relationships/hyperlink" Target="mailto:Megan.Salisbury@sde.ok.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Carolyn.Thomas@sde.ok.go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egan.Salisbury@sde.ok.gov" TargetMode="External"/><Relationship Id="rId2" Type="http://schemas.openxmlformats.org/officeDocument/2006/relationships/hyperlink" Target="https://urldefense.com/v3/__https:/links-2.govdelivery.com/CL0/https:*2F*2Fosde-special-education.ticketleap.com*2Foklahomas-engaging-support-conference---stillwater*2F/1/010101926e669de8-a9431f88-bc44-4650-b3c6-235b044e5439-000000/7VPzTvPB7e9u3YXEK1eR_wV3aTFt0kb5gQfy6OOFfOg=374__;JSUlJQ!!NZFi6Pppv9YRQw!u8T0Qw_zpgkyTVT-CE3LvQQGyvQA0gBy47S7q3Ivrk0JbvI60ZEyEs-9UXQgWCMPyvIWPIe0Sn0wwzsH2gP5_ZpJC8G72g$" TargetMode="External"/><Relationship Id="rId1" Type="http://schemas.openxmlformats.org/officeDocument/2006/relationships/slideLayout" Target="../slideLayouts/slideLayout2.xml"/><Relationship Id="rId4" Type="http://schemas.openxmlformats.org/officeDocument/2006/relationships/hyperlink" Target="mailto:abby.johnson@sde.ok.gov"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links-2.govdelivery.com/CL0/https:*2F*2Fevents.gcc.teams.microsoft.com*2Fevent*2F36f45f2f-eaa5-4942-a8e1-1c862b7c4fa8@9a307864-3e98-4f08-b90a-728b62cf32c5/1/010101926e669de8-a9431f88-bc44-4650-b3c6-235b044e5439-000000/LfTrmzs_2G4CBEZXu1bWc-049tDLsLYBcloIMfB2ZT4=374__;JSUlJQ!!NZFi6Pppv9YRQw!u8T0Qw_zpgkyTVT-CE3LvQQGyvQA0gBy47S7q3Ivrk0JbvI60ZEyEs-9UXQgWCMPyvIWPIe0Sn0wwzsH2gP5_ZoCT4WZ6A$" TargetMode="External"/><Relationship Id="rId2" Type="http://schemas.openxmlformats.org/officeDocument/2006/relationships/hyperlink" Target="https://urldefense.com/v3/__https:/links-2.govdelivery.com/CL0/https:*2F*2Fforms.gle*2F7KkACAaZqnk6F9Ye9/1/010101926e669de8-a9431f88-bc44-4650-b3c6-235b044e5439-000000/B5bO3r0SRP_IclHlGIIdqCTXX02RBejQ4hwzgwOi1CM=374__;JSUl!!NZFi6Pppv9YRQw!u8T0Qw_zpgkyTVT-CE3LvQQGyvQA0gBy47S7q3Ivrk0JbvI60ZEyEs-9UXQgWCMPyvIWPIe0Sn0wwzsH2gP5_Zq_aL7J7A$" TargetMode="External"/><Relationship Id="rId1" Type="http://schemas.openxmlformats.org/officeDocument/2006/relationships/slideLayout" Target="../slideLayouts/slideLayout2.xml"/><Relationship Id="rId6" Type="http://schemas.openxmlformats.org/officeDocument/2006/relationships/hyperlink" Target="https://urldefense.com/v3/__https:/links-2.govdelivery.com/CL0/https:*2F*2Fevents.gcc.teams.microsoft.com*2Fevent*2F93bf94b6-c9f7-42a7-acbf-2962a8b3f698@9a307864-3e98-4f08-b90a-728b62cf32c5/1/010101926e669de8-a9431f88-bc44-4650-b3c6-235b044e5439-000000/WTqkgNil95PUR0xDLaYb7wmGLVBN3c40gJQ10gzfuls=374__;JSUlJQ!!NZFi6Pppv9YRQw!u8T0Qw_zpgkyTVT-CE3LvQQGyvQA0gBy47S7q3Ivrk0JbvI60ZEyEs-9UXQgWCMPyvIWPIe0Sn0wwzsH2gP5_ZqFpMcHTw$" TargetMode="External"/><Relationship Id="rId5" Type="http://schemas.openxmlformats.org/officeDocument/2006/relationships/hyperlink" Target="https://urldefense.com/v3/__https:/links-2.govdelivery.com/CL0/https:*2F*2Fevents.gcc.teams.microsoft.com*2Fevent*2F9674d9cc-402f-4149-80d1-ca2d4ee40402@9a307864-3e98-4f08-b90a-728b62cf32c5/1/010101926e669de8-a9431f88-bc44-4650-b3c6-235b044e5439-000000/kpaSxq4Ypz8NYQnPpKklbZwvno0TYdokLIuGV-xNrmg=374__;JSUlJQ!!NZFi6Pppv9YRQw!u8T0Qw_zpgkyTVT-CE3LvQQGyvQA0gBy47S7q3Ivrk0JbvI60ZEyEs-9UXQgWCMPyvIWPIe0Sn0wwzsH2gP5_ZphN2Qm0w$" TargetMode="External"/><Relationship Id="rId4" Type="http://schemas.openxmlformats.org/officeDocument/2006/relationships/hyperlink" Target="https://urldefense.com/v3/__https:/links-2.govdelivery.com/CL0/https:*2F*2Fevents.gcc.teams.microsoft.com*2Fevent*2Fc63d89f9-a066-471a-8454-fa35a9d94116@9a307864-3e98-4f08-b90a-728b62cf32c5/1/010101926e669de8-a9431f88-bc44-4650-b3c6-235b044e5439-000000/ec8q384ktEVSM-AxdLp6-B7jhUw65LqDuqoUmg61Pi0=374__;JSUlJQ!!NZFi6Pppv9YRQw!u8T0Qw_zpgkyTVT-CE3LvQQGyvQA0gBy47S7q3Ivrk0JbvI60ZEyEs-9UXQgWCMPyvIWPIe0Sn0wwzsH2gP5_ZrJvB24YQ$"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urldefense.com/v3/__https:/links-2.govdelivery.com/CL0/https:*2F*2Fteams.microsoft.com*2Fl*2Fmeetup-join*2F19*253ameeting_NGY1NzI0MWQtNGY3NC00NWNlLWIwYWYtYmIxMjI0MDg2NTQw*2540thread.v2*2F0*3Fcontext=*257b*2522Tid*2522*253a*25229a307864-3e98-4f08-b90a-728b62cf32c5*2522*252c*2522Oid*2522*253a*2522881cde9c-ccf8-4e0d-9267-86e67e6f5c8d*2522*257d/1/01010191c019e5f2-38cc5ddd-5089-4995-b274-1972e40135b3-000000/J63tAmMyqCgplF5QrT0se5zBRm5osKAPGZRgqTvvOwk=369__;JSUlJSUlJSUlJSUlJSUlJSUlJSUlJQ!!NZFi6Pppv9YRQw!rrROGtsUeLouWMy3ukORCZU1_iRho7Vii2i3x5-i0PE__p0BFTV7Fgvggy-UUnwpUPLFAWHUQ4CRETXsx4zQci1yvwrxv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links-2.govdelivery.com/CL0/https:*2F*2Fdocs.google.com*2Fforms*2Fd*2F1uRCPUx50yXAEwOsbVRPHtYjukuk3KZnnV2ez-IoZg30*2Fedit/1/010101926e669de8-a9431f88-bc44-4650-b3c6-235b044e5439-000000/0q3X9P3KZQ56aaXQLuYbALZ-QbaH1QgDgF3e5gKNtn4=374__;JSUlJSUl!!NZFi6Pppv9YRQw!u8T0Qw_zpgkyTVT-CE3LvQQGyvQA0gBy47S7q3Ivrk0JbvI60ZEyEs-9UXQgWCMPyvIWPIe0Sn0wwzsH2gP5_ZqW7cNDXA$" TargetMode="External"/><Relationship Id="rId2" Type="http://schemas.openxmlformats.org/officeDocument/2006/relationships/hyperlink" Target="https://urldefense.com/v3/__https:/links-2.govdelivery.com/CL0/https:*2F*2Fforms.gle*2FV89VAeCELxdCHr2V9/1/010101926e669de8-a9431f88-bc44-4650-b3c6-235b044e5439-000000/TAW9V57W5U4EgoG8H0AcYhaiVLnVbXTx_l5E3Wn5Mbc=374__;JSUl!!NZFi6Pppv9YRQw!u8T0Qw_zpgkyTVT-CE3LvQQGyvQA0gBy47S7q3Ivrk0JbvI60ZEyEs-9UXQgWCMPyvIWPIe0Sn0wwzsH2gP5_Zo8Nng-Yg$" TargetMode="External"/><Relationship Id="rId1" Type="http://schemas.openxmlformats.org/officeDocument/2006/relationships/slideLayout" Target="../slideLayouts/slideLayout2.xml"/><Relationship Id="rId5" Type="http://schemas.openxmlformats.org/officeDocument/2006/relationships/hyperlink" Target="mailto:claudia.beckner@sde.ok.gov" TargetMode="External"/><Relationship Id="rId4" Type="http://schemas.openxmlformats.org/officeDocument/2006/relationships/hyperlink" Target="https://urldefense.com/v3/__https:/links-2.govdelivery.com/CL0/https:*2F*2Fforms.gle*2FRCsv6PcxkiFN2Swb9/1/010101926e669de8-a9431f88-bc44-4650-b3c6-235b044e5439-000000/k-Yty1wVLG9dhg1_IvR30Fcuoc8KolPA__m2Fc2LeMo=374__;JSUl!!NZFi6Pppv9YRQw!u8T0Qw_zpgkyTVT-CE3LvQQGyvQA0gBy47S7q3Ivrk0JbvI60ZEyEs-9UXQgWCMPyvIWPIe0Sn0wwzsH2gP5_Zor-1szWw$"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urldefense.com/v3/__https:/links-2.govdelivery.com/CL0/https:*2F*2Fcontent.govdelivery.com*2Fattachments*2FOKSDE*2F2024*2F09*2F03*2Ffile_attachments*2F2985923*2FInstructions*2520to*2520Enroll*2520in*2520Paraprofessional*2520Training*2520Module*2520or*2520Long*2520Term*2520Substitute*2520Module.pdf/1/01010191c019e5f2-38cc5ddd-5089-4995-b274-1972e40135b3-000000/aq8KbbNCbAq7k4qk5mVxMGICw-r-iirymXrq2CcA1J4=369__;JSUlJSUlJSUlJSUlJSUlJSUlJSUl!!NZFi6Pppv9YRQw!rrROGtsUeLouWMy3ukORCZU1_iRho7Vii2i3x5-i0PE__p0BFTV7Fgvggy-UUnwpUPLFAWHUQ4CRETXsx4zQci0-ITWfa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links-2.govdelivery.com/CL0/https:*2F*2Fevents.gcc.teams.microsoft.com*2Fevent*2F5ab9ce14-0bf1-42c0-a09e-7e040d061f98@9a307864-3e98-4f08-b90a-728b62cf32c5/1/010101926e669de8-a9431f88-bc44-4650-b3c6-235b044e5439-000000/jiZm1UP80QA9Vafo7cnTjiulNMtIu69OIHZ8ay5XKck=374__;JSUlJQ!!NZFi6Pppv9YRQw!u8T0Qw_zpgkyTVT-CE3LvQQGyvQA0gBy47S7q3Ivrk0JbvI60ZEyEs-9UXQgWCMPyvIWPIe0Sn0wwzsH2gP5_ZrN29p5FQ$" TargetMode="External"/><Relationship Id="rId2" Type="http://schemas.openxmlformats.org/officeDocument/2006/relationships/hyperlink" Target="https://urldefense.com/v3/__https:/links-2.govdelivery.com/CL0/https:*2F*2Fevents.gcc.teams.microsoft.com*2Fevent*2Fc3f4026c-5d34-4e0b-a048-23e4401dee24@9a307864-3e98-4f08-b90a-728b62cf32c5/1/010101926e669de8-a9431f88-bc44-4650-b3c6-235b044e5439-000000/KQaVhqTuC-AgstbOYh1Cnbl0sP6D_c_jdOCW8Rereew=374__;JSUlJQ!!NZFi6Pppv9YRQw!u8T0Qw_zpgkyTVT-CE3LvQQGyvQA0gBy47S7q3Ivrk0JbvI60ZEyEs-9UXQgWCMPyvIWPIe0Sn0wwzsH2gP5_ZqF1sTJoA$" TargetMode="External"/><Relationship Id="rId1" Type="http://schemas.openxmlformats.org/officeDocument/2006/relationships/slideLayout" Target="../slideLayouts/slideLayout2.xml"/><Relationship Id="rId4" Type="http://schemas.openxmlformats.org/officeDocument/2006/relationships/hyperlink" Target="mailto:elana.grissom@sde.ok.gov"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urldefense.com/v3/__https:/links-2.govdelivery.com/CL0/https:*2F*2Fsde.ok.gov*2Fokmtss/1/010101926e669de8-a9431f88-bc44-4650-b3c6-235b044e5439-000000/iD75ZLDs_uPqLllqTyGbHR-rNaJt52l58j7ZVMRI-Y8=374__;JSUl!!NZFi6Pppv9YRQw!u8T0Qw_zpgkyTVT-CE3LvQQGyvQA0gBy47S7q3Ivrk0JbvI60ZEyEs-9UXQgWCMPyvIWPIe0Sn0wwzsH2gP5_Zq05-uTL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links-2.govdelivery.com/CL0/https:*2F*2Fcontent.govdelivery.com*2Fattachments*2FOKSDE*2F2024*2F06*2F27*2Ffile_attachments*2F2921557*2FProfessional*2520Development*252024-25*2520flyer.pdf/1/01010192787341fa-094824c7-9b56-40e4-b9de-0330bfb6e8e9-000000/SXqWW_0PMDtZll51AZIN2MLHRAUaY16jsOpl3StHWH4=374__;JSUlJSUlJSUlJSUlJQ!!NZFi6Pppv9YRQw!vPiptHyzTrx0RwbI1hIULWgtQEI-EVgU7WM8psT2fDK_0tCacRhGQLZna6LpP2VADUanHuriptpwho9T5SHdmQRapjDZUQ$" TargetMode="External"/><Relationship Id="rId2" Type="http://schemas.openxmlformats.org/officeDocument/2006/relationships/hyperlink" Target="https://urldefense.com/v3/__https:/links-2.govdelivery.com/CL0/https:*2F*2Fcontent.govdelivery.com*2Fattachments*2FOKSDE*2F2024*2F07*2F25*2Ffile_attachments*2F2948093*2FOSDE-SES*2520Flyer.pdf/1/01010192787341fa-094824c7-9b56-40e4-b9de-0330bfb6e8e9-000000/3rfJhd9UWcePPxI3uU-CTtvbtsyt-ibp3YsnRf9cZPU=374__;JSUlJSUlJSUlJSU!!NZFi6Pppv9YRQw!vPiptHyzTrx0RwbI1hIULWgtQEI-EVgU7WM8psT2fDK_0tCacRhGQLZna6LpP2VADUanHuriptpwho9T5SHdmQQJBwgavQ$"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links-2.govdelivery.com/CL0/https:*2F*2Fevents.gcc.teams.microsoft.com*2Fevent*2Fd2039f03-6e98-48a6-8fc2-8dbafc77b11d@9a307864-3e98-4f08-b90a-728b62cf32c5/1/01010190757800b0-95de70df-d7c4-42fd-9bfc-7d9a541b5338-000000/f5rpbVVm4cS91SZlx5R2m-V30hBcs44APFFd0yM3zuE=359__;JSUlJQ!!NZFi6Pppv9YRQw!oZIuTC3FZg15NTbiBgdLoFvn9FYcq8I4YSN8jz3CSz2DkU78kSl46pvlTrLcPEM2EI4HF8Z0pqMWbrujPRius3fJ72dXOA$" TargetMode="External"/><Relationship Id="rId2" Type="http://schemas.openxmlformats.org/officeDocument/2006/relationships/hyperlink" Target="https://urldefense.com/v3/__https:/links-2.govdelivery.com/CL0/https:*2F*2Fwww.oscn.net*2Fapplications*2Foscn*2FDeliverDocument.asp*3FCiteID=450390/1/01010190757800b0-95de70df-d7c4-42fd-9bfc-7d9a541b5338-000000/rFfMhUSjCqMoJZU3jnMo0R9IOCTORJxJms-cIwBZA6s=359__;JSUlJSUl!!NZFi6Pppv9YRQw!oZIuTC3FZg15NTbiBgdLoFvn9FYcq8I4YSN8jz3CSz2DkU78kSl46pvlTrLcPEM2EI4HF8Z0pqMWbrujPRius3dHdFFX0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urldefense.com/v3/__https:/links-2.govdelivery.com/CL0/https:*2F*2Fwww.oscn.net*2Fapplications*2Foscn*2FDeliverDocument.asp*3FCiteID=447911/2/01010190757800b0-95de70df-d7c4-42fd-9bfc-7d9a541b5338-000000/Fo-Up_ciquYwM9hTFlxwjN7VNrzxDAEC1j3cO_3T51w=359__;JSUlJSUl!!NZFi6Pppv9YRQw!oZIuTC3FZg15NTbiBgdLoFvn9FYcq8I4YSN8jz3CSz2DkU78kSl46pvlTrLcPEM2EI4HF8Z0pqMWbrujPRius3fnkNL1Qg$" TargetMode="External"/><Relationship Id="rId2" Type="http://schemas.openxmlformats.org/officeDocument/2006/relationships/hyperlink" Target="https://urldefense.com/v3/__https:/links-2.govdelivery.com/CL0/https:*2F*2Fwww.oscn.net*2Fapplications*2Foscn*2FDeliverDocument.asp*3FCiteID=447911/1/01010190757800b0-95de70df-d7c4-42fd-9bfc-7d9a541b5338-000000/CfswHfGi8g_9jPnWyAHM1ftXUtCps7CEiZalKOxCzEc=359__;JSUlJSUl!!NZFi6Pppv9YRQw!oZIuTC3FZg15NTbiBgdLoFvn9FYcq8I4YSN8jz3CSz2DkU78kSl46pvlTrLcPEM2EI4HF8Z0pqMWbrujPRius3eEfO73mw$" TargetMode="External"/><Relationship Id="rId1" Type="http://schemas.openxmlformats.org/officeDocument/2006/relationships/slideLayout" Target="../slideLayouts/slideLayout2.xml"/><Relationship Id="rId6" Type="http://schemas.openxmlformats.org/officeDocument/2006/relationships/hyperlink" Target="https://urldefense.com/v3/__https:/links-2.govdelivery.com/CL0/http:*2F*2Fevents-osde.ticketleap.com*2Fvision-screening-provider-training-nov-7*2F/1/010101926e669de8-a9431f88-bc44-4650-b3c6-235b044e5439-000000/O84O1PlyTXh4IgeMa37fzksiNZP9zVBmjSwl_N6n57Q=374__;JSUlJQ!!NZFi6Pppv9YRQw!u8T0Qw_zpgkyTVT-CE3LvQQGyvQA0gBy47S7q3Ivrk0JbvI60ZEyEs-9UXQgWCMPyvIWPIe0Sn0wwzsH2gP5_Zo9o95y8Q$" TargetMode="External"/><Relationship Id="rId5" Type="http://schemas.openxmlformats.org/officeDocument/2006/relationships/hyperlink" Target="https://urldefense.com/v3/__https:/links-2.govdelivery.com/CL0/http:*2F*2Fevents-osde.ticketleap.com*2Fokc--vision-screening-provider-training-pm*2F/1/010101926e669de8-a9431f88-bc44-4650-b3c6-235b044e5439-000000/ch9D7ZjKlaF0kb-xXoBG_xckR8pB4Ubf-PxQlqm4mYY=374__;JSUlJQ!!NZFi6Pppv9YRQw!u8T0Qw_zpgkyTVT-CE3LvQQGyvQA0gBy47S7q3Ivrk0JbvI60ZEyEs-9UXQgWCMPyvIWPIe0Sn0wwzsH2gP5_Zov5sDV_g$" TargetMode="External"/><Relationship Id="rId4" Type="http://schemas.openxmlformats.org/officeDocument/2006/relationships/hyperlink" Target="https://urldefense.com/v3/__https:/links-2.govdelivery.com/CL0/http:*2F*2Fevents-osde.ticketleap.com*2Fokc-vision-screening-provider-training-oct*2F/1/010101926e669de8-a9431f88-bc44-4650-b3c6-235b044e5439-000000/psHQ5xo0fT5aNryZHA6KCpHbn3pLonolWDsI-PulvRY=374__;JSUlJQ!!NZFi6Pppv9YRQw!u8T0Qw_zpgkyTVT-CE3LvQQGyvQA0gBy47S7q3Ivrk0JbvI60ZEyEs-9UXQgWCMPyvIWPIe0Sn0wwzsH2gP5_ZopNSfqlg$"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mailto:Kellie.carter@sde.ok.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a:xfrm>
            <a:off x="453232" y="685800"/>
            <a:ext cx="4980404" cy="1959159"/>
          </a:xfrm>
        </p:spPr>
        <p:txBody>
          <a:bodyPr>
            <a:normAutofit/>
          </a:bodyPr>
          <a:lstStyle/>
          <a:p>
            <a:pPr algn="ctr"/>
            <a:r>
              <a:rPr lang="en-US" sz="4900" dirty="0"/>
              <a:t>Director Update</a:t>
            </a:r>
            <a:br>
              <a:rPr lang="en-US" sz="4900" dirty="0"/>
            </a:br>
            <a:r>
              <a:rPr lang="en-US" sz="3200" dirty="0"/>
              <a:t>October 14, 2024</a:t>
            </a:r>
          </a:p>
        </p:txBody>
      </p:sp>
      <p:sp>
        <p:nvSpPr>
          <p:cNvPr id="3" name="Subtitle 2">
            <a:extLst>
              <a:ext uri="{FF2B5EF4-FFF2-40B4-BE49-F238E27FC236}">
                <a16:creationId xmlns:a16="http://schemas.microsoft.com/office/drawing/2014/main" id="{38558C54-A741-4C20-9CC6-CD3FC1400575}"/>
              </a:ext>
            </a:extLst>
          </p:cNvPr>
          <p:cNvSpPr>
            <a:spLocks noGrp="1"/>
          </p:cNvSpPr>
          <p:nvPr>
            <p:ph type="subTitle" idx="1"/>
          </p:nvPr>
        </p:nvSpPr>
        <p:spPr>
          <a:xfrm>
            <a:off x="453232" y="3974165"/>
            <a:ext cx="7147194" cy="769442"/>
          </a:xfrm>
        </p:spPr>
        <p:txBody>
          <a:bodyPr>
            <a:noAutofit/>
          </a:bodyPr>
          <a:lstStyle/>
          <a:p>
            <a:pPr>
              <a:lnSpc>
                <a:spcPct val="100000"/>
              </a:lnSpc>
              <a:spcBef>
                <a:spcPts val="600"/>
              </a:spcBef>
            </a:pPr>
            <a:r>
              <a:rPr lang="en-US" b="1" dirty="0">
                <a:solidFill>
                  <a:schemeClr val="tx2"/>
                </a:solidFill>
              </a:rPr>
              <a:t>Sherri Coats</a:t>
            </a:r>
          </a:p>
          <a:p>
            <a:pPr>
              <a:lnSpc>
                <a:spcPct val="100000"/>
              </a:lnSpc>
              <a:spcBef>
                <a:spcPts val="600"/>
              </a:spcBef>
            </a:pPr>
            <a:r>
              <a:rPr lang="en-US" b="1" dirty="0">
                <a:solidFill>
                  <a:schemeClr val="tx2"/>
                </a:solidFill>
              </a:rPr>
              <a:t>Program Director, </a:t>
            </a:r>
          </a:p>
          <a:p>
            <a:pPr>
              <a:lnSpc>
                <a:spcPct val="100000"/>
              </a:lnSpc>
              <a:spcBef>
                <a:spcPts val="600"/>
              </a:spcBef>
            </a:pPr>
            <a:r>
              <a:rPr lang="en-US" b="1" dirty="0">
                <a:solidFill>
                  <a:schemeClr val="tx2"/>
                </a:solidFill>
              </a:rPr>
              <a:t>Special Education Services</a:t>
            </a:r>
          </a:p>
          <a:p>
            <a:pPr>
              <a:lnSpc>
                <a:spcPct val="100000"/>
              </a:lnSpc>
            </a:pPr>
            <a:r>
              <a:rPr lang="en-US" b="1" dirty="0">
                <a:solidFill>
                  <a:schemeClr val="tx2"/>
                </a:solidFill>
              </a:rPr>
              <a:t>                  </a:t>
            </a:r>
          </a:p>
        </p:txBody>
      </p:sp>
      <p:sp>
        <p:nvSpPr>
          <p:cNvPr id="4" name="TextBox 3">
            <a:extLst>
              <a:ext uri="{FF2B5EF4-FFF2-40B4-BE49-F238E27FC236}">
                <a16:creationId xmlns:a16="http://schemas.microsoft.com/office/drawing/2014/main" id="{4C1E7F14-6523-66C4-F0A7-E8660A71C4D1}"/>
              </a:ext>
            </a:extLst>
          </p:cNvPr>
          <p:cNvSpPr txBox="1"/>
          <p:nvPr/>
        </p:nvSpPr>
        <p:spPr>
          <a:xfrm>
            <a:off x="3047301" y="3107932"/>
            <a:ext cx="6094602" cy="646331"/>
          </a:xfrm>
          <a:prstGeom prst="rect">
            <a:avLst/>
          </a:prstGeom>
          <a:noFill/>
        </p:spPr>
        <p:txBody>
          <a:bodyPr wrap="square">
            <a:spAutoFit/>
          </a:bodyPr>
          <a:lstStyle/>
          <a:p>
            <a:br>
              <a:rPr lang="en-US" dirty="0"/>
            </a:br>
            <a:endParaRPr lang="en-US" dirty="0"/>
          </a:p>
        </p:txBody>
      </p:sp>
    </p:spTree>
    <p:extLst>
      <p:ext uri="{BB962C8B-B14F-4D97-AF65-F5344CB8AC3E}">
        <p14:creationId xmlns:p14="http://schemas.microsoft.com/office/powerpoint/2010/main" val="180728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553B-8213-3B9C-CF3B-BD0D39DD6CB6}"/>
              </a:ext>
            </a:extLst>
          </p:cNvPr>
          <p:cNvSpPr>
            <a:spLocks noGrp="1"/>
          </p:cNvSpPr>
          <p:nvPr>
            <p:ph type="title"/>
          </p:nvPr>
        </p:nvSpPr>
        <p:spPr/>
        <p:txBody>
          <a:bodyPr/>
          <a:lstStyle/>
          <a:p>
            <a:r>
              <a:rPr lang="en-US" dirty="0"/>
              <a:t>Historical 1% Waiver Data</a:t>
            </a:r>
          </a:p>
        </p:txBody>
      </p:sp>
      <p:sp>
        <p:nvSpPr>
          <p:cNvPr id="4" name="Footer Placeholder 3">
            <a:extLst>
              <a:ext uri="{FF2B5EF4-FFF2-40B4-BE49-F238E27FC236}">
                <a16:creationId xmlns:a16="http://schemas.microsoft.com/office/drawing/2014/main" id="{FC2543DB-4DD1-7C2E-97F4-E58A90FDF455}"/>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A259F4DC-E5A8-DD2A-C75C-7DCFA4EA1E0D}"/>
              </a:ext>
            </a:extLst>
          </p:cNvPr>
          <p:cNvSpPr>
            <a:spLocks noGrp="1"/>
          </p:cNvSpPr>
          <p:nvPr>
            <p:ph type="sldNum" sz="quarter" idx="12"/>
          </p:nvPr>
        </p:nvSpPr>
        <p:spPr/>
        <p:txBody>
          <a:bodyPr/>
          <a:lstStyle/>
          <a:p>
            <a:fld id="{D5CA4161-6EC3-4748-B7F3-82EA64CE3DD4}" type="slidenum">
              <a:rPr lang="en-US" smtClean="0"/>
              <a:pPr/>
              <a:t>10</a:t>
            </a:fld>
            <a:endParaRPr lang="en-US" dirty="0"/>
          </a:p>
        </p:txBody>
      </p:sp>
      <p:pic>
        <p:nvPicPr>
          <p:cNvPr id="9" name="Content Placeholder 8">
            <a:extLst>
              <a:ext uri="{FF2B5EF4-FFF2-40B4-BE49-F238E27FC236}">
                <a16:creationId xmlns:a16="http://schemas.microsoft.com/office/drawing/2014/main" id="{93EF5ACA-711E-880D-001C-3893A3BF78BD}"/>
              </a:ext>
            </a:extLst>
          </p:cNvPr>
          <p:cNvPicPr>
            <a:picLocks noGrp="1" noChangeAspect="1"/>
          </p:cNvPicPr>
          <p:nvPr>
            <p:ph idx="1"/>
          </p:nvPr>
        </p:nvPicPr>
        <p:blipFill>
          <a:blip r:embed="rId2"/>
          <a:stretch>
            <a:fillRect/>
          </a:stretch>
        </p:blipFill>
        <p:spPr>
          <a:xfrm>
            <a:off x="1468072" y="1221657"/>
            <a:ext cx="8875553" cy="5141662"/>
          </a:xfrm>
        </p:spPr>
      </p:pic>
    </p:spTree>
    <p:extLst>
      <p:ext uri="{BB962C8B-B14F-4D97-AF65-F5344CB8AC3E}">
        <p14:creationId xmlns:p14="http://schemas.microsoft.com/office/powerpoint/2010/main" val="658127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A5C0-B08D-9C76-4B07-E4D088ADA35F}"/>
              </a:ext>
            </a:extLst>
          </p:cNvPr>
          <p:cNvSpPr>
            <a:spLocks noGrp="1"/>
          </p:cNvSpPr>
          <p:nvPr>
            <p:ph type="title"/>
          </p:nvPr>
        </p:nvSpPr>
        <p:spPr/>
        <p:txBody>
          <a:bodyPr/>
          <a:lstStyle/>
          <a:p>
            <a:r>
              <a:rPr lang="en-US" dirty="0"/>
              <a:t>State Aid Funding Weights Memo</a:t>
            </a:r>
          </a:p>
        </p:txBody>
      </p:sp>
      <p:sp>
        <p:nvSpPr>
          <p:cNvPr id="3" name="Content Placeholder 2">
            <a:extLst>
              <a:ext uri="{FF2B5EF4-FFF2-40B4-BE49-F238E27FC236}">
                <a16:creationId xmlns:a16="http://schemas.microsoft.com/office/drawing/2014/main" id="{B49692E0-E7F6-8F6D-82F2-835297E0FB6D}"/>
              </a:ext>
            </a:extLst>
          </p:cNvPr>
          <p:cNvSpPr>
            <a:spLocks noGrp="1"/>
          </p:cNvSpPr>
          <p:nvPr>
            <p:ph idx="1"/>
          </p:nvPr>
        </p:nvSpPr>
        <p:spPr>
          <a:xfrm>
            <a:off x="294199" y="1442906"/>
            <a:ext cx="11603603" cy="4920412"/>
          </a:xfrm>
        </p:spPr>
        <p:txBody>
          <a:bodyPr>
            <a:normAutofit fontScale="92500" lnSpcReduction="20000"/>
          </a:bodyPr>
          <a:lstStyle/>
          <a:p>
            <a:r>
              <a:rPr lang="en-US" dirty="0"/>
              <a:t>Federal Funding</a:t>
            </a:r>
          </a:p>
          <a:p>
            <a:r>
              <a:rPr lang="en-US" dirty="0"/>
              <a:t>State Aid Funding (Two Weights Max)</a:t>
            </a:r>
          </a:p>
          <a:p>
            <a:pPr lvl="1"/>
            <a:r>
              <a:rPr lang="en-US" dirty="0"/>
              <a:t>Primary Disability</a:t>
            </a:r>
          </a:p>
          <a:p>
            <a:pPr lvl="1"/>
            <a:r>
              <a:rPr lang="en-US" dirty="0"/>
              <a:t>Secondary Disability, OR Related Services (whichever is higher)</a:t>
            </a:r>
          </a:p>
          <a:p>
            <a:r>
              <a:rPr lang="en-US" b="0" i="0" dirty="0">
                <a:solidFill>
                  <a:srgbClr val="000000"/>
                </a:solidFill>
                <a:effectLst/>
                <a:highlight>
                  <a:srgbClr val="FFFFFF"/>
                </a:highlight>
              </a:rPr>
              <a:t>The OSDE-SES is providing information regarding the Special Education weights in the </a:t>
            </a:r>
            <a:r>
              <a:rPr lang="en-US" b="0" i="0" dirty="0">
                <a:effectLst/>
                <a:highlight>
                  <a:srgbClr val="FFFFFF"/>
                </a:highlight>
                <a:hlinkClick r:id="rId2"/>
              </a:rPr>
              <a:t>2024-2025 State Aid Funding</a:t>
            </a:r>
            <a:r>
              <a:rPr lang="en-US" b="0" i="0" dirty="0">
                <a:solidFill>
                  <a:srgbClr val="000000"/>
                </a:solidFill>
                <a:effectLst/>
                <a:highlight>
                  <a:srgbClr val="FFFFFF"/>
                </a:highlight>
              </a:rPr>
              <a:t> Formula. </a:t>
            </a:r>
          </a:p>
          <a:p>
            <a:r>
              <a:rPr lang="en-US" dirty="0">
                <a:solidFill>
                  <a:srgbClr val="000000"/>
                </a:solidFill>
                <a:highlight>
                  <a:srgbClr val="FFFFFF"/>
                </a:highlight>
              </a:rPr>
              <a:t>Primary and Secondary Disability and Related Services should </a:t>
            </a:r>
            <a:r>
              <a:rPr lang="en-US" b="1" dirty="0">
                <a:solidFill>
                  <a:srgbClr val="000000"/>
                </a:solidFill>
                <a:highlight>
                  <a:srgbClr val="FFFFFF"/>
                </a:highlight>
              </a:rPr>
              <a:t>NEVER</a:t>
            </a:r>
            <a:r>
              <a:rPr lang="en-US" dirty="0">
                <a:solidFill>
                  <a:srgbClr val="000000"/>
                </a:solidFill>
                <a:highlight>
                  <a:srgbClr val="FFFFFF"/>
                </a:highlight>
              </a:rPr>
              <a:t> be driven by weights.</a:t>
            </a:r>
            <a:r>
              <a:rPr lang="en-US" b="0" i="0" dirty="0">
                <a:solidFill>
                  <a:srgbClr val="000000"/>
                </a:solidFill>
                <a:effectLst/>
                <a:highlight>
                  <a:srgbClr val="FFFFFF"/>
                </a:highlight>
              </a:rPr>
              <a:t>  They </a:t>
            </a:r>
            <a:r>
              <a:rPr lang="en-US" b="1" i="0" dirty="0">
                <a:solidFill>
                  <a:srgbClr val="000000"/>
                </a:solidFill>
                <a:effectLst/>
                <a:highlight>
                  <a:srgbClr val="FFFFFF"/>
                </a:highlight>
              </a:rPr>
              <a:t>MUST</a:t>
            </a:r>
            <a:r>
              <a:rPr lang="en-US" b="0" i="0" dirty="0">
                <a:solidFill>
                  <a:srgbClr val="000000"/>
                </a:solidFill>
                <a:effectLst/>
                <a:highlight>
                  <a:srgbClr val="FFFFFF"/>
                </a:highlight>
              </a:rPr>
              <a:t> be determined by a group of qualified professionals based on data from a comprehensive evaluation that determines the disability related needs of a student.</a:t>
            </a:r>
            <a:endParaRPr lang="en-US" dirty="0"/>
          </a:p>
        </p:txBody>
      </p:sp>
      <p:sp>
        <p:nvSpPr>
          <p:cNvPr id="4" name="Footer Placeholder 3">
            <a:extLst>
              <a:ext uri="{FF2B5EF4-FFF2-40B4-BE49-F238E27FC236}">
                <a16:creationId xmlns:a16="http://schemas.microsoft.com/office/drawing/2014/main" id="{7256D5D0-EB2A-291F-6180-921722B625BD}"/>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B05BEF85-4B0F-7341-0688-3FEC362D2FDC}"/>
              </a:ext>
            </a:extLst>
          </p:cNvPr>
          <p:cNvSpPr>
            <a:spLocks noGrp="1"/>
          </p:cNvSpPr>
          <p:nvPr>
            <p:ph type="sldNum" sz="quarter" idx="12"/>
          </p:nvPr>
        </p:nvSpPr>
        <p:spPr/>
        <p:txBody>
          <a:bodyPr/>
          <a:lstStyle/>
          <a:p>
            <a:fld id="{D5CA4161-6EC3-4748-B7F3-82EA64CE3DD4}" type="slidenum">
              <a:rPr lang="en-US" smtClean="0"/>
              <a:pPr/>
              <a:t>11</a:t>
            </a:fld>
            <a:endParaRPr lang="en-US" dirty="0"/>
          </a:p>
        </p:txBody>
      </p:sp>
    </p:spTree>
    <p:extLst>
      <p:ext uri="{BB962C8B-B14F-4D97-AF65-F5344CB8AC3E}">
        <p14:creationId xmlns:p14="http://schemas.microsoft.com/office/powerpoint/2010/main" val="402866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1FF6-F89F-0FD0-9FBA-39349D338AA3}"/>
              </a:ext>
            </a:extLst>
          </p:cNvPr>
          <p:cNvSpPr>
            <a:spLocks noGrp="1"/>
          </p:cNvSpPr>
          <p:nvPr>
            <p:ph type="title"/>
          </p:nvPr>
        </p:nvSpPr>
        <p:spPr>
          <a:xfrm>
            <a:off x="294199" y="142344"/>
            <a:ext cx="11603603" cy="1325563"/>
          </a:xfrm>
        </p:spPr>
        <p:txBody>
          <a:bodyPr/>
          <a:lstStyle/>
          <a:p>
            <a:r>
              <a:rPr lang="en-US" dirty="0"/>
              <a:t>Due Dates	</a:t>
            </a:r>
          </a:p>
        </p:txBody>
      </p:sp>
      <p:sp>
        <p:nvSpPr>
          <p:cNvPr id="3" name="Content Placeholder 2">
            <a:extLst>
              <a:ext uri="{FF2B5EF4-FFF2-40B4-BE49-F238E27FC236}">
                <a16:creationId xmlns:a16="http://schemas.microsoft.com/office/drawing/2014/main" id="{0004C74A-23A3-2F7E-3A59-EE214CD663B6}"/>
              </a:ext>
            </a:extLst>
          </p:cNvPr>
          <p:cNvSpPr>
            <a:spLocks noGrp="1"/>
          </p:cNvSpPr>
          <p:nvPr>
            <p:ph idx="1"/>
          </p:nvPr>
        </p:nvSpPr>
        <p:spPr>
          <a:xfrm>
            <a:off x="294199" y="1275127"/>
            <a:ext cx="11603603" cy="4901836"/>
          </a:xfrm>
        </p:spPr>
        <p:txBody>
          <a:bodyPr>
            <a:normAutofit/>
          </a:bodyPr>
          <a:lstStyle/>
          <a:p>
            <a:r>
              <a:rPr lang="en-US" dirty="0"/>
              <a:t>October 31 Superintendent Certification of Child Count</a:t>
            </a:r>
          </a:p>
        </p:txBody>
      </p:sp>
      <p:sp>
        <p:nvSpPr>
          <p:cNvPr id="4" name="Footer Placeholder 3">
            <a:extLst>
              <a:ext uri="{FF2B5EF4-FFF2-40B4-BE49-F238E27FC236}">
                <a16:creationId xmlns:a16="http://schemas.microsoft.com/office/drawing/2014/main" id="{327A68E6-2188-76C0-0E67-0ACDCC0A87B3}"/>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BF44FA3E-B180-1372-9EB1-B21EE6E15E0D}"/>
              </a:ext>
            </a:extLst>
          </p:cNvPr>
          <p:cNvSpPr>
            <a:spLocks noGrp="1"/>
          </p:cNvSpPr>
          <p:nvPr>
            <p:ph type="sldNum" sz="quarter" idx="12"/>
          </p:nvPr>
        </p:nvSpPr>
        <p:spPr/>
        <p:txBody>
          <a:bodyPr/>
          <a:lstStyle/>
          <a:p>
            <a:fld id="{D5CA4161-6EC3-4748-B7F3-82EA64CE3DD4}" type="slidenum">
              <a:rPr lang="en-US" smtClean="0"/>
              <a:pPr/>
              <a:t>12</a:t>
            </a:fld>
            <a:endParaRPr lang="en-US" dirty="0"/>
          </a:p>
        </p:txBody>
      </p:sp>
    </p:spTree>
    <p:extLst>
      <p:ext uri="{BB962C8B-B14F-4D97-AF65-F5344CB8AC3E}">
        <p14:creationId xmlns:p14="http://schemas.microsoft.com/office/powerpoint/2010/main" val="3356141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3F8B-8A35-7E4F-2BCD-1BBC438FE377}"/>
              </a:ext>
            </a:extLst>
          </p:cNvPr>
          <p:cNvSpPr>
            <a:spLocks noGrp="1"/>
          </p:cNvSpPr>
          <p:nvPr>
            <p:ph type="title"/>
          </p:nvPr>
        </p:nvSpPr>
        <p:spPr/>
        <p:txBody>
          <a:bodyPr/>
          <a:lstStyle/>
          <a:p>
            <a:r>
              <a:rPr lang="en-US" dirty="0"/>
              <a:t>School Based Medicaid Services</a:t>
            </a:r>
          </a:p>
        </p:txBody>
      </p:sp>
      <p:sp>
        <p:nvSpPr>
          <p:cNvPr id="3" name="Content Placeholder 2">
            <a:extLst>
              <a:ext uri="{FF2B5EF4-FFF2-40B4-BE49-F238E27FC236}">
                <a16:creationId xmlns:a16="http://schemas.microsoft.com/office/drawing/2014/main" id="{8EAADB3C-D73C-E80D-0FFE-2957668F9607}"/>
              </a:ext>
            </a:extLst>
          </p:cNvPr>
          <p:cNvSpPr>
            <a:spLocks noGrp="1"/>
          </p:cNvSpPr>
          <p:nvPr>
            <p:ph idx="1"/>
          </p:nvPr>
        </p:nvSpPr>
        <p:spPr/>
        <p:txBody>
          <a:bodyPr/>
          <a:lstStyle/>
          <a:p>
            <a:r>
              <a:rPr lang="en-US" dirty="0"/>
              <a:t>PCG – Medicaid Billing Partner</a:t>
            </a:r>
          </a:p>
          <a:p>
            <a:r>
              <a:rPr lang="en-US" dirty="0">
                <a:hlinkClick r:id="rId2"/>
              </a:rPr>
              <a:t>jrobison@pcgus.com</a:t>
            </a:r>
            <a:r>
              <a:rPr lang="en-US" dirty="0"/>
              <a:t> </a:t>
            </a:r>
          </a:p>
        </p:txBody>
      </p:sp>
      <p:sp>
        <p:nvSpPr>
          <p:cNvPr id="4" name="Footer Placeholder 3">
            <a:extLst>
              <a:ext uri="{FF2B5EF4-FFF2-40B4-BE49-F238E27FC236}">
                <a16:creationId xmlns:a16="http://schemas.microsoft.com/office/drawing/2014/main" id="{09614CCE-E0C4-E10F-9933-CDE8D9F76314}"/>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ED933629-811E-5411-4FF2-50F0C1EB07AD}"/>
              </a:ext>
            </a:extLst>
          </p:cNvPr>
          <p:cNvSpPr>
            <a:spLocks noGrp="1"/>
          </p:cNvSpPr>
          <p:nvPr>
            <p:ph type="sldNum" sz="quarter" idx="12"/>
          </p:nvPr>
        </p:nvSpPr>
        <p:spPr/>
        <p:txBody>
          <a:bodyPr/>
          <a:lstStyle/>
          <a:p>
            <a:fld id="{D5CA4161-6EC3-4748-B7F3-82EA64CE3DD4}" type="slidenum">
              <a:rPr lang="en-US" smtClean="0"/>
              <a:pPr/>
              <a:t>13</a:t>
            </a:fld>
            <a:endParaRPr lang="en-US" dirty="0"/>
          </a:p>
        </p:txBody>
      </p:sp>
    </p:spTree>
    <p:extLst>
      <p:ext uri="{BB962C8B-B14F-4D97-AF65-F5344CB8AC3E}">
        <p14:creationId xmlns:p14="http://schemas.microsoft.com/office/powerpoint/2010/main" val="82924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5F1CF-768B-9A97-2187-3CA18BBFC9E8}"/>
              </a:ext>
            </a:extLst>
          </p:cNvPr>
          <p:cNvSpPr>
            <a:spLocks noGrp="1"/>
          </p:cNvSpPr>
          <p:nvPr>
            <p:ph type="title"/>
          </p:nvPr>
        </p:nvSpPr>
        <p:spPr/>
        <p:txBody>
          <a:bodyPr/>
          <a:lstStyle/>
          <a:p>
            <a:r>
              <a:rPr lang="en-US" dirty="0"/>
              <a:t>School Psych Support from OSDE</a:t>
            </a:r>
          </a:p>
        </p:txBody>
      </p:sp>
      <p:sp>
        <p:nvSpPr>
          <p:cNvPr id="3" name="Content Placeholder 2">
            <a:extLst>
              <a:ext uri="{FF2B5EF4-FFF2-40B4-BE49-F238E27FC236}">
                <a16:creationId xmlns:a16="http://schemas.microsoft.com/office/drawing/2014/main" id="{3FB61161-B423-99F5-54CF-5DEBF1015D21}"/>
              </a:ext>
            </a:extLst>
          </p:cNvPr>
          <p:cNvSpPr>
            <a:spLocks noGrp="1"/>
          </p:cNvSpPr>
          <p:nvPr>
            <p:ph idx="1"/>
          </p:nvPr>
        </p:nvSpPr>
        <p:spPr/>
        <p:txBody>
          <a:bodyPr/>
          <a:lstStyle/>
          <a:p>
            <a:r>
              <a:rPr lang="en-US" b="0" i="0" dirty="0">
                <a:solidFill>
                  <a:srgbClr val="000000"/>
                </a:solidFill>
                <a:effectLst/>
                <a:highlight>
                  <a:srgbClr val="FFFFFF"/>
                </a:highlight>
                <a:latin typeface="Palatino"/>
              </a:rPr>
              <a:t>Questions about this process, please contact </a:t>
            </a:r>
            <a:r>
              <a:rPr lang="en-US" b="0" i="0" dirty="0">
                <a:solidFill>
                  <a:srgbClr val="0048FF"/>
                </a:solidFill>
                <a:effectLst/>
                <a:highlight>
                  <a:srgbClr val="FFFFFF"/>
                </a:highlight>
                <a:latin typeface="Helvetica Neue"/>
                <a:hlinkClick r:id="rId2"/>
              </a:rPr>
              <a:t>Cami Dotson</a:t>
            </a:r>
            <a:r>
              <a:rPr lang="en-US" b="0" i="0" dirty="0">
                <a:solidFill>
                  <a:srgbClr val="000000"/>
                </a:solidFill>
                <a:effectLst/>
                <a:highlight>
                  <a:srgbClr val="FFFFFF"/>
                </a:highlight>
                <a:latin typeface="Palatino"/>
              </a:rPr>
              <a:t>, 405-522-1706.</a:t>
            </a:r>
            <a:endParaRPr lang="en-US" dirty="0"/>
          </a:p>
        </p:txBody>
      </p:sp>
      <p:sp>
        <p:nvSpPr>
          <p:cNvPr id="4" name="Footer Placeholder 3">
            <a:extLst>
              <a:ext uri="{FF2B5EF4-FFF2-40B4-BE49-F238E27FC236}">
                <a16:creationId xmlns:a16="http://schemas.microsoft.com/office/drawing/2014/main" id="{03B638AD-7EFB-EBBE-7670-EE8C54180862}"/>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2526FED9-DFB3-5BD6-27BB-92C132937600}"/>
              </a:ext>
            </a:extLst>
          </p:cNvPr>
          <p:cNvSpPr>
            <a:spLocks noGrp="1"/>
          </p:cNvSpPr>
          <p:nvPr>
            <p:ph type="sldNum" sz="quarter" idx="12"/>
          </p:nvPr>
        </p:nvSpPr>
        <p:spPr/>
        <p:txBody>
          <a:bodyPr/>
          <a:lstStyle/>
          <a:p>
            <a:fld id="{D5CA4161-6EC3-4748-B7F3-82EA64CE3DD4}" type="slidenum">
              <a:rPr lang="en-US" smtClean="0"/>
              <a:pPr/>
              <a:t>14</a:t>
            </a:fld>
            <a:endParaRPr lang="en-US" dirty="0"/>
          </a:p>
        </p:txBody>
      </p:sp>
    </p:spTree>
    <p:extLst>
      <p:ext uri="{BB962C8B-B14F-4D97-AF65-F5344CB8AC3E}">
        <p14:creationId xmlns:p14="http://schemas.microsoft.com/office/powerpoint/2010/main" val="2351526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CB42-CE30-0B53-CD04-A0D5925B6687}"/>
              </a:ext>
            </a:extLst>
          </p:cNvPr>
          <p:cNvSpPr>
            <a:spLocks noGrp="1"/>
          </p:cNvSpPr>
          <p:nvPr>
            <p:ph type="title"/>
          </p:nvPr>
        </p:nvSpPr>
        <p:spPr/>
        <p:txBody>
          <a:bodyPr/>
          <a:lstStyle/>
          <a:p>
            <a:r>
              <a:rPr lang="en-US" dirty="0"/>
              <a:t>Oklahoma School-Based Therapist Network</a:t>
            </a:r>
          </a:p>
        </p:txBody>
      </p:sp>
      <p:sp>
        <p:nvSpPr>
          <p:cNvPr id="3" name="Content Placeholder 2">
            <a:extLst>
              <a:ext uri="{FF2B5EF4-FFF2-40B4-BE49-F238E27FC236}">
                <a16:creationId xmlns:a16="http://schemas.microsoft.com/office/drawing/2014/main" id="{4CFEBF8B-08FF-C34C-3322-D9CE5C7B161F}"/>
              </a:ext>
            </a:extLst>
          </p:cNvPr>
          <p:cNvSpPr>
            <a:spLocks noGrp="1"/>
          </p:cNvSpPr>
          <p:nvPr>
            <p:ph idx="1"/>
          </p:nvPr>
        </p:nvSpPr>
        <p:spPr/>
        <p:txBody>
          <a:bodyPr>
            <a:normAutofit fontScale="85000" lnSpcReduction="10000"/>
          </a:bodyPr>
          <a:lstStyle/>
          <a:p>
            <a:r>
              <a:rPr lang="en-US" dirty="0"/>
              <a:t>In partnership with the Lee Mitchener Tolbert Center for Developmental Disabilities, Oklahoma Autism Network, and OU Health Science Center</a:t>
            </a:r>
          </a:p>
          <a:p>
            <a:r>
              <a:rPr lang="en-US" dirty="0"/>
              <a:t>Providing:</a:t>
            </a:r>
          </a:p>
          <a:p>
            <a:pPr lvl="1"/>
            <a:r>
              <a:rPr lang="en-US" dirty="0"/>
              <a:t>Continuing Education (Conferences, Webinars, Lunch &amp; Learn 1</a:t>
            </a:r>
            <a:r>
              <a:rPr lang="en-US" baseline="30000" dirty="0"/>
              <a:t>st</a:t>
            </a:r>
            <a:r>
              <a:rPr lang="en-US" dirty="0"/>
              <a:t> year School Therapist Training Series)</a:t>
            </a:r>
          </a:p>
          <a:p>
            <a:pPr lvl="1"/>
            <a:r>
              <a:rPr lang="en-US" dirty="0"/>
              <a:t>Technical Support/Consultation</a:t>
            </a:r>
          </a:p>
          <a:p>
            <a:pPr lvl="1"/>
            <a:r>
              <a:rPr lang="en-US" dirty="0"/>
              <a:t>Online Resource Library</a:t>
            </a:r>
          </a:p>
          <a:p>
            <a:r>
              <a:rPr lang="en-US" dirty="0">
                <a:hlinkClick r:id="rId2"/>
              </a:rPr>
              <a:t>Megan.Salisbury@sde.ok.gov</a:t>
            </a:r>
            <a:r>
              <a:rPr lang="en-US" dirty="0"/>
              <a:t>  to be added to the SB Therapist listserv </a:t>
            </a:r>
          </a:p>
          <a:p>
            <a:r>
              <a:rPr lang="en-US" dirty="0">
                <a:hlinkClick r:id="rId3"/>
              </a:rPr>
              <a:t>michele-deberry@oushc.edu</a:t>
            </a:r>
            <a:r>
              <a:rPr lang="en-US" dirty="0"/>
              <a:t> for any questions</a:t>
            </a:r>
          </a:p>
        </p:txBody>
      </p:sp>
      <p:sp>
        <p:nvSpPr>
          <p:cNvPr id="4" name="Footer Placeholder 3">
            <a:extLst>
              <a:ext uri="{FF2B5EF4-FFF2-40B4-BE49-F238E27FC236}">
                <a16:creationId xmlns:a16="http://schemas.microsoft.com/office/drawing/2014/main" id="{1C5BB9F5-3F97-2C15-275E-FAECC61258D8}"/>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CF58B044-F8AF-A072-D945-E22E7879EFCE}"/>
              </a:ext>
            </a:extLst>
          </p:cNvPr>
          <p:cNvSpPr>
            <a:spLocks noGrp="1"/>
          </p:cNvSpPr>
          <p:nvPr>
            <p:ph type="sldNum" sz="quarter" idx="12"/>
          </p:nvPr>
        </p:nvSpPr>
        <p:spPr/>
        <p:txBody>
          <a:bodyPr/>
          <a:lstStyle/>
          <a:p>
            <a:fld id="{D5CA4161-6EC3-4748-B7F3-82EA64CE3DD4}" type="slidenum">
              <a:rPr lang="en-US" smtClean="0"/>
              <a:pPr/>
              <a:t>15</a:t>
            </a:fld>
            <a:endParaRPr lang="en-US" dirty="0"/>
          </a:p>
        </p:txBody>
      </p:sp>
    </p:spTree>
    <p:extLst>
      <p:ext uri="{BB962C8B-B14F-4D97-AF65-F5344CB8AC3E}">
        <p14:creationId xmlns:p14="http://schemas.microsoft.com/office/powerpoint/2010/main" val="1348929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9AE11-4096-EBBC-992F-DCE912FDDC32}"/>
              </a:ext>
            </a:extLst>
          </p:cNvPr>
          <p:cNvSpPr>
            <a:spLocks noGrp="1"/>
          </p:cNvSpPr>
          <p:nvPr>
            <p:ph type="title"/>
          </p:nvPr>
        </p:nvSpPr>
        <p:spPr/>
        <p:txBody>
          <a:bodyPr/>
          <a:lstStyle/>
          <a:p>
            <a:r>
              <a:rPr lang="en-US" dirty="0"/>
              <a:t>Paraprofessional Asynchronous Training Modules – Direct Step (LRP)</a:t>
            </a:r>
          </a:p>
        </p:txBody>
      </p:sp>
      <p:sp>
        <p:nvSpPr>
          <p:cNvPr id="3" name="Content Placeholder 2">
            <a:extLst>
              <a:ext uri="{FF2B5EF4-FFF2-40B4-BE49-F238E27FC236}">
                <a16:creationId xmlns:a16="http://schemas.microsoft.com/office/drawing/2014/main" id="{69FAEC19-ED9A-7A79-FBD2-CB1DD4D774BD}"/>
              </a:ext>
            </a:extLst>
          </p:cNvPr>
          <p:cNvSpPr>
            <a:spLocks noGrp="1"/>
          </p:cNvSpPr>
          <p:nvPr>
            <p:ph idx="1"/>
          </p:nvPr>
        </p:nvSpPr>
        <p:spPr/>
        <p:txBody>
          <a:bodyPr>
            <a:normAutofit fontScale="92500"/>
          </a:bodyPr>
          <a:lstStyle/>
          <a:p>
            <a:r>
              <a:rPr lang="en-US" dirty="0"/>
              <a:t>1500 paraprofessionals (openings for about 1300 more)</a:t>
            </a:r>
          </a:p>
          <a:p>
            <a:r>
              <a:rPr lang="en-US" dirty="0"/>
              <a:t>Each receive a bundle of 10 modules (not required to complete all of the modules)</a:t>
            </a:r>
          </a:p>
          <a:p>
            <a:r>
              <a:rPr lang="en-US" dirty="0"/>
              <a:t>Self paced</a:t>
            </a:r>
          </a:p>
          <a:p>
            <a:r>
              <a:rPr lang="en-US" dirty="0"/>
              <a:t>Results in a certificate of completion</a:t>
            </a:r>
          </a:p>
          <a:p>
            <a:r>
              <a:rPr lang="en-US" dirty="0"/>
              <a:t>Great way to earn the required 6 professional development points!</a:t>
            </a:r>
          </a:p>
          <a:p>
            <a:r>
              <a:rPr lang="en-US" dirty="0">
                <a:hlinkClick r:id="rId2"/>
              </a:rPr>
              <a:t>Carolyn.Thomas@sde.ok.gov</a:t>
            </a:r>
            <a:r>
              <a:rPr lang="en-US" dirty="0"/>
              <a:t> </a:t>
            </a:r>
          </a:p>
        </p:txBody>
      </p:sp>
      <p:sp>
        <p:nvSpPr>
          <p:cNvPr id="4" name="Footer Placeholder 3">
            <a:extLst>
              <a:ext uri="{FF2B5EF4-FFF2-40B4-BE49-F238E27FC236}">
                <a16:creationId xmlns:a16="http://schemas.microsoft.com/office/drawing/2014/main" id="{E543FE77-5076-1F7F-948D-C11A62405E53}"/>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4B81D835-85D8-2677-958A-4AF7B5496BFD}"/>
              </a:ext>
            </a:extLst>
          </p:cNvPr>
          <p:cNvSpPr>
            <a:spLocks noGrp="1"/>
          </p:cNvSpPr>
          <p:nvPr>
            <p:ph type="sldNum" sz="quarter" idx="12"/>
          </p:nvPr>
        </p:nvSpPr>
        <p:spPr/>
        <p:txBody>
          <a:bodyPr/>
          <a:lstStyle/>
          <a:p>
            <a:fld id="{D5CA4161-6EC3-4748-B7F3-82EA64CE3DD4}" type="slidenum">
              <a:rPr lang="en-US" smtClean="0"/>
              <a:pPr/>
              <a:t>16</a:t>
            </a:fld>
            <a:endParaRPr lang="en-US" dirty="0"/>
          </a:p>
        </p:txBody>
      </p:sp>
    </p:spTree>
    <p:extLst>
      <p:ext uri="{BB962C8B-B14F-4D97-AF65-F5344CB8AC3E}">
        <p14:creationId xmlns:p14="http://schemas.microsoft.com/office/powerpoint/2010/main" val="510359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FDBA6-271E-F4DB-95E4-3D3EAF272672}"/>
              </a:ext>
            </a:extLst>
          </p:cNvPr>
          <p:cNvSpPr>
            <a:spLocks noGrp="1"/>
          </p:cNvSpPr>
          <p:nvPr>
            <p:ph type="title"/>
          </p:nvPr>
        </p:nvSpPr>
        <p:spPr/>
        <p:txBody>
          <a:bodyPr/>
          <a:lstStyle/>
          <a:p>
            <a:r>
              <a:rPr lang="en-US" dirty="0"/>
              <a:t>Engaging Support Conference</a:t>
            </a:r>
          </a:p>
        </p:txBody>
      </p:sp>
      <p:sp>
        <p:nvSpPr>
          <p:cNvPr id="3" name="Content Placeholder 2">
            <a:extLst>
              <a:ext uri="{FF2B5EF4-FFF2-40B4-BE49-F238E27FC236}">
                <a16:creationId xmlns:a16="http://schemas.microsoft.com/office/drawing/2014/main" id="{9440BDC1-C653-9BA7-9892-42602AB7E2C8}"/>
              </a:ext>
            </a:extLst>
          </p:cNvPr>
          <p:cNvSpPr>
            <a:spLocks noGrp="1"/>
          </p:cNvSpPr>
          <p:nvPr>
            <p:ph idx="1"/>
          </p:nvPr>
        </p:nvSpPr>
        <p:spPr/>
        <p:txBody>
          <a:bodyPr/>
          <a:lstStyle/>
          <a:p>
            <a:r>
              <a:rPr lang="en-US" dirty="0"/>
              <a:t>Paraprofessionals and other Support Staff</a:t>
            </a:r>
          </a:p>
          <a:p>
            <a:r>
              <a:rPr lang="en-US" b="0" i="0" dirty="0">
                <a:solidFill>
                  <a:srgbClr val="000000"/>
                </a:solidFill>
                <a:effectLst/>
                <a:highlight>
                  <a:srgbClr val="FFFFFF"/>
                </a:highlight>
                <a:latin typeface="Palatino"/>
              </a:rPr>
              <a:t>November 1, 2024: </a:t>
            </a:r>
            <a:r>
              <a:rPr lang="en-US" b="0" i="0" dirty="0">
                <a:solidFill>
                  <a:srgbClr val="000000"/>
                </a:solidFill>
                <a:effectLst/>
                <a:highlight>
                  <a:srgbClr val="FFFFFF"/>
                </a:highlight>
                <a:latin typeface="Palatino"/>
                <a:hlinkClick r:id="rId2"/>
              </a:rPr>
              <a:t>Stillwater, Oklahoma</a:t>
            </a:r>
            <a:r>
              <a:rPr lang="en-US" b="0" i="0" dirty="0">
                <a:solidFill>
                  <a:srgbClr val="000000"/>
                </a:solidFill>
                <a:effectLst/>
                <a:highlight>
                  <a:srgbClr val="FFFFFF"/>
                </a:highlight>
                <a:latin typeface="Palatino"/>
              </a:rPr>
              <a:t> </a:t>
            </a:r>
          </a:p>
          <a:p>
            <a:r>
              <a:rPr lang="en-US" b="0" i="0" dirty="0">
                <a:solidFill>
                  <a:srgbClr val="000000"/>
                </a:solidFill>
                <a:effectLst/>
                <a:highlight>
                  <a:srgbClr val="FFFFFF"/>
                </a:highlight>
                <a:latin typeface="Palatino"/>
              </a:rPr>
              <a:t>For questions about the Oklahoma's Engaging Support Conference, please email </a:t>
            </a:r>
            <a:r>
              <a:rPr lang="en-US" b="0" i="0" dirty="0">
                <a:solidFill>
                  <a:srgbClr val="0048FF"/>
                </a:solidFill>
                <a:effectLst/>
                <a:highlight>
                  <a:srgbClr val="FFFFFF"/>
                </a:highlight>
                <a:latin typeface="Helvetica Neue"/>
                <a:hlinkClick r:id="rId3"/>
              </a:rPr>
              <a:t>Megan Salisbury</a:t>
            </a:r>
            <a:r>
              <a:rPr lang="en-US" b="0" i="0" dirty="0">
                <a:solidFill>
                  <a:srgbClr val="000000"/>
                </a:solidFill>
                <a:effectLst/>
                <a:highlight>
                  <a:srgbClr val="FFFFFF"/>
                </a:highlight>
                <a:latin typeface="Palatino"/>
              </a:rPr>
              <a:t> or </a:t>
            </a:r>
            <a:r>
              <a:rPr lang="en-US" b="0" i="0" dirty="0">
                <a:solidFill>
                  <a:srgbClr val="0048FF"/>
                </a:solidFill>
                <a:effectLst/>
                <a:highlight>
                  <a:srgbClr val="FFFFFF"/>
                </a:highlight>
                <a:latin typeface="Helvetica Neue"/>
                <a:hlinkClick r:id="rId4"/>
              </a:rPr>
              <a:t>Abby Johnson</a:t>
            </a:r>
            <a:r>
              <a:rPr lang="en-US" b="0" i="0" dirty="0">
                <a:solidFill>
                  <a:srgbClr val="000000"/>
                </a:solidFill>
                <a:effectLst/>
                <a:highlight>
                  <a:srgbClr val="FFFFFF"/>
                </a:highlight>
                <a:latin typeface="Palatino"/>
              </a:rPr>
              <a:t>. </a:t>
            </a:r>
            <a:endParaRPr lang="en-US" dirty="0"/>
          </a:p>
        </p:txBody>
      </p:sp>
      <p:sp>
        <p:nvSpPr>
          <p:cNvPr id="4" name="Footer Placeholder 3">
            <a:extLst>
              <a:ext uri="{FF2B5EF4-FFF2-40B4-BE49-F238E27FC236}">
                <a16:creationId xmlns:a16="http://schemas.microsoft.com/office/drawing/2014/main" id="{D3F17B38-BA29-CE99-ADED-CA62D8672FE8}"/>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D08D139A-F61B-A79C-F458-656CD13E63CA}"/>
              </a:ext>
            </a:extLst>
          </p:cNvPr>
          <p:cNvSpPr>
            <a:spLocks noGrp="1"/>
          </p:cNvSpPr>
          <p:nvPr>
            <p:ph type="sldNum" sz="quarter" idx="12"/>
          </p:nvPr>
        </p:nvSpPr>
        <p:spPr/>
        <p:txBody>
          <a:bodyPr/>
          <a:lstStyle/>
          <a:p>
            <a:fld id="{D5CA4161-6EC3-4748-B7F3-82EA64CE3DD4}" type="slidenum">
              <a:rPr lang="en-US" smtClean="0"/>
              <a:pPr/>
              <a:t>17</a:t>
            </a:fld>
            <a:endParaRPr lang="en-US" dirty="0"/>
          </a:p>
        </p:txBody>
      </p:sp>
    </p:spTree>
    <p:extLst>
      <p:ext uri="{BB962C8B-B14F-4D97-AF65-F5344CB8AC3E}">
        <p14:creationId xmlns:p14="http://schemas.microsoft.com/office/powerpoint/2010/main" val="1291704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89CCA-9876-A4FF-37B1-2E47CCC5D1BD}"/>
              </a:ext>
            </a:extLst>
          </p:cNvPr>
          <p:cNvSpPr>
            <a:spLocks noGrp="1"/>
          </p:cNvSpPr>
          <p:nvPr>
            <p:ph type="title"/>
          </p:nvPr>
        </p:nvSpPr>
        <p:spPr/>
        <p:txBody>
          <a:bodyPr/>
          <a:lstStyle/>
          <a:p>
            <a:r>
              <a:rPr lang="en-US" dirty="0"/>
              <a:t>Early Childhood Transition Training</a:t>
            </a:r>
            <a:br>
              <a:rPr lang="en-US" dirty="0"/>
            </a:br>
            <a:r>
              <a:rPr lang="en-US" dirty="0"/>
              <a:t>From </a:t>
            </a:r>
            <a:r>
              <a:rPr lang="en-US" dirty="0" err="1"/>
              <a:t>SoonerStart</a:t>
            </a:r>
            <a:r>
              <a:rPr lang="en-US" dirty="0"/>
              <a:t> to LEA</a:t>
            </a:r>
          </a:p>
        </p:txBody>
      </p:sp>
      <p:sp>
        <p:nvSpPr>
          <p:cNvPr id="3" name="Content Placeholder 2">
            <a:extLst>
              <a:ext uri="{FF2B5EF4-FFF2-40B4-BE49-F238E27FC236}">
                <a16:creationId xmlns:a16="http://schemas.microsoft.com/office/drawing/2014/main" id="{9B63DE59-A6AC-616C-80F8-5708443F9CC5}"/>
              </a:ext>
            </a:extLst>
          </p:cNvPr>
          <p:cNvSpPr>
            <a:spLocks noGrp="1"/>
          </p:cNvSpPr>
          <p:nvPr>
            <p:ph idx="1"/>
          </p:nvPr>
        </p:nvSpPr>
        <p:spPr/>
        <p:txBody>
          <a:bodyPr>
            <a:normAutofit/>
          </a:bodyPr>
          <a:lstStyle/>
          <a:p>
            <a:r>
              <a:rPr lang="en-US" dirty="0"/>
              <a:t>Tuesday, October 15, 2024, 9:00 AM - 12:00 PM: </a:t>
            </a:r>
          </a:p>
          <a:p>
            <a:pPr lvl="1"/>
            <a:r>
              <a:rPr lang="en-US" dirty="0"/>
              <a:t>Enid</a:t>
            </a:r>
          </a:p>
          <a:p>
            <a:r>
              <a:rPr lang="en-US" dirty="0"/>
              <a:t> Monday, October 21, 2024, 9:00 AM - 12:00 PM:</a:t>
            </a:r>
          </a:p>
          <a:p>
            <a:pPr lvl="1"/>
            <a:r>
              <a:rPr lang="en-US" dirty="0"/>
              <a:t>Lawton</a:t>
            </a:r>
          </a:p>
          <a:p>
            <a:r>
              <a:rPr lang="en-US" dirty="0"/>
              <a:t> Tuesday, November 12, 2024, 12:30 PM - 3:30 PM </a:t>
            </a:r>
          </a:p>
          <a:p>
            <a:pPr lvl="1"/>
            <a:r>
              <a:rPr lang="en-US" dirty="0"/>
              <a:t>McAlester</a:t>
            </a:r>
          </a:p>
          <a:p>
            <a:r>
              <a:rPr lang="en-US" dirty="0"/>
              <a:t> Wednesday, November 13, 2024, 9:00 AM - 12:00 PM: </a:t>
            </a:r>
          </a:p>
          <a:p>
            <a:pPr lvl="1"/>
            <a:r>
              <a:rPr lang="en-US" dirty="0"/>
              <a:t>Tulsa</a:t>
            </a:r>
          </a:p>
        </p:txBody>
      </p:sp>
      <p:sp>
        <p:nvSpPr>
          <p:cNvPr id="4" name="Footer Placeholder 3">
            <a:extLst>
              <a:ext uri="{FF2B5EF4-FFF2-40B4-BE49-F238E27FC236}">
                <a16:creationId xmlns:a16="http://schemas.microsoft.com/office/drawing/2014/main" id="{62088BD8-B723-DD34-3C63-52A0622B4656}"/>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178ADA70-75C9-F668-AB14-B42BA6183F8E}"/>
              </a:ext>
            </a:extLst>
          </p:cNvPr>
          <p:cNvSpPr>
            <a:spLocks noGrp="1"/>
          </p:cNvSpPr>
          <p:nvPr>
            <p:ph type="sldNum" sz="quarter" idx="12"/>
          </p:nvPr>
        </p:nvSpPr>
        <p:spPr/>
        <p:txBody>
          <a:bodyPr/>
          <a:lstStyle/>
          <a:p>
            <a:fld id="{D5CA4161-6EC3-4748-B7F3-82EA64CE3DD4}" type="slidenum">
              <a:rPr lang="en-US" smtClean="0"/>
              <a:pPr/>
              <a:t>18</a:t>
            </a:fld>
            <a:endParaRPr lang="en-US" dirty="0"/>
          </a:p>
        </p:txBody>
      </p:sp>
    </p:spTree>
    <p:extLst>
      <p:ext uri="{BB962C8B-B14F-4D97-AF65-F5344CB8AC3E}">
        <p14:creationId xmlns:p14="http://schemas.microsoft.com/office/powerpoint/2010/main" val="105395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89B701-A357-B9F0-05F1-F6983201A706}"/>
              </a:ext>
            </a:extLst>
          </p:cNvPr>
          <p:cNvSpPr>
            <a:spLocks noGrp="1"/>
          </p:cNvSpPr>
          <p:nvPr>
            <p:ph idx="1"/>
          </p:nvPr>
        </p:nvSpPr>
        <p:spPr/>
        <p:txBody>
          <a:bodyPr/>
          <a:lstStyle/>
          <a:p>
            <a:pPr algn="l"/>
            <a:r>
              <a:rPr lang="en-US" dirty="0">
                <a:solidFill>
                  <a:srgbClr val="000000"/>
                </a:solidFill>
                <a:effectLst/>
                <a:highlight>
                  <a:srgbClr val="FFFFFF"/>
                </a:highlight>
                <a:latin typeface="Palatino"/>
              </a:rPr>
              <a:t>Join us for a chance  to discuss early childhood data, as well as available tools &amp; resources. This will be an ongoing group to discuss all topics related to early childhood data. This is an opportunity to ask any of your early childhood data questions. Please use this </a:t>
            </a:r>
            <a:r>
              <a:rPr lang="en-US" b="1" dirty="0">
                <a:solidFill>
                  <a:srgbClr val="000000"/>
                </a:solidFill>
                <a:effectLst/>
                <a:highlight>
                  <a:srgbClr val="FFFFFF"/>
                </a:highlight>
                <a:latin typeface="Palatino"/>
                <a:hlinkClick r:id="rId2" tooltip="https://forms.gle/7KkACAaZqnk6F9Ye9"/>
              </a:rPr>
              <a:t>form</a:t>
            </a:r>
            <a:r>
              <a:rPr lang="en-US" b="1" dirty="0">
                <a:solidFill>
                  <a:srgbClr val="000000"/>
                </a:solidFill>
                <a:effectLst/>
                <a:highlight>
                  <a:srgbClr val="FFFFFF"/>
                </a:highlight>
                <a:latin typeface="Palatino"/>
              </a:rPr>
              <a:t> </a:t>
            </a:r>
            <a:r>
              <a:rPr lang="en-US" dirty="0">
                <a:solidFill>
                  <a:srgbClr val="000000"/>
                </a:solidFill>
                <a:effectLst/>
                <a:highlight>
                  <a:srgbClr val="FFFFFF"/>
                </a:highlight>
                <a:latin typeface="Palatino"/>
              </a:rPr>
              <a:t>to suggest questions or topics.</a:t>
            </a:r>
          </a:p>
          <a:p>
            <a:pPr algn="l"/>
            <a:r>
              <a:rPr lang="en-US" dirty="0">
                <a:solidFill>
                  <a:srgbClr val="000000"/>
                </a:solidFill>
                <a:effectLst/>
                <a:highlight>
                  <a:srgbClr val="FFFFFF"/>
                </a:highlight>
                <a:latin typeface="Palatino"/>
              </a:rPr>
              <a:t>Join us on </a:t>
            </a:r>
            <a:r>
              <a:rPr lang="en-US" dirty="0">
                <a:solidFill>
                  <a:srgbClr val="000000"/>
                </a:solidFill>
                <a:effectLst/>
                <a:highlight>
                  <a:srgbClr val="FFFFFF"/>
                </a:highlight>
                <a:latin typeface="Palatino"/>
                <a:hlinkClick r:id="rId3"/>
              </a:rPr>
              <a:t>November 14</a:t>
            </a:r>
            <a:r>
              <a:rPr lang="en-US" dirty="0">
                <a:solidFill>
                  <a:srgbClr val="000000"/>
                </a:solidFill>
                <a:effectLst/>
                <a:highlight>
                  <a:srgbClr val="FFFFFF"/>
                </a:highlight>
                <a:latin typeface="Palatino"/>
              </a:rPr>
              <a:t>, </a:t>
            </a:r>
            <a:r>
              <a:rPr lang="en-US" dirty="0">
                <a:solidFill>
                  <a:srgbClr val="000000"/>
                </a:solidFill>
                <a:effectLst/>
                <a:highlight>
                  <a:srgbClr val="FFFFFF"/>
                </a:highlight>
                <a:latin typeface="Palatino"/>
                <a:hlinkClick r:id="rId4"/>
              </a:rPr>
              <a:t>January 9</a:t>
            </a:r>
            <a:r>
              <a:rPr lang="en-US" dirty="0">
                <a:solidFill>
                  <a:srgbClr val="000000"/>
                </a:solidFill>
                <a:effectLst/>
                <a:highlight>
                  <a:srgbClr val="FFFFFF"/>
                </a:highlight>
                <a:latin typeface="Palatino"/>
              </a:rPr>
              <a:t>, </a:t>
            </a:r>
            <a:r>
              <a:rPr lang="en-US" dirty="0">
                <a:solidFill>
                  <a:srgbClr val="000000"/>
                </a:solidFill>
                <a:effectLst/>
                <a:highlight>
                  <a:srgbClr val="FFFFFF"/>
                </a:highlight>
                <a:latin typeface="Palatino"/>
                <a:hlinkClick r:id="rId5"/>
              </a:rPr>
              <a:t>March 6</a:t>
            </a:r>
            <a:r>
              <a:rPr lang="en-US" dirty="0">
                <a:solidFill>
                  <a:srgbClr val="000000"/>
                </a:solidFill>
                <a:effectLst/>
                <a:highlight>
                  <a:srgbClr val="FFFFFF"/>
                </a:highlight>
                <a:latin typeface="Palatino"/>
              </a:rPr>
              <a:t>, and </a:t>
            </a:r>
            <a:r>
              <a:rPr lang="en-US" dirty="0">
                <a:solidFill>
                  <a:srgbClr val="000000"/>
                </a:solidFill>
                <a:effectLst/>
                <a:highlight>
                  <a:srgbClr val="FFFFFF"/>
                </a:highlight>
                <a:latin typeface="Palatino"/>
                <a:hlinkClick r:id="rId6"/>
              </a:rPr>
              <a:t>May 8</a:t>
            </a:r>
            <a:r>
              <a:rPr lang="en-US" dirty="0">
                <a:solidFill>
                  <a:srgbClr val="000000"/>
                </a:solidFill>
                <a:effectLst/>
                <a:highlight>
                  <a:srgbClr val="FFFFFF"/>
                </a:highlight>
                <a:latin typeface="Palatino"/>
              </a:rPr>
              <a:t> from 2:00 PM - 3:00 PM. </a:t>
            </a:r>
          </a:p>
          <a:p>
            <a:endParaRPr lang="en-US" dirty="0"/>
          </a:p>
        </p:txBody>
      </p:sp>
      <p:sp>
        <p:nvSpPr>
          <p:cNvPr id="4" name="Footer Placeholder 3">
            <a:extLst>
              <a:ext uri="{FF2B5EF4-FFF2-40B4-BE49-F238E27FC236}">
                <a16:creationId xmlns:a16="http://schemas.microsoft.com/office/drawing/2014/main" id="{37048B73-07E6-E680-F566-E83ED327C3A5}"/>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8C9C130B-0018-7EF6-DF42-F335D65C771E}"/>
              </a:ext>
            </a:extLst>
          </p:cNvPr>
          <p:cNvSpPr>
            <a:spLocks noGrp="1"/>
          </p:cNvSpPr>
          <p:nvPr>
            <p:ph type="sldNum" sz="quarter" idx="12"/>
          </p:nvPr>
        </p:nvSpPr>
        <p:spPr/>
        <p:txBody>
          <a:bodyPr/>
          <a:lstStyle/>
          <a:p>
            <a:fld id="{D5CA4161-6EC3-4748-B7F3-82EA64CE3DD4}" type="slidenum">
              <a:rPr lang="en-US" smtClean="0"/>
              <a:pPr/>
              <a:t>19</a:t>
            </a:fld>
            <a:endParaRPr lang="en-US" dirty="0"/>
          </a:p>
        </p:txBody>
      </p:sp>
      <p:sp>
        <p:nvSpPr>
          <p:cNvPr id="6" name="Rectangle 1">
            <a:extLst>
              <a:ext uri="{FF2B5EF4-FFF2-40B4-BE49-F238E27FC236}">
                <a16:creationId xmlns:a16="http://schemas.microsoft.com/office/drawing/2014/main" id="{A86AFE18-B8D6-3337-2768-F4EDBF793080}"/>
              </a:ext>
            </a:extLst>
          </p:cNvPr>
          <p:cNvSpPr>
            <a:spLocks noGrp="1" noChangeArrowheads="1"/>
          </p:cNvSpPr>
          <p:nvPr>
            <p:ph type="title"/>
          </p:nvPr>
        </p:nvSpPr>
        <p:spPr bwMode="auto">
          <a:xfrm>
            <a:off x="294199" y="643186"/>
            <a:ext cx="814998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solidFill>
                  <a:schemeClr val="accent1"/>
                </a:solidFill>
                <a:effectLst/>
              </a:rPr>
              <a:t>Early Childhood Data Digging</a:t>
            </a:r>
          </a:p>
        </p:txBody>
      </p:sp>
    </p:spTree>
    <p:extLst>
      <p:ext uri="{BB962C8B-B14F-4D97-AF65-F5344CB8AC3E}">
        <p14:creationId xmlns:p14="http://schemas.microsoft.com/office/powerpoint/2010/main" val="407895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70369-3CCF-7F17-4806-1F7903EF720A}"/>
              </a:ext>
            </a:extLst>
          </p:cNvPr>
          <p:cNvSpPr>
            <a:spLocks noGrp="1"/>
          </p:cNvSpPr>
          <p:nvPr>
            <p:ph type="title"/>
          </p:nvPr>
        </p:nvSpPr>
        <p:spPr/>
        <p:txBody>
          <a:bodyPr/>
          <a:lstStyle/>
          <a:p>
            <a:r>
              <a:rPr lang="en-US" dirty="0"/>
              <a:t>Welcome</a:t>
            </a:r>
          </a:p>
        </p:txBody>
      </p:sp>
      <p:sp>
        <p:nvSpPr>
          <p:cNvPr id="6" name="Text Placeholder 5">
            <a:extLst>
              <a:ext uri="{FF2B5EF4-FFF2-40B4-BE49-F238E27FC236}">
                <a16:creationId xmlns:a16="http://schemas.microsoft.com/office/drawing/2014/main" id="{0C77A07D-D715-4656-9BC1-F7B9D318B132}"/>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FBB71015-9FD3-6275-2B33-41BB4495E7E0}"/>
              </a:ext>
            </a:extLst>
          </p:cNvPr>
          <p:cNvSpPr>
            <a:spLocks noGrp="1"/>
          </p:cNvSpPr>
          <p:nvPr>
            <p:ph type="ftr" sz="quarter" idx="11"/>
          </p:nvPr>
        </p:nvSpPr>
        <p:spPr/>
        <p:txBody>
          <a:bodyPr/>
          <a:lstStyle/>
          <a:p>
            <a:r>
              <a:rPr lang="en-US" dirty="0"/>
              <a:t>Director Update October 2024</a:t>
            </a:r>
          </a:p>
        </p:txBody>
      </p:sp>
      <p:sp>
        <p:nvSpPr>
          <p:cNvPr id="5" name="Slide Number Placeholder 4">
            <a:extLst>
              <a:ext uri="{FF2B5EF4-FFF2-40B4-BE49-F238E27FC236}">
                <a16:creationId xmlns:a16="http://schemas.microsoft.com/office/drawing/2014/main" id="{B30F25E1-6124-A9EE-0ADE-2BAE6785E820}"/>
              </a:ext>
            </a:extLst>
          </p:cNvPr>
          <p:cNvSpPr>
            <a:spLocks noGrp="1"/>
          </p:cNvSpPr>
          <p:nvPr>
            <p:ph type="sldNum" sz="quarter" idx="12"/>
          </p:nvPr>
        </p:nvSpPr>
        <p:spPr/>
        <p:txBody>
          <a:bodyPr/>
          <a:lstStyle/>
          <a:p>
            <a:fld id="{D5CA4161-6EC3-4748-B7F3-82EA64CE3DD4}" type="slidenum">
              <a:rPr lang="en-US" smtClean="0"/>
              <a:pPr/>
              <a:t>2</a:t>
            </a:fld>
            <a:endParaRPr lang="en-US" dirty="0"/>
          </a:p>
        </p:txBody>
      </p:sp>
    </p:spTree>
    <p:extLst>
      <p:ext uri="{BB962C8B-B14F-4D97-AF65-F5344CB8AC3E}">
        <p14:creationId xmlns:p14="http://schemas.microsoft.com/office/powerpoint/2010/main" val="2316732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D254B-7185-5FB2-1029-B4D3966DC08D}"/>
              </a:ext>
            </a:extLst>
          </p:cNvPr>
          <p:cNvSpPr>
            <a:spLocks noGrp="1"/>
          </p:cNvSpPr>
          <p:nvPr>
            <p:ph type="title"/>
          </p:nvPr>
        </p:nvSpPr>
        <p:spPr/>
        <p:txBody>
          <a:bodyPr/>
          <a:lstStyle/>
          <a:p>
            <a:r>
              <a:rPr lang="en-US" dirty="0"/>
              <a:t>Alternate Diploma Collaboratives and Q&amp;A</a:t>
            </a:r>
          </a:p>
        </p:txBody>
      </p:sp>
      <p:sp>
        <p:nvSpPr>
          <p:cNvPr id="3" name="Content Placeholder 2">
            <a:extLst>
              <a:ext uri="{FF2B5EF4-FFF2-40B4-BE49-F238E27FC236}">
                <a16:creationId xmlns:a16="http://schemas.microsoft.com/office/drawing/2014/main" id="{4D7CF584-F42F-FE99-3FDC-09F615A7F1D8}"/>
              </a:ext>
            </a:extLst>
          </p:cNvPr>
          <p:cNvSpPr>
            <a:spLocks noGrp="1"/>
          </p:cNvSpPr>
          <p:nvPr>
            <p:ph idx="1"/>
          </p:nvPr>
        </p:nvSpPr>
        <p:spPr/>
        <p:txBody>
          <a:bodyPr/>
          <a:lstStyle/>
          <a:p>
            <a:r>
              <a:rPr lang="en-US" b="0" i="0" dirty="0">
                <a:solidFill>
                  <a:srgbClr val="000000"/>
                </a:solidFill>
                <a:effectLst/>
                <a:highlight>
                  <a:srgbClr val="FFFFFF"/>
                </a:highlight>
                <a:latin typeface="Palatino"/>
              </a:rPr>
              <a:t>Join via this </a:t>
            </a:r>
            <a:r>
              <a:rPr lang="en-US" b="0" i="0" dirty="0">
                <a:effectLst/>
                <a:highlight>
                  <a:srgbClr val="FFFFFF"/>
                </a:highlight>
                <a:latin typeface="Palatino"/>
                <a:hlinkClick r:id="rId2"/>
              </a:rPr>
              <a:t>Teams link</a:t>
            </a:r>
            <a:r>
              <a:rPr lang="en-US" b="0" i="0" dirty="0">
                <a:solidFill>
                  <a:srgbClr val="000000"/>
                </a:solidFill>
                <a:effectLst/>
                <a:highlight>
                  <a:srgbClr val="FFFFFF"/>
                </a:highlight>
                <a:latin typeface="Palatino"/>
              </a:rPr>
              <a:t> for all ADC and Open Q &amp; A Sessions</a:t>
            </a:r>
          </a:p>
          <a:p>
            <a:pPr algn="l">
              <a:buFont typeface="Arial" panose="020B0604020202020204" pitchFamily="34" charset="0"/>
              <a:buChar char="•"/>
            </a:pPr>
            <a:r>
              <a:rPr lang="en-US" b="0" i="0" dirty="0">
                <a:solidFill>
                  <a:srgbClr val="000000"/>
                </a:solidFill>
                <a:effectLst/>
                <a:highlight>
                  <a:srgbClr val="FFFFFF"/>
                </a:highlight>
                <a:latin typeface="Palatino"/>
              </a:rPr>
              <a:t>ADC – </a:t>
            </a:r>
            <a:r>
              <a:rPr lang="en-US" dirty="0">
                <a:solidFill>
                  <a:srgbClr val="000000"/>
                </a:solidFill>
                <a:highlight>
                  <a:srgbClr val="FFFFFF"/>
                </a:highlight>
                <a:latin typeface="Palatino"/>
              </a:rPr>
              <a:t>November 21</a:t>
            </a:r>
            <a:r>
              <a:rPr lang="en-US" b="0" i="0" dirty="0">
                <a:solidFill>
                  <a:srgbClr val="000000"/>
                </a:solidFill>
                <a:effectLst/>
                <a:highlight>
                  <a:srgbClr val="FFFFFF"/>
                </a:highlight>
                <a:latin typeface="Palatino"/>
              </a:rPr>
              <a:t>, 2024 (3</a:t>
            </a:r>
            <a:r>
              <a:rPr lang="en-US" b="0" i="0" baseline="30000" dirty="0">
                <a:solidFill>
                  <a:srgbClr val="000000"/>
                </a:solidFill>
                <a:effectLst/>
                <a:highlight>
                  <a:srgbClr val="FFFFFF"/>
                </a:highlight>
                <a:latin typeface="Palatino"/>
              </a:rPr>
              <a:t>rd</a:t>
            </a:r>
            <a:r>
              <a:rPr lang="en-US" b="0" i="0" dirty="0">
                <a:solidFill>
                  <a:srgbClr val="000000"/>
                </a:solidFill>
                <a:effectLst/>
                <a:highlight>
                  <a:srgbClr val="FFFFFF"/>
                </a:highlight>
                <a:latin typeface="Palatino"/>
              </a:rPr>
              <a:t> Thurs.)</a:t>
            </a:r>
          </a:p>
          <a:p>
            <a:pPr algn="l">
              <a:buFont typeface="Arial" panose="020B0604020202020204" pitchFamily="34" charset="0"/>
              <a:buChar char="•"/>
            </a:pPr>
            <a:r>
              <a:rPr lang="en-US" b="0" i="0" dirty="0">
                <a:solidFill>
                  <a:srgbClr val="000000"/>
                </a:solidFill>
                <a:effectLst/>
                <a:highlight>
                  <a:srgbClr val="FFFFFF"/>
                </a:highlight>
                <a:latin typeface="Palatino"/>
              </a:rPr>
              <a:t>Open Q &amp; A – October 24, 2024 (4</a:t>
            </a:r>
            <a:r>
              <a:rPr lang="en-US" b="0" i="0" baseline="30000" dirty="0">
                <a:solidFill>
                  <a:srgbClr val="000000"/>
                </a:solidFill>
                <a:effectLst/>
                <a:highlight>
                  <a:srgbClr val="FFFFFF"/>
                </a:highlight>
                <a:latin typeface="Palatino"/>
              </a:rPr>
              <a:t>th</a:t>
            </a:r>
            <a:r>
              <a:rPr lang="en-US" b="0" i="0" dirty="0">
                <a:solidFill>
                  <a:srgbClr val="000000"/>
                </a:solidFill>
                <a:effectLst/>
                <a:highlight>
                  <a:srgbClr val="FFFFFF"/>
                </a:highlight>
                <a:latin typeface="Palatino"/>
              </a:rPr>
              <a:t> Thurs.)</a:t>
            </a:r>
          </a:p>
          <a:p>
            <a:endParaRPr lang="en-US" b="0" i="0" dirty="0">
              <a:solidFill>
                <a:srgbClr val="000000"/>
              </a:solidFill>
              <a:effectLst/>
              <a:highlight>
                <a:srgbClr val="FFFFFF"/>
              </a:highlight>
              <a:latin typeface="Palatino"/>
            </a:endParaRPr>
          </a:p>
          <a:p>
            <a:endParaRPr lang="en-US" dirty="0"/>
          </a:p>
        </p:txBody>
      </p:sp>
      <p:sp>
        <p:nvSpPr>
          <p:cNvPr id="4" name="Footer Placeholder 3">
            <a:extLst>
              <a:ext uri="{FF2B5EF4-FFF2-40B4-BE49-F238E27FC236}">
                <a16:creationId xmlns:a16="http://schemas.microsoft.com/office/drawing/2014/main" id="{D6B3CFE5-672E-4123-49C8-ABF3E1FFB993}"/>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5C3A0DC1-CDE7-4128-225B-22743736AD68}"/>
              </a:ext>
            </a:extLst>
          </p:cNvPr>
          <p:cNvSpPr>
            <a:spLocks noGrp="1"/>
          </p:cNvSpPr>
          <p:nvPr>
            <p:ph type="sldNum" sz="quarter" idx="12"/>
          </p:nvPr>
        </p:nvSpPr>
        <p:spPr/>
        <p:txBody>
          <a:bodyPr/>
          <a:lstStyle/>
          <a:p>
            <a:fld id="{D5CA4161-6EC3-4748-B7F3-82EA64CE3DD4}" type="slidenum">
              <a:rPr lang="en-US" smtClean="0"/>
              <a:pPr/>
              <a:t>20</a:t>
            </a:fld>
            <a:endParaRPr lang="en-US" dirty="0"/>
          </a:p>
        </p:txBody>
      </p:sp>
    </p:spTree>
    <p:extLst>
      <p:ext uri="{BB962C8B-B14F-4D97-AF65-F5344CB8AC3E}">
        <p14:creationId xmlns:p14="http://schemas.microsoft.com/office/powerpoint/2010/main" val="1505951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E9A2A-74FD-9048-AAC8-3445D9EBA4E9}"/>
              </a:ext>
            </a:extLst>
          </p:cNvPr>
          <p:cNvSpPr>
            <a:spLocks noGrp="1"/>
          </p:cNvSpPr>
          <p:nvPr>
            <p:ph type="title"/>
          </p:nvPr>
        </p:nvSpPr>
        <p:spPr/>
        <p:txBody>
          <a:bodyPr>
            <a:normAutofit/>
          </a:bodyPr>
          <a:lstStyle/>
          <a:p>
            <a:r>
              <a:rPr lang="en-US" b="1" i="0" dirty="0">
                <a:solidFill>
                  <a:schemeClr val="accent1"/>
                </a:solidFill>
                <a:effectLst/>
                <a:highlight>
                  <a:srgbClr val="FFFFFF"/>
                </a:highlight>
              </a:rPr>
              <a:t>Using Assessment Results to Develop Effective Transition Plans (OAAP)</a:t>
            </a:r>
            <a:endParaRPr lang="en-US" dirty="0">
              <a:solidFill>
                <a:schemeClr val="accent1"/>
              </a:solidFill>
            </a:endParaRPr>
          </a:p>
        </p:txBody>
      </p:sp>
      <p:sp>
        <p:nvSpPr>
          <p:cNvPr id="3" name="Content Placeholder 2">
            <a:extLst>
              <a:ext uri="{FF2B5EF4-FFF2-40B4-BE49-F238E27FC236}">
                <a16:creationId xmlns:a16="http://schemas.microsoft.com/office/drawing/2014/main" id="{0D8521EC-94CB-9E49-CBBD-6A25121D6403}"/>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highlight>
                  <a:srgbClr val="FFFFFF"/>
                </a:highlight>
                <a:latin typeface="Palatino"/>
                <a:hlinkClick r:id="rId2"/>
              </a:rPr>
              <a:t>November 20, 2024 from 9:00AM -3:30PM </a:t>
            </a:r>
            <a:r>
              <a:rPr lang="en-US" b="0" i="0" dirty="0">
                <a:solidFill>
                  <a:srgbClr val="000000"/>
                </a:solidFill>
                <a:effectLst/>
                <a:highlight>
                  <a:srgbClr val="FFFFFF"/>
                </a:highlight>
                <a:latin typeface="Palatino"/>
              </a:rPr>
              <a:t> </a:t>
            </a:r>
            <a:r>
              <a:rPr lang="en-US" b="1" i="0" dirty="0">
                <a:solidFill>
                  <a:srgbClr val="000000"/>
                </a:solidFill>
                <a:effectLst/>
                <a:highlight>
                  <a:srgbClr val="FFFFFF"/>
                </a:highlight>
                <a:latin typeface="Palatino"/>
              </a:rPr>
              <a:t>Idabel, OK</a:t>
            </a:r>
            <a:r>
              <a:rPr lang="en-US" b="0" i="0" dirty="0">
                <a:solidFill>
                  <a:srgbClr val="000000"/>
                </a:solidFill>
                <a:effectLst/>
                <a:highlight>
                  <a:srgbClr val="FFFFFF"/>
                </a:highlight>
                <a:latin typeface="Palatino"/>
              </a:rPr>
              <a:t> </a:t>
            </a:r>
          </a:p>
          <a:p>
            <a:pPr algn="l">
              <a:buFont typeface="Arial" panose="020B0604020202020204" pitchFamily="34" charset="0"/>
              <a:buChar char="•"/>
            </a:pPr>
            <a:r>
              <a:rPr lang="en-US" b="0" i="0" dirty="0">
                <a:solidFill>
                  <a:srgbClr val="000000"/>
                </a:solidFill>
                <a:effectLst/>
                <a:highlight>
                  <a:srgbClr val="FFFFFF"/>
                </a:highlight>
                <a:latin typeface="Palatino"/>
                <a:hlinkClick r:id="rId3"/>
              </a:rPr>
              <a:t>December 3, 2024 from 9:00AM -3:30PM</a:t>
            </a:r>
            <a:r>
              <a:rPr lang="en-US" b="0" i="0" dirty="0">
                <a:solidFill>
                  <a:srgbClr val="000000"/>
                </a:solidFill>
                <a:effectLst/>
                <a:highlight>
                  <a:srgbClr val="FFFFFF"/>
                </a:highlight>
                <a:latin typeface="Palatino"/>
              </a:rPr>
              <a:t> </a:t>
            </a:r>
            <a:r>
              <a:rPr lang="en-US" b="1" i="0" dirty="0">
                <a:solidFill>
                  <a:srgbClr val="000000"/>
                </a:solidFill>
                <a:effectLst/>
                <a:highlight>
                  <a:srgbClr val="FFFFFF"/>
                </a:highlight>
                <a:latin typeface="Palatino"/>
              </a:rPr>
              <a:t>Oklahoma City, OK</a:t>
            </a:r>
            <a:endParaRPr lang="en-US" b="0" i="0" dirty="0">
              <a:solidFill>
                <a:srgbClr val="000000"/>
              </a:solidFill>
              <a:effectLst/>
              <a:highlight>
                <a:srgbClr val="FFFFFF"/>
              </a:highlight>
              <a:latin typeface="Palatino"/>
            </a:endParaRPr>
          </a:p>
          <a:p>
            <a:pPr algn="l">
              <a:buFont typeface="Arial" panose="020B0604020202020204" pitchFamily="34" charset="0"/>
              <a:buChar char="•"/>
            </a:pPr>
            <a:r>
              <a:rPr lang="en-US" b="0" i="0" dirty="0">
                <a:solidFill>
                  <a:srgbClr val="000000"/>
                </a:solidFill>
                <a:effectLst/>
                <a:highlight>
                  <a:srgbClr val="FFFFFF"/>
                </a:highlight>
                <a:latin typeface="Palatino"/>
                <a:hlinkClick r:id="rId4"/>
              </a:rPr>
              <a:t>December 5, 2024 from 9:00AM -3:30PM</a:t>
            </a:r>
            <a:r>
              <a:rPr lang="en-US" b="1" i="0" dirty="0">
                <a:solidFill>
                  <a:srgbClr val="000000"/>
                </a:solidFill>
                <a:effectLst/>
                <a:highlight>
                  <a:srgbClr val="FFFFFF"/>
                </a:highlight>
                <a:latin typeface="Palatino"/>
              </a:rPr>
              <a:t>Duncan, OK</a:t>
            </a:r>
          </a:p>
          <a:p>
            <a:pPr algn="l">
              <a:buFont typeface="Arial" panose="020B0604020202020204" pitchFamily="34" charset="0"/>
              <a:buChar char="•"/>
            </a:pPr>
            <a:endParaRPr lang="en-US" b="1" dirty="0">
              <a:solidFill>
                <a:srgbClr val="000000"/>
              </a:solidFill>
              <a:highlight>
                <a:srgbClr val="FFFFFF"/>
              </a:highlight>
              <a:latin typeface="Palatino"/>
            </a:endParaRPr>
          </a:p>
          <a:p>
            <a:pPr algn="l">
              <a:buFont typeface="Arial" panose="020B0604020202020204" pitchFamily="34" charset="0"/>
              <a:buChar char="•"/>
            </a:pPr>
            <a:r>
              <a:rPr lang="en-US" b="0" i="0" dirty="0">
                <a:solidFill>
                  <a:srgbClr val="000000"/>
                </a:solidFill>
                <a:effectLst/>
                <a:highlight>
                  <a:srgbClr val="FFFFFF"/>
                </a:highlight>
                <a:latin typeface="Palatino"/>
              </a:rPr>
              <a:t>Questions can be directed to </a:t>
            </a:r>
            <a:r>
              <a:rPr lang="en-US" b="0" i="0" dirty="0">
                <a:solidFill>
                  <a:srgbClr val="0048FF"/>
                </a:solidFill>
                <a:effectLst/>
                <a:highlight>
                  <a:srgbClr val="FFFFFF"/>
                </a:highlight>
                <a:latin typeface="Helvetica Neue"/>
                <a:hlinkClick r:id="rId5"/>
              </a:rPr>
              <a:t>Claudia Beckner</a:t>
            </a:r>
            <a:endParaRPr lang="en-US" b="0" i="0" dirty="0">
              <a:solidFill>
                <a:srgbClr val="000000"/>
              </a:solidFill>
              <a:effectLst/>
              <a:highlight>
                <a:srgbClr val="FFFFFF"/>
              </a:highlight>
              <a:latin typeface="Palatino"/>
            </a:endParaRPr>
          </a:p>
        </p:txBody>
      </p:sp>
      <p:sp>
        <p:nvSpPr>
          <p:cNvPr id="4" name="Footer Placeholder 3">
            <a:extLst>
              <a:ext uri="{FF2B5EF4-FFF2-40B4-BE49-F238E27FC236}">
                <a16:creationId xmlns:a16="http://schemas.microsoft.com/office/drawing/2014/main" id="{D99DF05A-E9CD-F914-2ED4-6FA049B04845}"/>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2E2AE5E7-FD5D-DEA2-14C9-922614F9DE9B}"/>
              </a:ext>
            </a:extLst>
          </p:cNvPr>
          <p:cNvSpPr>
            <a:spLocks noGrp="1"/>
          </p:cNvSpPr>
          <p:nvPr>
            <p:ph type="sldNum" sz="quarter" idx="12"/>
          </p:nvPr>
        </p:nvSpPr>
        <p:spPr/>
        <p:txBody>
          <a:bodyPr/>
          <a:lstStyle/>
          <a:p>
            <a:fld id="{D5CA4161-6EC3-4748-B7F3-82EA64CE3DD4}" type="slidenum">
              <a:rPr lang="en-US" smtClean="0"/>
              <a:pPr/>
              <a:t>21</a:t>
            </a:fld>
            <a:endParaRPr lang="en-US" dirty="0"/>
          </a:p>
        </p:txBody>
      </p:sp>
    </p:spTree>
    <p:extLst>
      <p:ext uri="{BB962C8B-B14F-4D97-AF65-F5344CB8AC3E}">
        <p14:creationId xmlns:p14="http://schemas.microsoft.com/office/powerpoint/2010/main" val="3991118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52E7-3A5F-86AB-8FD6-5FD82DD4EC5F}"/>
              </a:ext>
            </a:extLst>
          </p:cNvPr>
          <p:cNvSpPr>
            <a:spLocks noGrp="1"/>
          </p:cNvSpPr>
          <p:nvPr>
            <p:ph type="title"/>
          </p:nvPr>
        </p:nvSpPr>
        <p:spPr/>
        <p:txBody>
          <a:bodyPr/>
          <a:lstStyle/>
          <a:p>
            <a:r>
              <a:rPr lang="en-US" dirty="0"/>
              <a:t>OSDE Connect</a:t>
            </a:r>
          </a:p>
        </p:txBody>
      </p:sp>
      <p:sp>
        <p:nvSpPr>
          <p:cNvPr id="3" name="Content Placeholder 2">
            <a:extLst>
              <a:ext uri="{FF2B5EF4-FFF2-40B4-BE49-F238E27FC236}">
                <a16:creationId xmlns:a16="http://schemas.microsoft.com/office/drawing/2014/main" id="{058B8C34-DE6C-1F79-F2F5-733100639C6B}"/>
              </a:ext>
            </a:extLst>
          </p:cNvPr>
          <p:cNvSpPr>
            <a:spLocks noGrp="1"/>
          </p:cNvSpPr>
          <p:nvPr>
            <p:ph idx="1"/>
          </p:nvPr>
        </p:nvSpPr>
        <p:spPr/>
        <p:txBody>
          <a:bodyPr>
            <a:normAutofit/>
          </a:bodyPr>
          <a:lstStyle/>
          <a:p>
            <a:r>
              <a:rPr lang="en-US" b="0" i="0" dirty="0">
                <a:solidFill>
                  <a:srgbClr val="000000"/>
                </a:solidFill>
                <a:effectLst/>
                <a:highlight>
                  <a:srgbClr val="FFFFFF"/>
                </a:highlight>
                <a:latin typeface="Palatino"/>
              </a:rPr>
              <a:t>PEPPER modules have transitioned to OSDE Connect </a:t>
            </a:r>
          </a:p>
          <a:p>
            <a:pPr lvl="1"/>
            <a:r>
              <a:rPr lang="en-US" b="0" i="0" dirty="0">
                <a:solidFill>
                  <a:srgbClr val="000000"/>
                </a:solidFill>
                <a:effectLst/>
                <a:highlight>
                  <a:srgbClr val="FFFFFF"/>
                </a:highlight>
                <a:latin typeface="Palatino"/>
              </a:rPr>
              <a:t>Paraprofessional Training Modules </a:t>
            </a:r>
          </a:p>
          <a:p>
            <a:pPr lvl="1"/>
            <a:r>
              <a:rPr lang="en-US" b="0" i="0" dirty="0">
                <a:solidFill>
                  <a:srgbClr val="000000"/>
                </a:solidFill>
                <a:effectLst/>
                <a:highlight>
                  <a:srgbClr val="FFFFFF"/>
                </a:highlight>
                <a:latin typeface="Palatino"/>
              </a:rPr>
              <a:t>Long Term Substitute Modules</a:t>
            </a:r>
          </a:p>
          <a:p>
            <a:r>
              <a:rPr lang="en-US" b="0" i="0" dirty="0">
                <a:solidFill>
                  <a:srgbClr val="000000"/>
                </a:solidFill>
                <a:effectLst/>
                <a:highlight>
                  <a:srgbClr val="FFFFFF"/>
                </a:highlight>
                <a:latin typeface="Palatino"/>
              </a:rPr>
              <a:t> Districts will not be able to self-enroll participants in these modules. The process for enrolling participants can be printed </a:t>
            </a:r>
            <a:r>
              <a:rPr lang="en-US" b="1" i="0" dirty="0">
                <a:solidFill>
                  <a:srgbClr val="000000"/>
                </a:solidFill>
                <a:effectLst/>
                <a:highlight>
                  <a:srgbClr val="FFFFFF"/>
                </a:highlight>
                <a:latin typeface="Palatino"/>
                <a:hlinkClick r:id="rId2"/>
              </a:rPr>
              <a:t>here</a:t>
            </a:r>
            <a:endParaRPr lang="en-US" b="1" i="0" dirty="0">
              <a:solidFill>
                <a:srgbClr val="000000"/>
              </a:solidFill>
              <a:effectLst/>
              <a:highlight>
                <a:srgbClr val="FFFFFF"/>
              </a:highlight>
              <a:latin typeface="Palatino"/>
            </a:endParaRPr>
          </a:p>
        </p:txBody>
      </p:sp>
      <p:sp>
        <p:nvSpPr>
          <p:cNvPr id="4" name="Footer Placeholder 3">
            <a:extLst>
              <a:ext uri="{FF2B5EF4-FFF2-40B4-BE49-F238E27FC236}">
                <a16:creationId xmlns:a16="http://schemas.microsoft.com/office/drawing/2014/main" id="{B8B7FF64-CA38-5EED-CB78-10E832E84236}"/>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BA516D1A-9F4D-E5E0-7AA6-C2E48D8282CD}"/>
              </a:ext>
            </a:extLst>
          </p:cNvPr>
          <p:cNvSpPr>
            <a:spLocks noGrp="1"/>
          </p:cNvSpPr>
          <p:nvPr>
            <p:ph type="sldNum" sz="quarter" idx="12"/>
          </p:nvPr>
        </p:nvSpPr>
        <p:spPr/>
        <p:txBody>
          <a:bodyPr/>
          <a:lstStyle/>
          <a:p>
            <a:fld id="{D5CA4161-6EC3-4748-B7F3-82EA64CE3DD4}" type="slidenum">
              <a:rPr lang="en-US" smtClean="0"/>
              <a:pPr/>
              <a:t>22</a:t>
            </a:fld>
            <a:endParaRPr lang="en-US" dirty="0"/>
          </a:p>
        </p:txBody>
      </p:sp>
    </p:spTree>
    <p:extLst>
      <p:ext uri="{BB962C8B-B14F-4D97-AF65-F5344CB8AC3E}">
        <p14:creationId xmlns:p14="http://schemas.microsoft.com/office/powerpoint/2010/main" val="3997556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52E7-3A5F-86AB-8FD6-5FD82DD4EC5F}"/>
              </a:ext>
            </a:extLst>
          </p:cNvPr>
          <p:cNvSpPr>
            <a:spLocks noGrp="1"/>
          </p:cNvSpPr>
          <p:nvPr>
            <p:ph type="title"/>
          </p:nvPr>
        </p:nvSpPr>
        <p:spPr/>
        <p:txBody>
          <a:bodyPr/>
          <a:lstStyle/>
          <a:p>
            <a:r>
              <a:rPr lang="en-US" dirty="0"/>
              <a:t>OSDE Connect</a:t>
            </a:r>
          </a:p>
        </p:txBody>
      </p:sp>
      <p:sp>
        <p:nvSpPr>
          <p:cNvPr id="3" name="Content Placeholder 2">
            <a:extLst>
              <a:ext uri="{FF2B5EF4-FFF2-40B4-BE49-F238E27FC236}">
                <a16:creationId xmlns:a16="http://schemas.microsoft.com/office/drawing/2014/main" id="{058B8C34-DE6C-1F79-F2F5-733100639C6B}"/>
              </a:ext>
            </a:extLst>
          </p:cNvPr>
          <p:cNvSpPr>
            <a:spLocks noGrp="1"/>
          </p:cNvSpPr>
          <p:nvPr>
            <p:ph idx="1"/>
          </p:nvPr>
        </p:nvSpPr>
        <p:spPr/>
        <p:txBody>
          <a:bodyPr>
            <a:normAutofit/>
          </a:bodyPr>
          <a:lstStyle/>
          <a:p>
            <a:r>
              <a:rPr lang="en-US" dirty="0"/>
              <a:t>ECO Module</a:t>
            </a:r>
          </a:p>
          <a:p>
            <a:r>
              <a:rPr lang="en-US" dirty="0"/>
              <a:t>Dyslexia/Dysgraphia Module</a:t>
            </a:r>
          </a:p>
          <a:p>
            <a:pPr marL="0" indent="0">
              <a:buNone/>
            </a:pPr>
            <a:endParaRPr lang="en-US" b="1" i="0" dirty="0">
              <a:solidFill>
                <a:srgbClr val="000000"/>
              </a:solidFill>
              <a:effectLst/>
              <a:highlight>
                <a:srgbClr val="FFFFFF"/>
              </a:highlight>
              <a:latin typeface="Palatino"/>
            </a:endParaRPr>
          </a:p>
        </p:txBody>
      </p:sp>
      <p:sp>
        <p:nvSpPr>
          <p:cNvPr id="4" name="Footer Placeholder 3">
            <a:extLst>
              <a:ext uri="{FF2B5EF4-FFF2-40B4-BE49-F238E27FC236}">
                <a16:creationId xmlns:a16="http://schemas.microsoft.com/office/drawing/2014/main" id="{B8B7FF64-CA38-5EED-CB78-10E832E84236}"/>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BA516D1A-9F4D-E5E0-7AA6-C2E48D8282CD}"/>
              </a:ext>
            </a:extLst>
          </p:cNvPr>
          <p:cNvSpPr>
            <a:spLocks noGrp="1"/>
          </p:cNvSpPr>
          <p:nvPr>
            <p:ph type="sldNum" sz="quarter" idx="12"/>
          </p:nvPr>
        </p:nvSpPr>
        <p:spPr/>
        <p:txBody>
          <a:bodyPr/>
          <a:lstStyle/>
          <a:p>
            <a:fld id="{D5CA4161-6EC3-4748-B7F3-82EA64CE3DD4}" type="slidenum">
              <a:rPr lang="en-US" smtClean="0"/>
              <a:pPr/>
              <a:t>23</a:t>
            </a:fld>
            <a:endParaRPr lang="en-US" dirty="0"/>
          </a:p>
        </p:txBody>
      </p:sp>
    </p:spTree>
    <p:extLst>
      <p:ext uri="{BB962C8B-B14F-4D97-AF65-F5344CB8AC3E}">
        <p14:creationId xmlns:p14="http://schemas.microsoft.com/office/powerpoint/2010/main" val="3276798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F611D-AFC6-DE6B-2DB8-4750F96661E4}"/>
              </a:ext>
            </a:extLst>
          </p:cNvPr>
          <p:cNvSpPr>
            <a:spLocks noGrp="1"/>
          </p:cNvSpPr>
          <p:nvPr>
            <p:ph type="title"/>
          </p:nvPr>
        </p:nvSpPr>
        <p:spPr/>
        <p:txBody>
          <a:bodyPr/>
          <a:lstStyle/>
          <a:p>
            <a:r>
              <a:rPr lang="en-US" dirty="0"/>
              <a:t>504 Accommodation Plan Webinars</a:t>
            </a:r>
          </a:p>
        </p:txBody>
      </p:sp>
      <p:sp>
        <p:nvSpPr>
          <p:cNvPr id="3" name="Content Placeholder 2">
            <a:extLst>
              <a:ext uri="{FF2B5EF4-FFF2-40B4-BE49-F238E27FC236}">
                <a16:creationId xmlns:a16="http://schemas.microsoft.com/office/drawing/2014/main" id="{80C7C626-2782-DF3F-670D-DB593606DBD9}"/>
              </a:ext>
            </a:extLst>
          </p:cNvPr>
          <p:cNvSpPr>
            <a:spLocks noGrp="1"/>
          </p:cNvSpPr>
          <p:nvPr>
            <p:ph idx="1"/>
          </p:nvPr>
        </p:nvSpPr>
        <p:spPr/>
        <p:txBody>
          <a:bodyPr/>
          <a:lstStyle/>
          <a:p>
            <a:pPr algn="l"/>
            <a:r>
              <a:rPr lang="en-US" dirty="0">
                <a:solidFill>
                  <a:srgbClr val="000000"/>
                </a:solidFill>
                <a:effectLst/>
                <a:highlight>
                  <a:srgbClr val="FFFFFF"/>
                </a:highlight>
                <a:latin typeface="Palatino"/>
              </a:rPr>
              <a:t>Registration is now open</a:t>
            </a:r>
          </a:p>
          <a:p>
            <a:pPr algn="l">
              <a:buFont typeface="Arial" panose="020B0604020202020204" pitchFamily="34" charset="0"/>
              <a:buChar char="•"/>
            </a:pPr>
            <a:r>
              <a:rPr lang="en-US" b="0" i="0" dirty="0">
                <a:solidFill>
                  <a:srgbClr val="000000"/>
                </a:solidFill>
                <a:effectLst/>
                <a:highlight>
                  <a:srgbClr val="FFFFFF"/>
                </a:highlight>
                <a:latin typeface="Palatino"/>
                <a:hlinkClick r:id="rId2" tooltip="https://events.gcc.teams.microsoft.com/event/c3f4026c-5d34-4e0b-a048-23e4401dee24@9a307864-3e98-4f08-b90a-728b62cf32c5"/>
              </a:rPr>
              <a:t>October 23, 2024, at 12PM</a:t>
            </a:r>
            <a:endParaRPr lang="en-US" b="0" i="0" dirty="0">
              <a:solidFill>
                <a:srgbClr val="000000"/>
              </a:solidFill>
              <a:effectLst/>
              <a:highlight>
                <a:srgbClr val="FFFFFF"/>
              </a:highlight>
              <a:latin typeface="Palatino"/>
            </a:endParaRPr>
          </a:p>
          <a:p>
            <a:pPr algn="l">
              <a:buFont typeface="Arial" panose="020B0604020202020204" pitchFamily="34" charset="0"/>
              <a:buChar char="•"/>
            </a:pPr>
            <a:r>
              <a:rPr lang="en-US" b="0" i="0" dirty="0">
                <a:solidFill>
                  <a:srgbClr val="000000"/>
                </a:solidFill>
                <a:effectLst/>
                <a:highlight>
                  <a:srgbClr val="FFFFFF"/>
                </a:highlight>
                <a:latin typeface="Palatino"/>
                <a:hlinkClick r:id="rId3" tooltip="https://events.gcc.teams.microsoft.com/event/5ab9ce14-0bf1-42c0-a09e-7e040d061f98@9a307864-3e98-4f08-b90a-728b62cf32c5"/>
              </a:rPr>
              <a:t>October 23, 2024, at 3:30PM</a:t>
            </a:r>
            <a:endParaRPr lang="en-US" b="0" i="0" dirty="0">
              <a:solidFill>
                <a:srgbClr val="000000"/>
              </a:solidFill>
              <a:effectLst/>
              <a:highlight>
                <a:srgbClr val="FFFFFF"/>
              </a:highlight>
              <a:latin typeface="Palatino"/>
            </a:endParaRPr>
          </a:p>
          <a:p>
            <a:pPr marL="0" indent="0" algn="l">
              <a:buNone/>
            </a:pPr>
            <a:r>
              <a:rPr lang="en-US" dirty="0">
                <a:solidFill>
                  <a:srgbClr val="000000"/>
                </a:solidFill>
                <a:effectLst/>
                <a:highlight>
                  <a:srgbClr val="FFFFFF"/>
                </a:highlight>
                <a:latin typeface="Palatino"/>
              </a:rPr>
              <a:t>Questions can be directed to </a:t>
            </a:r>
            <a:r>
              <a:rPr lang="en-US" dirty="0">
                <a:solidFill>
                  <a:srgbClr val="0048FF"/>
                </a:solidFill>
                <a:effectLst/>
                <a:highlight>
                  <a:srgbClr val="FFFFFF"/>
                </a:highlight>
                <a:latin typeface="Helvetica Neue"/>
                <a:hlinkClick r:id="rId4"/>
              </a:rPr>
              <a:t>Elana Grissom</a:t>
            </a:r>
            <a:r>
              <a:rPr lang="en-US" dirty="0">
                <a:solidFill>
                  <a:srgbClr val="000000"/>
                </a:solidFill>
                <a:effectLst/>
                <a:highlight>
                  <a:srgbClr val="FFFFFF"/>
                </a:highlight>
                <a:latin typeface="Palatino"/>
              </a:rPr>
              <a:t>.</a:t>
            </a:r>
          </a:p>
          <a:p>
            <a:endParaRPr lang="en-US" dirty="0"/>
          </a:p>
        </p:txBody>
      </p:sp>
      <p:sp>
        <p:nvSpPr>
          <p:cNvPr id="4" name="Footer Placeholder 3">
            <a:extLst>
              <a:ext uri="{FF2B5EF4-FFF2-40B4-BE49-F238E27FC236}">
                <a16:creationId xmlns:a16="http://schemas.microsoft.com/office/drawing/2014/main" id="{A74A2807-D9C7-9BDE-F692-F937912A4959}"/>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07A6CF45-F758-8CF3-AC7C-CBEC95973996}"/>
              </a:ext>
            </a:extLst>
          </p:cNvPr>
          <p:cNvSpPr>
            <a:spLocks noGrp="1"/>
          </p:cNvSpPr>
          <p:nvPr>
            <p:ph type="sldNum" sz="quarter" idx="12"/>
          </p:nvPr>
        </p:nvSpPr>
        <p:spPr/>
        <p:txBody>
          <a:bodyPr/>
          <a:lstStyle/>
          <a:p>
            <a:fld id="{D5CA4161-6EC3-4748-B7F3-82EA64CE3DD4}" type="slidenum">
              <a:rPr lang="en-US" smtClean="0"/>
              <a:pPr/>
              <a:t>24</a:t>
            </a:fld>
            <a:endParaRPr lang="en-US" dirty="0"/>
          </a:p>
        </p:txBody>
      </p:sp>
    </p:spTree>
    <p:extLst>
      <p:ext uri="{BB962C8B-B14F-4D97-AF65-F5344CB8AC3E}">
        <p14:creationId xmlns:p14="http://schemas.microsoft.com/office/powerpoint/2010/main" val="1187590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69086-7412-2C64-EAA7-7DFB6E94F78F}"/>
              </a:ext>
            </a:extLst>
          </p:cNvPr>
          <p:cNvSpPr>
            <a:spLocks noGrp="1"/>
          </p:cNvSpPr>
          <p:nvPr>
            <p:ph type="title"/>
          </p:nvPr>
        </p:nvSpPr>
        <p:spPr/>
        <p:txBody>
          <a:bodyPr/>
          <a:lstStyle/>
          <a:p>
            <a:r>
              <a:rPr lang="en-US" b="1" i="0" dirty="0">
                <a:solidFill>
                  <a:schemeClr val="accent1"/>
                </a:solidFill>
                <a:effectLst/>
                <a:highlight>
                  <a:srgbClr val="FFFFFF"/>
                </a:highlight>
              </a:rPr>
              <a:t>Data Literacy Retreat</a:t>
            </a:r>
            <a:endParaRPr lang="en-US" dirty="0">
              <a:solidFill>
                <a:schemeClr val="accent1"/>
              </a:solidFill>
            </a:endParaRPr>
          </a:p>
        </p:txBody>
      </p:sp>
      <p:sp>
        <p:nvSpPr>
          <p:cNvPr id="3" name="Content Placeholder 2">
            <a:extLst>
              <a:ext uri="{FF2B5EF4-FFF2-40B4-BE49-F238E27FC236}">
                <a16:creationId xmlns:a16="http://schemas.microsoft.com/office/drawing/2014/main" id="{A63416E9-2B48-CE24-9CE8-4F3792DF13D0}"/>
              </a:ext>
            </a:extLst>
          </p:cNvPr>
          <p:cNvSpPr>
            <a:spLocks noGrp="1"/>
          </p:cNvSpPr>
          <p:nvPr>
            <p:ph idx="1"/>
          </p:nvPr>
        </p:nvSpPr>
        <p:spPr>
          <a:xfrm>
            <a:off x="294199" y="1359017"/>
            <a:ext cx="11603603" cy="4817946"/>
          </a:xfrm>
        </p:spPr>
        <p:txBody>
          <a:bodyPr>
            <a:normAutofit fontScale="92500" lnSpcReduction="20000"/>
          </a:bodyPr>
          <a:lstStyle/>
          <a:p>
            <a:pPr algn="l"/>
            <a:r>
              <a:rPr lang="en-US" dirty="0">
                <a:solidFill>
                  <a:srgbClr val="000000"/>
                </a:solidFill>
                <a:effectLst/>
                <a:highlight>
                  <a:srgbClr val="FFFFFF"/>
                </a:highlight>
                <a:latin typeface="Palatino"/>
              </a:rPr>
              <a:t>School districts and sites in the state will be able to participate in the two day, in-person data literacy training that focuses on school system data analysis. </a:t>
            </a:r>
          </a:p>
          <a:p>
            <a:pPr algn="l"/>
            <a:r>
              <a:rPr lang="en-US" dirty="0">
                <a:solidFill>
                  <a:srgbClr val="000000"/>
                </a:solidFill>
                <a:effectLst/>
                <a:highlight>
                  <a:srgbClr val="FFFFFF"/>
                </a:highlight>
                <a:latin typeface="Palatino"/>
              </a:rPr>
              <a:t>Participants who are receiving additional supports with OSDE groups will be prioritized for attendance. Please send a minimum of 2 participants per school site/district team. Participants will also need access to their school's data management system and a device that can connect to the internet during the professional development.</a:t>
            </a:r>
          </a:p>
          <a:p>
            <a:pPr algn="l"/>
            <a:r>
              <a:rPr lang="en-US" dirty="0">
                <a:solidFill>
                  <a:srgbClr val="000000"/>
                </a:solidFill>
                <a:effectLst/>
                <a:highlight>
                  <a:srgbClr val="FFFFFF"/>
                </a:highlight>
                <a:latin typeface="Palatino"/>
              </a:rPr>
              <a:t>For more information and to register for this event please view the </a:t>
            </a:r>
            <a:r>
              <a:rPr lang="en-US" dirty="0">
                <a:solidFill>
                  <a:srgbClr val="000000"/>
                </a:solidFill>
                <a:effectLst/>
                <a:highlight>
                  <a:srgbClr val="FFFFFF"/>
                </a:highlight>
                <a:latin typeface="Palatino"/>
                <a:hlinkClick r:id="rId2"/>
              </a:rPr>
              <a:t>OK Multi-Tiered System of Supports | Oklahoma State Department of Education</a:t>
            </a:r>
            <a:r>
              <a:rPr lang="en-US" dirty="0">
                <a:solidFill>
                  <a:srgbClr val="000000"/>
                </a:solidFill>
                <a:effectLst/>
                <a:highlight>
                  <a:srgbClr val="FFFFFF"/>
                </a:highlight>
                <a:latin typeface="Palatino"/>
              </a:rPr>
              <a:t> flyer.</a:t>
            </a:r>
          </a:p>
          <a:p>
            <a:endParaRPr lang="en-US" dirty="0"/>
          </a:p>
        </p:txBody>
      </p:sp>
      <p:sp>
        <p:nvSpPr>
          <p:cNvPr id="4" name="Footer Placeholder 3">
            <a:extLst>
              <a:ext uri="{FF2B5EF4-FFF2-40B4-BE49-F238E27FC236}">
                <a16:creationId xmlns:a16="http://schemas.microsoft.com/office/drawing/2014/main" id="{C36DBA76-EED3-2F77-9679-41442EC7CD61}"/>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4F3281EC-1E18-4E72-7948-B5247E88FD4C}"/>
              </a:ext>
            </a:extLst>
          </p:cNvPr>
          <p:cNvSpPr>
            <a:spLocks noGrp="1"/>
          </p:cNvSpPr>
          <p:nvPr>
            <p:ph type="sldNum" sz="quarter" idx="12"/>
          </p:nvPr>
        </p:nvSpPr>
        <p:spPr/>
        <p:txBody>
          <a:bodyPr/>
          <a:lstStyle/>
          <a:p>
            <a:fld id="{D5CA4161-6EC3-4748-B7F3-82EA64CE3DD4}" type="slidenum">
              <a:rPr lang="en-US" smtClean="0"/>
              <a:pPr/>
              <a:t>25</a:t>
            </a:fld>
            <a:endParaRPr lang="en-US" dirty="0"/>
          </a:p>
        </p:txBody>
      </p:sp>
    </p:spTree>
    <p:extLst>
      <p:ext uri="{BB962C8B-B14F-4D97-AF65-F5344CB8AC3E}">
        <p14:creationId xmlns:p14="http://schemas.microsoft.com/office/powerpoint/2010/main" val="3647003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3A5E8-7069-6079-D42D-CD797E8F31FD}"/>
              </a:ext>
            </a:extLst>
          </p:cNvPr>
          <p:cNvSpPr>
            <a:spLocks noGrp="1"/>
          </p:cNvSpPr>
          <p:nvPr>
            <p:ph type="title"/>
          </p:nvPr>
        </p:nvSpPr>
        <p:spPr/>
        <p:txBody>
          <a:bodyPr/>
          <a:lstStyle/>
          <a:p>
            <a:r>
              <a:rPr lang="en-US" dirty="0"/>
              <a:t>Oklahoma Autism Center Trainings</a:t>
            </a:r>
          </a:p>
        </p:txBody>
      </p:sp>
      <p:sp>
        <p:nvSpPr>
          <p:cNvPr id="3" name="Content Placeholder 2">
            <a:extLst>
              <a:ext uri="{FF2B5EF4-FFF2-40B4-BE49-F238E27FC236}">
                <a16:creationId xmlns:a16="http://schemas.microsoft.com/office/drawing/2014/main" id="{64BDFE1B-BB25-88CF-4979-DE2C65217431}"/>
              </a:ext>
            </a:extLst>
          </p:cNvPr>
          <p:cNvSpPr>
            <a:spLocks noGrp="1"/>
          </p:cNvSpPr>
          <p:nvPr>
            <p:ph idx="1"/>
          </p:nvPr>
        </p:nvSpPr>
        <p:spPr/>
        <p:txBody>
          <a:bodyPr/>
          <a:lstStyle/>
          <a:p>
            <a:r>
              <a:rPr lang="en-US" b="0" i="0" dirty="0">
                <a:solidFill>
                  <a:srgbClr val="000000"/>
                </a:solidFill>
                <a:effectLst/>
                <a:highlight>
                  <a:srgbClr val="FFFFFF"/>
                </a:highlight>
                <a:latin typeface="Palatino"/>
              </a:rPr>
              <a:t>Please see the </a:t>
            </a:r>
            <a:r>
              <a:rPr lang="en-US" b="0" i="0" dirty="0">
                <a:effectLst/>
                <a:highlight>
                  <a:srgbClr val="FFFFFF"/>
                </a:highlight>
                <a:latin typeface="Palatino"/>
                <a:hlinkClick r:id="rId2"/>
              </a:rPr>
              <a:t>Oklahoma Autism Center PD Opportunities</a:t>
            </a:r>
            <a:r>
              <a:rPr lang="en-US" b="0" i="0" dirty="0">
                <a:solidFill>
                  <a:srgbClr val="000000"/>
                </a:solidFill>
                <a:effectLst/>
                <a:highlight>
                  <a:srgbClr val="FFFFFF"/>
                </a:highlight>
                <a:latin typeface="Palatino"/>
              </a:rPr>
              <a:t> flyer for more information.</a:t>
            </a:r>
          </a:p>
          <a:p>
            <a:endParaRPr lang="en-US" dirty="0">
              <a:solidFill>
                <a:srgbClr val="000000"/>
              </a:solidFill>
              <a:highlight>
                <a:srgbClr val="FFFFFF"/>
              </a:highlight>
              <a:latin typeface="Palatino"/>
            </a:endParaRPr>
          </a:p>
          <a:p>
            <a:r>
              <a:rPr lang="en-US" b="0" i="0" dirty="0">
                <a:solidFill>
                  <a:srgbClr val="000000"/>
                </a:solidFill>
                <a:effectLst/>
                <a:highlight>
                  <a:srgbClr val="FFFFFF"/>
                </a:highlight>
                <a:latin typeface="Palatino"/>
              </a:rPr>
              <a:t>Please see the </a:t>
            </a:r>
            <a:r>
              <a:rPr lang="en-US" b="0" i="0" dirty="0">
                <a:effectLst/>
                <a:highlight>
                  <a:srgbClr val="FFFFFF"/>
                </a:highlight>
                <a:latin typeface="Palatino"/>
                <a:hlinkClick r:id="rId3"/>
              </a:rPr>
              <a:t>OAC Professional Development Opportunities</a:t>
            </a:r>
            <a:r>
              <a:rPr lang="en-US" b="0" i="0" dirty="0">
                <a:solidFill>
                  <a:srgbClr val="000000"/>
                </a:solidFill>
                <a:effectLst/>
                <a:highlight>
                  <a:srgbClr val="FFFFFF"/>
                </a:highlight>
                <a:latin typeface="Palatino"/>
              </a:rPr>
              <a:t> for more information.</a:t>
            </a:r>
            <a:endParaRPr lang="en-US" dirty="0"/>
          </a:p>
        </p:txBody>
      </p:sp>
      <p:sp>
        <p:nvSpPr>
          <p:cNvPr id="4" name="Footer Placeholder 3">
            <a:extLst>
              <a:ext uri="{FF2B5EF4-FFF2-40B4-BE49-F238E27FC236}">
                <a16:creationId xmlns:a16="http://schemas.microsoft.com/office/drawing/2014/main" id="{04EB8C85-C2C5-4C1A-D67D-3ADBF4E7DD2D}"/>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2CEEA5EB-EF8C-9B1C-B4BF-60CFF43C5285}"/>
              </a:ext>
            </a:extLst>
          </p:cNvPr>
          <p:cNvSpPr>
            <a:spLocks noGrp="1"/>
          </p:cNvSpPr>
          <p:nvPr>
            <p:ph type="sldNum" sz="quarter" idx="12"/>
          </p:nvPr>
        </p:nvSpPr>
        <p:spPr/>
        <p:txBody>
          <a:bodyPr/>
          <a:lstStyle/>
          <a:p>
            <a:fld id="{D5CA4161-6EC3-4748-B7F3-82EA64CE3DD4}" type="slidenum">
              <a:rPr lang="en-US" smtClean="0"/>
              <a:pPr/>
              <a:t>26</a:t>
            </a:fld>
            <a:endParaRPr lang="en-US" dirty="0"/>
          </a:p>
        </p:txBody>
      </p:sp>
    </p:spTree>
    <p:extLst>
      <p:ext uri="{BB962C8B-B14F-4D97-AF65-F5344CB8AC3E}">
        <p14:creationId xmlns:p14="http://schemas.microsoft.com/office/powerpoint/2010/main" val="1540395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4E623-8F00-2A7D-F46E-742F89A0975A}"/>
              </a:ext>
            </a:extLst>
          </p:cNvPr>
          <p:cNvSpPr>
            <a:spLocks noGrp="1"/>
          </p:cNvSpPr>
          <p:nvPr>
            <p:ph type="title"/>
          </p:nvPr>
        </p:nvSpPr>
        <p:spPr/>
        <p:txBody>
          <a:bodyPr/>
          <a:lstStyle/>
          <a:p>
            <a:r>
              <a:rPr lang="en-US" dirty="0"/>
              <a:t>Diabetes Management Training (DMT)</a:t>
            </a:r>
          </a:p>
        </p:txBody>
      </p:sp>
      <p:sp>
        <p:nvSpPr>
          <p:cNvPr id="3" name="Content Placeholder 2">
            <a:extLst>
              <a:ext uri="{FF2B5EF4-FFF2-40B4-BE49-F238E27FC236}">
                <a16:creationId xmlns:a16="http://schemas.microsoft.com/office/drawing/2014/main" id="{0049AAB0-225F-0A4F-4753-6560851CBAEC}"/>
              </a:ext>
            </a:extLst>
          </p:cNvPr>
          <p:cNvSpPr>
            <a:spLocks noGrp="1"/>
          </p:cNvSpPr>
          <p:nvPr>
            <p:ph idx="1"/>
          </p:nvPr>
        </p:nvSpPr>
        <p:spPr/>
        <p:txBody>
          <a:bodyPr>
            <a:normAutofit/>
          </a:bodyPr>
          <a:lstStyle/>
          <a:p>
            <a:r>
              <a:rPr lang="en-US" dirty="0"/>
              <a:t>Meets the requirements of </a:t>
            </a:r>
            <a:r>
              <a:rPr lang="en-US" b="0" i="0" u="sng" dirty="0">
                <a:solidFill>
                  <a:srgbClr val="000000"/>
                </a:solidFill>
                <a:effectLst/>
                <a:highlight>
                  <a:srgbClr val="FFFFFF"/>
                </a:highlight>
                <a:hlinkClick r:id="rId2"/>
              </a:rPr>
              <a:t>70 O.S. § 1210.196.5</a:t>
            </a:r>
            <a:endParaRPr lang="en-US" b="0" i="0" u="sng" dirty="0">
              <a:solidFill>
                <a:srgbClr val="000000"/>
              </a:solidFill>
              <a:effectLst/>
              <a:highlight>
                <a:srgbClr val="FFFFFF"/>
              </a:highlight>
            </a:endParaRPr>
          </a:p>
          <a:p>
            <a:r>
              <a:rPr lang="en-US" dirty="0">
                <a:solidFill>
                  <a:srgbClr val="000000"/>
                </a:solidFill>
                <a:highlight>
                  <a:srgbClr val="FFFFFF"/>
                </a:highlight>
              </a:rPr>
              <a:t>Live Virtual</a:t>
            </a:r>
          </a:p>
          <a:p>
            <a:pPr lvl="1"/>
            <a:r>
              <a:rPr lang="en-US" b="0" i="0" dirty="0">
                <a:solidFill>
                  <a:srgbClr val="000000"/>
                </a:solidFill>
                <a:effectLst/>
                <a:highlight>
                  <a:srgbClr val="FFFFFF"/>
                </a:highlight>
                <a:latin typeface="Palatino"/>
              </a:rPr>
              <a:t>November 7, 2024- </a:t>
            </a:r>
            <a:r>
              <a:rPr lang="en-US" b="0" i="0" dirty="0">
                <a:solidFill>
                  <a:srgbClr val="000000"/>
                </a:solidFill>
                <a:effectLst/>
                <a:highlight>
                  <a:srgbClr val="FFFFFF"/>
                </a:highlight>
                <a:latin typeface="Palatino"/>
                <a:hlinkClick r:id="rId3" tooltip="https://events.gcc.teams.microsoft.com/event/d2039f03-6e98-48a6-8fc2-8dbafc77b11d@9a307864-3e98-4f08-b90a-728b62cf32c5"/>
              </a:rPr>
              <a:t>Register Here</a:t>
            </a:r>
            <a:endParaRPr lang="en-US" b="0" i="0" dirty="0">
              <a:solidFill>
                <a:srgbClr val="000000"/>
              </a:solidFill>
              <a:effectLst/>
              <a:highlight>
                <a:srgbClr val="FFFFFF"/>
              </a:highlight>
              <a:latin typeface="Palatino"/>
            </a:endParaRPr>
          </a:p>
          <a:p>
            <a:r>
              <a:rPr lang="en-US" dirty="0">
                <a:solidFill>
                  <a:srgbClr val="000000"/>
                </a:solidFill>
                <a:highlight>
                  <a:srgbClr val="FFFFFF"/>
                </a:highlight>
              </a:rPr>
              <a:t>On-Demand Virtual OSDE Connect</a:t>
            </a:r>
          </a:p>
          <a:p>
            <a:pPr lvl="1"/>
            <a:r>
              <a:rPr lang="en-US" dirty="0">
                <a:solidFill>
                  <a:srgbClr val="000000"/>
                </a:solidFill>
                <a:highlight>
                  <a:srgbClr val="FFFFFF"/>
                </a:highlight>
                <a:latin typeface="Palatino"/>
              </a:rPr>
              <a:t>Find Classes</a:t>
            </a:r>
            <a:endParaRPr lang="en-US" b="0" i="0" dirty="0">
              <a:solidFill>
                <a:srgbClr val="000000"/>
              </a:solidFill>
              <a:effectLst/>
              <a:highlight>
                <a:srgbClr val="FFFFFF"/>
              </a:highlight>
              <a:latin typeface="Palatino"/>
            </a:endParaRPr>
          </a:p>
        </p:txBody>
      </p:sp>
      <p:sp>
        <p:nvSpPr>
          <p:cNvPr id="4" name="Footer Placeholder 3">
            <a:extLst>
              <a:ext uri="{FF2B5EF4-FFF2-40B4-BE49-F238E27FC236}">
                <a16:creationId xmlns:a16="http://schemas.microsoft.com/office/drawing/2014/main" id="{5D3EE7D3-E526-E048-64FE-BE9603F170D6}"/>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753C9DFC-B754-E6BB-D1B3-EE0CA075D92D}"/>
              </a:ext>
            </a:extLst>
          </p:cNvPr>
          <p:cNvSpPr>
            <a:spLocks noGrp="1"/>
          </p:cNvSpPr>
          <p:nvPr>
            <p:ph type="sldNum" sz="quarter" idx="12"/>
          </p:nvPr>
        </p:nvSpPr>
        <p:spPr/>
        <p:txBody>
          <a:bodyPr/>
          <a:lstStyle/>
          <a:p>
            <a:fld id="{D5CA4161-6EC3-4748-B7F3-82EA64CE3DD4}" type="slidenum">
              <a:rPr lang="en-US" smtClean="0"/>
              <a:pPr/>
              <a:t>27</a:t>
            </a:fld>
            <a:endParaRPr lang="en-US" dirty="0"/>
          </a:p>
        </p:txBody>
      </p:sp>
    </p:spTree>
    <p:extLst>
      <p:ext uri="{BB962C8B-B14F-4D97-AF65-F5344CB8AC3E}">
        <p14:creationId xmlns:p14="http://schemas.microsoft.com/office/powerpoint/2010/main" val="620431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C962C-AF2C-E447-1703-5AB70BA0FC8E}"/>
              </a:ext>
            </a:extLst>
          </p:cNvPr>
          <p:cNvSpPr>
            <a:spLocks noGrp="1"/>
          </p:cNvSpPr>
          <p:nvPr>
            <p:ph type="title"/>
          </p:nvPr>
        </p:nvSpPr>
        <p:spPr/>
        <p:txBody>
          <a:bodyPr/>
          <a:lstStyle/>
          <a:p>
            <a:r>
              <a:rPr lang="en-US" dirty="0"/>
              <a:t>Vision Screening Provider Training</a:t>
            </a:r>
          </a:p>
        </p:txBody>
      </p:sp>
      <p:sp>
        <p:nvSpPr>
          <p:cNvPr id="3" name="Content Placeholder 2">
            <a:extLst>
              <a:ext uri="{FF2B5EF4-FFF2-40B4-BE49-F238E27FC236}">
                <a16:creationId xmlns:a16="http://schemas.microsoft.com/office/drawing/2014/main" id="{F00838A7-331F-9EE6-29CD-5C3DC314C714}"/>
              </a:ext>
            </a:extLst>
          </p:cNvPr>
          <p:cNvSpPr>
            <a:spLocks noGrp="1"/>
          </p:cNvSpPr>
          <p:nvPr>
            <p:ph idx="1"/>
          </p:nvPr>
        </p:nvSpPr>
        <p:spPr/>
        <p:txBody>
          <a:bodyPr>
            <a:normAutofit/>
          </a:bodyPr>
          <a:lstStyle/>
          <a:p>
            <a:r>
              <a:rPr lang="en-US" sz="2800" b="0" i="0" dirty="0">
                <a:solidFill>
                  <a:srgbClr val="000000"/>
                </a:solidFill>
                <a:effectLst/>
                <a:highlight>
                  <a:srgbClr val="FFFFFF"/>
                </a:highlight>
              </a:rPr>
              <a:t>This course fulfills the requirements listed in</a:t>
            </a:r>
            <a:r>
              <a:rPr lang="en-US" sz="2800" b="0" i="0" dirty="0">
                <a:solidFill>
                  <a:srgbClr val="000000"/>
                </a:solidFill>
                <a:effectLst/>
                <a:highlight>
                  <a:srgbClr val="FFFFFF"/>
                </a:highlight>
                <a:hlinkClick r:id="rId2"/>
              </a:rPr>
              <a:t> </a:t>
            </a:r>
            <a:r>
              <a:rPr lang="en-US" sz="2800" b="0" i="0" dirty="0">
                <a:solidFill>
                  <a:srgbClr val="1155CC"/>
                </a:solidFill>
                <a:effectLst/>
                <a:highlight>
                  <a:srgbClr val="FFFFFF"/>
                </a:highlight>
                <a:hlinkClick r:id="rId3"/>
              </a:rPr>
              <a:t>70 O.S § 1210.284</a:t>
            </a:r>
            <a:r>
              <a:rPr lang="en-US" sz="2800" b="0" i="0" dirty="0">
                <a:solidFill>
                  <a:srgbClr val="000000"/>
                </a:solidFill>
                <a:effectLst/>
                <a:highlight>
                  <a:srgbClr val="FFFFFF"/>
                </a:highlight>
              </a:rPr>
              <a:t>:</a:t>
            </a:r>
          </a:p>
          <a:p>
            <a:r>
              <a:rPr lang="en-US" sz="2800" b="1" i="0" dirty="0">
                <a:solidFill>
                  <a:srgbClr val="242424"/>
                </a:solidFill>
                <a:effectLst/>
                <a:highlight>
                  <a:srgbClr val="FFFFFF"/>
                </a:highlight>
              </a:rPr>
              <a:t>Live Class Options-</a:t>
            </a:r>
          </a:p>
          <a:p>
            <a:r>
              <a:rPr lang="en-US" sz="2800" b="0" i="0" dirty="0">
                <a:solidFill>
                  <a:srgbClr val="000000"/>
                </a:solidFill>
                <a:effectLst/>
                <a:highlight>
                  <a:srgbClr val="FFFFFF"/>
                </a:highlight>
              </a:rPr>
              <a:t>Vision Screening Provider Training- 9:00 AM - 12:00 PM</a:t>
            </a:r>
          </a:p>
          <a:p>
            <a:pPr lvl="1" fontAlgn="base"/>
            <a:r>
              <a:rPr lang="en-US" sz="2000" b="0" i="0" u="sng" dirty="0">
                <a:solidFill>
                  <a:srgbClr val="000000"/>
                </a:solidFill>
                <a:effectLst/>
                <a:highlight>
                  <a:srgbClr val="FFFFFF"/>
                </a:highlight>
                <a:latin typeface="Palatino"/>
                <a:hlinkClick r:id="rId4"/>
              </a:rPr>
              <a:t>OKC October 24, 2024 9AM-12PM</a:t>
            </a:r>
            <a:endParaRPr lang="en-US" sz="2000" b="0" i="0" dirty="0">
              <a:solidFill>
                <a:srgbClr val="000000"/>
              </a:solidFill>
              <a:effectLst/>
              <a:highlight>
                <a:srgbClr val="FFFFFF"/>
              </a:highlight>
              <a:latin typeface="Palatino"/>
            </a:endParaRPr>
          </a:p>
          <a:p>
            <a:pPr lvl="1" fontAlgn="base"/>
            <a:r>
              <a:rPr lang="en-US" sz="2000" b="0" i="0" u="sng" dirty="0">
                <a:solidFill>
                  <a:srgbClr val="000000"/>
                </a:solidFill>
                <a:effectLst/>
                <a:highlight>
                  <a:srgbClr val="FFFFFF"/>
                </a:highlight>
                <a:latin typeface="Palatino"/>
                <a:hlinkClick r:id="rId5"/>
              </a:rPr>
              <a:t>OKC October 24, 2024 1PM-4PM</a:t>
            </a:r>
            <a:endParaRPr lang="en-US" sz="2000" b="0" i="0" dirty="0">
              <a:solidFill>
                <a:srgbClr val="000000"/>
              </a:solidFill>
              <a:effectLst/>
              <a:highlight>
                <a:srgbClr val="FFFFFF"/>
              </a:highlight>
              <a:latin typeface="Palatino"/>
            </a:endParaRPr>
          </a:p>
          <a:p>
            <a:pPr lvl="1"/>
            <a:r>
              <a:rPr lang="en-US" sz="2000" b="0" i="0" u="sng" dirty="0">
                <a:solidFill>
                  <a:srgbClr val="1155CC"/>
                </a:solidFill>
                <a:effectLst/>
                <a:highlight>
                  <a:srgbClr val="FFFFFF"/>
                </a:highlight>
                <a:latin typeface="Palatino"/>
                <a:hlinkClick r:id="rId6"/>
              </a:rPr>
              <a:t>OKC November 7, 2024 9AM-12PM</a:t>
            </a:r>
            <a:endParaRPr lang="en-US" sz="2000" b="0" i="0" dirty="0">
              <a:solidFill>
                <a:srgbClr val="1155CC"/>
              </a:solidFill>
              <a:effectLst/>
              <a:highlight>
                <a:srgbClr val="FFFFFF"/>
              </a:highlight>
              <a:latin typeface="Palatino"/>
            </a:endParaRPr>
          </a:p>
          <a:p>
            <a:r>
              <a:rPr lang="en-US" sz="2800" b="0" i="0" dirty="0">
                <a:solidFill>
                  <a:srgbClr val="000000"/>
                </a:solidFill>
                <a:effectLst/>
                <a:highlight>
                  <a:srgbClr val="FFFFFF"/>
                </a:highlight>
              </a:rPr>
              <a:t>Vision Screening Trainer of Provider (only available to those who are certified in Vision Screening Provider Training) - 1:00 PM - 4:00 PM</a:t>
            </a:r>
          </a:p>
        </p:txBody>
      </p:sp>
      <p:sp>
        <p:nvSpPr>
          <p:cNvPr id="4" name="Footer Placeholder 3">
            <a:extLst>
              <a:ext uri="{FF2B5EF4-FFF2-40B4-BE49-F238E27FC236}">
                <a16:creationId xmlns:a16="http://schemas.microsoft.com/office/drawing/2014/main" id="{F23B7709-E0DA-1BB6-F76B-3A7681B2B7D8}"/>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2E302CB5-FA26-0D4B-4249-4BAB1A605E5A}"/>
              </a:ext>
            </a:extLst>
          </p:cNvPr>
          <p:cNvSpPr>
            <a:spLocks noGrp="1"/>
          </p:cNvSpPr>
          <p:nvPr>
            <p:ph type="sldNum" sz="quarter" idx="12"/>
          </p:nvPr>
        </p:nvSpPr>
        <p:spPr/>
        <p:txBody>
          <a:bodyPr/>
          <a:lstStyle/>
          <a:p>
            <a:fld id="{D5CA4161-6EC3-4748-B7F3-82EA64CE3DD4}" type="slidenum">
              <a:rPr lang="en-US" smtClean="0"/>
              <a:pPr/>
              <a:t>28</a:t>
            </a:fld>
            <a:endParaRPr lang="en-US" dirty="0"/>
          </a:p>
        </p:txBody>
      </p:sp>
      <p:sp>
        <p:nvSpPr>
          <p:cNvPr id="10" name="Rectangle 5">
            <a:extLst>
              <a:ext uri="{FF2B5EF4-FFF2-40B4-BE49-F238E27FC236}">
                <a16:creationId xmlns:a16="http://schemas.microsoft.com/office/drawing/2014/main" id="{1635F8F4-7DDC-7CCC-815A-92E2FAFC662C}"/>
              </a:ext>
            </a:extLst>
          </p:cNvPr>
          <p:cNvSpPr>
            <a:spLocks noChangeArrowheads="1"/>
          </p:cNvSpPr>
          <p:nvPr/>
        </p:nvSpPr>
        <p:spPr bwMode="auto">
          <a:xfrm>
            <a:off x="796954" y="584313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rPr>
              <a:t>OKC November 7, 2024 1PM - 4PM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2199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07A7A-6D3D-FEE7-FF93-6E5397E882A1}"/>
              </a:ext>
            </a:extLst>
          </p:cNvPr>
          <p:cNvSpPr>
            <a:spLocks noGrp="1"/>
          </p:cNvSpPr>
          <p:nvPr>
            <p:ph type="title"/>
          </p:nvPr>
        </p:nvSpPr>
        <p:spPr/>
        <p:txBody>
          <a:bodyPr/>
          <a:lstStyle/>
          <a:p>
            <a:r>
              <a:rPr lang="en-US" dirty="0"/>
              <a:t>School Based Medicaid Grant Award</a:t>
            </a:r>
          </a:p>
        </p:txBody>
      </p:sp>
      <p:sp>
        <p:nvSpPr>
          <p:cNvPr id="3" name="Content Placeholder 2">
            <a:extLst>
              <a:ext uri="{FF2B5EF4-FFF2-40B4-BE49-F238E27FC236}">
                <a16:creationId xmlns:a16="http://schemas.microsoft.com/office/drawing/2014/main" id="{8A34385B-03AA-A382-01F3-D953DB48DC92}"/>
              </a:ext>
            </a:extLst>
          </p:cNvPr>
          <p:cNvSpPr>
            <a:spLocks noGrp="1"/>
          </p:cNvSpPr>
          <p:nvPr>
            <p:ph idx="1"/>
          </p:nvPr>
        </p:nvSpPr>
        <p:spPr/>
        <p:txBody>
          <a:bodyPr/>
          <a:lstStyle/>
          <a:p>
            <a:r>
              <a:rPr lang="en-US" dirty="0"/>
              <a:t>Awarded July 1 to OHCA and OSDE as a sub-grantee</a:t>
            </a:r>
          </a:p>
          <a:p>
            <a:r>
              <a:rPr lang="en-US" dirty="0"/>
              <a:t>2 additional staff members to assist districts in School Based Medicaid Billing (Kimberly and Donita)</a:t>
            </a:r>
          </a:p>
          <a:p>
            <a:r>
              <a:rPr lang="en-US" dirty="0">
                <a:hlinkClick r:id="rId2"/>
              </a:rPr>
              <a:t>Kellie.carter@sde.ok.gov</a:t>
            </a:r>
            <a:r>
              <a:rPr lang="en-US" dirty="0"/>
              <a:t> for more information</a:t>
            </a:r>
          </a:p>
        </p:txBody>
      </p:sp>
      <p:sp>
        <p:nvSpPr>
          <p:cNvPr id="4" name="Footer Placeholder 3">
            <a:extLst>
              <a:ext uri="{FF2B5EF4-FFF2-40B4-BE49-F238E27FC236}">
                <a16:creationId xmlns:a16="http://schemas.microsoft.com/office/drawing/2014/main" id="{8718809A-B509-9C83-2DF3-EF5F3FFA1D93}"/>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2A482DA2-DB67-014D-5E86-5AC46D45C376}"/>
              </a:ext>
            </a:extLst>
          </p:cNvPr>
          <p:cNvSpPr>
            <a:spLocks noGrp="1"/>
          </p:cNvSpPr>
          <p:nvPr>
            <p:ph type="sldNum" sz="quarter" idx="12"/>
          </p:nvPr>
        </p:nvSpPr>
        <p:spPr/>
        <p:txBody>
          <a:bodyPr/>
          <a:lstStyle/>
          <a:p>
            <a:fld id="{D5CA4161-6EC3-4748-B7F3-82EA64CE3DD4}" type="slidenum">
              <a:rPr lang="en-US" smtClean="0"/>
              <a:pPr/>
              <a:t>29</a:t>
            </a:fld>
            <a:endParaRPr lang="en-US" dirty="0"/>
          </a:p>
        </p:txBody>
      </p:sp>
    </p:spTree>
    <p:extLst>
      <p:ext uri="{BB962C8B-B14F-4D97-AF65-F5344CB8AC3E}">
        <p14:creationId xmlns:p14="http://schemas.microsoft.com/office/powerpoint/2010/main" val="3078583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AF1359E-E38F-75D4-54E5-4C9B988BBC68}"/>
              </a:ext>
            </a:extLst>
          </p:cNvPr>
          <p:cNvPicPr>
            <a:picLocks noGrp="1" noChangeAspect="1"/>
          </p:cNvPicPr>
          <p:nvPr>
            <p:ph idx="1"/>
          </p:nvPr>
        </p:nvPicPr>
        <p:blipFill>
          <a:blip r:embed="rId2"/>
          <a:stretch>
            <a:fillRect/>
          </a:stretch>
        </p:blipFill>
        <p:spPr>
          <a:xfrm>
            <a:off x="3310466" y="643466"/>
            <a:ext cx="5571067" cy="5571067"/>
          </a:xfrm>
          <a:prstGeom prst="rect">
            <a:avLst/>
          </a:prstGeom>
        </p:spPr>
      </p:pic>
      <p:sp>
        <p:nvSpPr>
          <p:cNvPr id="4" name="Footer Placeholder 3">
            <a:extLst>
              <a:ext uri="{FF2B5EF4-FFF2-40B4-BE49-F238E27FC236}">
                <a16:creationId xmlns:a16="http://schemas.microsoft.com/office/drawing/2014/main" id="{31F7489E-DE34-2A1B-6ABC-5CEF58CA222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gn="ctr">
              <a:spcAft>
                <a:spcPts val="600"/>
              </a:spcAft>
            </a:pPr>
            <a:r>
              <a:rPr lang="en-US" kern="1200">
                <a:solidFill>
                  <a:schemeClr val="tx1">
                    <a:tint val="75000"/>
                  </a:schemeClr>
                </a:solidFill>
                <a:latin typeface="+mn-lt"/>
                <a:ea typeface="+mn-ea"/>
                <a:cs typeface="+mn-cs"/>
              </a:rPr>
              <a:t>Director Update October 2024</a:t>
            </a:r>
            <a:endParaRPr lang="en-US" kern="1200" dirty="0">
              <a:solidFill>
                <a:schemeClr val="tx1">
                  <a:tint val="75000"/>
                </a:schemeClr>
              </a:solidFill>
              <a:latin typeface="+mn-lt"/>
              <a:ea typeface="+mn-ea"/>
              <a:cs typeface="+mn-cs"/>
            </a:endParaRPr>
          </a:p>
        </p:txBody>
      </p:sp>
      <p:sp>
        <p:nvSpPr>
          <p:cNvPr id="5" name="Slide Number Placeholder 4">
            <a:extLst>
              <a:ext uri="{FF2B5EF4-FFF2-40B4-BE49-F238E27FC236}">
                <a16:creationId xmlns:a16="http://schemas.microsoft.com/office/drawing/2014/main" id="{EE879064-DC6D-F888-17E3-BFD00940F2DB}"/>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D5CA4161-6EC3-4748-B7F3-82EA64CE3DD4}" type="slidenum">
              <a:rPr lang="en-US" smtClean="0">
                <a:solidFill>
                  <a:schemeClr val="tx1">
                    <a:tint val="75000"/>
                  </a:schemeClr>
                </a:solidFill>
              </a:rPr>
              <a:pPr>
                <a:spcAft>
                  <a:spcPts val="600"/>
                </a:spcAft>
              </a:pPr>
              <a:t>3</a:t>
            </a:fld>
            <a:endParaRPr lang="en-US">
              <a:solidFill>
                <a:schemeClr val="tx1">
                  <a:tint val="75000"/>
                </a:schemeClr>
              </a:solidFill>
            </a:endParaRPr>
          </a:p>
        </p:txBody>
      </p:sp>
    </p:spTree>
    <p:extLst>
      <p:ext uri="{BB962C8B-B14F-4D97-AF65-F5344CB8AC3E}">
        <p14:creationId xmlns:p14="http://schemas.microsoft.com/office/powerpoint/2010/main" val="31575628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6D334-4424-B767-B90B-1DAC2F0E340D}"/>
              </a:ext>
            </a:extLst>
          </p:cNvPr>
          <p:cNvSpPr>
            <a:spLocks noGrp="1"/>
          </p:cNvSpPr>
          <p:nvPr>
            <p:ph type="title"/>
          </p:nvPr>
        </p:nvSpPr>
        <p:spPr/>
        <p:txBody>
          <a:bodyPr/>
          <a:lstStyle/>
          <a:p>
            <a:r>
              <a:rPr lang="en-US" dirty="0"/>
              <a:t>Educational Interpreter Registry</a:t>
            </a:r>
          </a:p>
        </p:txBody>
      </p:sp>
      <p:sp>
        <p:nvSpPr>
          <p:cNvPr id="3" name="Content Placeholder 2">
            <a:extLst>
              <a:ext uri="{FF2B5EF4-FFF2-40B4-BE49-F238E27FC236}">
                <a16:creationId xmlns:a16="http://schemas.microsoft.com/office/drawing/2014/main" id="{B9C56C78-8C10-2EE3-FE9E-5C7C2A7862C3}"/>
              </a:ext>
            </a:extLst>
          </p:cNvPr>
          <p:cNvSpPr>
            <a:spLocks noGrp="1"/>
          </p:cNvSpPr>
          <p:nvPr>
            <p:ph idx="1"/>
          </p:nvPr>
        </p:nvSpPr>
        <p:spPr>
          <a:xfrm>
            <a:off x="225832" y="1885517"/>
            <a:ext cx="11603603" cy="4351338"/>
          </a:xfrm>
        </p:spPr>
        <p:txBody>
          <a:bodyPr/>
          <a:lstStyle/>
          <a:p>
            <a:r>
              <a:rPr lang="en-US" dirty="0"/>
              <a:t>If your district employes educational interpreters, please verify that they are on the OSDE Educational Interpreter Registry.  All interpreters in the educational setting are required to be on the registry and obtain yearly CEUs.</a:t>
            </a:r>
          </a:p>
          <a:p>
            <a:endParaRPr lang="en-US" dirty="0"/>
          </a:p>
        </p:txBody>
      </p:sp>
      <p:sp>
        <p:nvSpPr>
          <p:cNvPr id="4" name="Footer Placeholder 3">
            <a:extLst>
              <a:ext uri="{FF2B5EF4-FFF2-40B4-BE49-F238E27FC236}">
                <a16:creationId xmlns:a16="http://schemas.microsoft.com/office/drawing/2014/main" id="{B78EC483-48CE-7222-F5B7-390607FCF683}"/>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5B910B4F-8FEC-2C74-9256-DC42239D1E51}"/>
              </a:ext>
            </a:extLst>
          </p:cNvPr>
          <p:cNvSpPr>
            <a:spLocks noGrp="1"/>
          </p:cNvSpPr>
          <p:nvPr>
            <p:ph type="sldNum" sz="quarter" idx="12"/>
          </p:nvPr>
        </p:nvSpPr>
        <p:spPr/>
        <p:txBody>
          <a:bodyPr/>
          <a:lstStyle/>
          <a:p>
            <a:fld id="{D5CA4161-6EC3-4748-B7F3-82EA64CE3DD4}" type="slidenum">
              <a:rPr lang="en-US" smtClean="0"/>
              <a:pPr/>
              <a:t>30</a:t>
            </a:fld>
            <a:endParaRPr lang="en-US" dirty="0"/>
          </a:p>
        </p:txBody>
      </p:sp>
      <p:sp>
        <p:nvSpPr>
          <p:cNvPr id="7" name="Rectangle 2">
            <a:extLst>
              <a:ext uri="{FF2B5EF4-FFF2-40B4-BE49-F238E27FC236}">
                <a16:creationId xmlns:a16="http://schemas.microsoft.com/office/drawing/2014/main" id="{234331CB-B4D4-03EE-B393-F8519C581639}"/>
              </a:ext>
            </a:extLst>
          </p:cNvPr>
          <p:cNvSpPr>
            <a:spLocks noChangeArrowheads="1"/>
          </p:cNvSpPr>
          <p:nvPr/>
        </p:nvSpPr>
        <p:spPr bwMode="auto">
          <a:xfrm>
            <a:off x="516468" y="46917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Educational Interpreter Registry - Oklahoma State Department of Education</a:t>
            </a:r>
          </a:p>
        </p:txBody>
      </p:sp>
    </p:spTree>
    <p:extLst>
      <p:ext uri="{BB962C8B-B14F-4D97-AF65-F5344CB8AC3E}">
        <p14:creationId xmlns:p14="http://schemas.microsoft.com/office/powerpoint/2010/main" val="3097607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8DCBC-BA1F-311D-C020-4073B372EE40}"/>
              </a:ext>
            </a:extLst>
          </p:cNvPr>
          <p:cNvSpPr>
            <a:spLocks noGrp="1"/>
          </p:cNvSpPr>
          <p:nvPr>
            <p:ph type="title"/>
          </p:nvPr>
        </p:nvSpPr>
        <p:spPr/>
        <p:txBody>
          <a:bodyPr/>
          <a:lstStyle/>
          <a:p>
            <a:r>
              <a:rPr lang="en-US" dirty="0"/>
              <a:t>Residential Facility Students	</a:t>
            </a:r>
          </a:p>
        </p:txBody>
      </p:sp>
      <p:sp>
        <p:nvSpPr>
          <p:cNvPr id="3" name="Content Placeholder 2">
            <a:extLst>
              <a:ext uri="{FF2B5EF4-FFF2-40B4-BE49-F238E27FC236}">
                <a16:creationId xmlns:a16="http://schemas.microsoft.com/office/drawing/2014/main" id="{A18A105A-7AA9-85DD-B82B-7ACBE424BE83}"/>
              </a:ext>
            </a:extLst>
          </p:cNvPr>
          <p:cNvSpPr>
            <a:spLocks noGrp="1"/>
          </p:cNvSpPr>
          <p:nvPr>
            <p:ph idx="1"/>
          </p:nvPr>
        </p:nvSpPr>
        <p:spPr/>
        <p:txBody>
          <a:bodyPr/>
          <a:lstStyle/>
          <a:p>
            <a:r>
              <a:rPr lang="en-US" dirty="0"/>
              <a:t>Free online curriculum (seat/license)</a:t>
            </a:r>
          </a:p>
          <a:p>
            <a:r>
              <a:rPr lang="en-US" dirty="0"/>
              <a:t>Contact Elana.Grissom@sde.ok.gov</a:t>
            </a:r>
          </a:p>
        </p:txBody>
      </p:sp>
      <p:sp>
        <p:nvSpPr>
          <p:cNvPr id="4" name="Footer Placeholder 3">
            <a:extLst>
              <a:ext uri="{FF2B5EF4-FFF2-40B4-BE49-F238E27FC236}">
                <a16:creationId xmlns:a16="http://schemas.microsoft.com/office/drawing/2014/main" id="{6C6187C7-E1F6-87C6-DE41-5CD9DC60D9F2}"/>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8FA8B222-0F1A-1310-2C99-70B7B528FE71}"/>
              </a:ext>
            </a:extLst>
          </p:cNvPr>
          <p:cNvSpPr>
            <a:spLocks noGrp="1"/>
          </p:cNvSpPr>
          <p:nvPr>
            <p:ph type="sldNum" sz="quarter" idx="12"/>
          </p:nvPr>
        </p:nvSpPr>
        <p:spPr/>
        <p:txBody>
          <a:bodyPr/>
          <a:lstStyle/>
          <a:p>
            <a:fld id="{D5CA4161-6EC3-4748-B7F3-82EA64CE3DD4}" type="slidenum">
              <a:rPr lang="en-US" smtClean="0"/>
              <a:pPr/>
              <a:t>31</a:t>
            </a:fld>
            <a:endParaRPr lang="en-US" dirty="0"/>
          </a:p>
        </p:txBody>
      </p:sp>
    </p:spTree>
    <p:extLst>
      <p:ext uri="{BB962C8B-B14F-4D97-AF65-F5344CB8AC3E}">
        <p14:creationId xmlns:p14="http://schemas.microsoft.com/office/powerpoint/2010/main" val="2091738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950DE-41FE-87AA-6A5F-1B20CD546652}"/>
              </a:ext>
            </a:extLst>
          </p:cNvPr>
          <p:cNvSpPr>
            <a:spLocks noGrp="1"/>
          </p:cNvSpPr>
          <p:nvPr>
            <p:ph type="title"/>
          </p:nvPr>
        </p:nvSpPr>
        <p:spPr/>
        <p:txBody>
          <a:bodyPr/>
          <a:lstStyle/>
          <a:p>
            <a:r>
              <a:rPr lang="en-US" dirty="0"/>
              <a:t>Cyclical Monitoring Process</a:t>
            </a:r>
          </a:p>
        </p:txBody>
      </p:sp>
      <p:sp>
        <p:nvSpPr>
          <p:cNvPr id="3" name="Content Placeholder 2">
            <a:extLst>
              <a:ext uri="{FF2B5EF4-FFF2-40B4-BE49-F238E27FC236}">
                <a16:creationId xmlns:a16="http://schemas.microsoft.com/office/drawing/2014/main" id="{657C0390-4E28-FAEB-2C56-7A86048CE22B}"/>
              </a:ext>
            </a:extLst>
          </p:cNvPr>
          <p:cNvSpPr>
            <a:spLocks noGrp="1"/>
          </p:cNvSpPr>
          <p:nvPr>
            <p:ph idx="1"/>
          </p:nvPr>
        </p:nvSpPr>
        <p:spPr/>
        <p:txBody>
          <a:bodyPr>
            <a:normAutofit fontScale="92500" lnSpcReduction="10000"/>
          </a:bodyPr>
          <a:lstStyle/>
          <a:p>
            <a:r>
              <a:rPr lang="en-US" dirty="0"/>
              <a:t>Announcement – December 13, 2024</a:t>
            </a:r>
          </a:p>
          <a:p>
            <a:r>
              <a:rPr lang="en-US" dirty="0"/>
              <a:t>Training – January 14, 2025</a:t>
            </a:r>
          </a:p>
          <a:p>
            <a:r>
              <a:rPr lang="en-US" dirty="0"/>
              <a:t>Program Self-Assessment (Protocols) beginning January 15, 2025</a:t>
            </a:r>
          </a:p>
          <a:p>
            <a:r>
              <a:rPr lang="en-US" dirty="0"/>
              <a:t>Document Submission Beginning May 2, 2025</a:t>
            </a:r>
          </a:p>
          <a:p>
            <a:r>
              <a:rPr lang="en-US" dirty="0"/>
              <a:t>Engagement – Beginning July 2025 (Monitoring, may be in person or virtual and results in a Written Report)</a:t>
            </a:r>
          </a:p>
          <a:p>
            <a:r>
              <a:rPr lang="en-US" dirty="0"/>
              <a:t>Close Out (1 year Correction window for any findings of noncompliance)</a:t>
            </a:r>
          </a:p>
          <a:p>
            <a:endParaRPr lang="en-US" dirty="0"/>
          </a:p>
        </p:txBody>
      </p:sp>
      <p:sp>
        <p:nvSpPr>
          <p:cNvPr id="4" name="Footer Placeholder 3">
            <a:extLst>
              <a:ext uri="{FF2B5EF4-FFF2-40B4-BE49-F238E27FC236}">
                <a16:creationId xmlns:a16="http://schemas.microsoft.com/office/drawing/2014/main" id="{7324A28D-B8D0-FA42-3304-E724FACBC9B9}"/>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77952F3B-77E6-F29D-A910-DCEC34E620C8}"/>
              </a:ext>
            </a:extLst>
          </p:cNvPr>
          <p:cNvSpPr>
            <a:spLocks noGrp="1"/>
          </p:cNvSpPr>
          <p:nvPr>
            <p:ph type="sldNum" sz="quarter" idx="12"/>
          </p:nvPr>
        </p:nvSpPr>
        <p:spPr/>
        <p:txBody>
          <a:bodyPr/>
          <a:lstStyle/>
          <a:p>
            <a:fld id="{D5CA4161-6EC3-4748-B7F3-82EA64CE3DD4}" type="slidenum">
              <a:rPr lang="en-US" smtClean="0"/>
              <a:pPr/>
              <a:t>32</a:t>
            </a:fld>
            <a:endParaRPr lang="en-US" dirty="0"/>
          </a:p>
        </p:txBody>
      </p:sp>
    </p:spTree>
    <p:extLst>
      <p:ext uri="{BB962C8B-B14F-4D97-AF65-F5344CB8AC3E}">
        <p14:creationId xmlns:p14="http://schemas.microsoft.com/office/powerpoint/2010/main" val="952630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6545-4DBE-4AD5-9B2D-9CEB4B3701B8}"/>
              </a:ext>
            </a:extLst>
          </p:cNvPr>
          <p:cNvSpPr>
            <a:spLocks noGrp="1"/>
          </p:cNvSpPr>
          <p:nvPr>
            <p:ph type="title"/>
          </p:nvPr>
        </p:nvSpPr>
        <p:spPr/>
        <p:txBody>
          <a:bodyPr/>
          <a:lstStyle/>
          <a:p>
            <a:r>
              <a:rPr lang="en-US" dirty="0"/>
              <a:t>Looking Ahead – Watch the Listserv for:</a:t>
            </a:r>
          </a:p>
        </p:txBody>
      </p:sp>
      <p:sp>
        <p:nvSpPr>
          <p:cNvPr id="3" name="Content Placeholder 2">
            <a:extLst>
              <a:ext uri="{FF2B5EF4-FFF2-40B4-BE49-F238E27FC236}">
                <a16:creationId xmlns:a16="http://schemas.microsoft.com/office/drawing/2014/main" id="{E89E452B-6888-A1E8-2F84-89CF0311423E}"/>
              </a:ext>
            </a:extLst>
          </p:cNvPr>
          <p:cNvSpPr>
            <a:spLocks noGrp="1"/>
          </p:cNvSpPr>
          <p:nvPr>
            <p:ph idx="1"/>
          </p:nvPr>
        </p:nvSpPr>
        <p:spPr>
          <a:xfrm>
            <a:off x="294199" y="1451295"/>
            <a:ext cx="11603603" cy="4725668"/>
          </a:xfrm>
        </p:spPr>
        <p:txBody>
          <a:bodyPr>
            <a:normAutofit/>
          </a:bodyPr>
          <a:lstStyle/>
          <a:p>
            <a:r>
              <a:rPr lang="en-US" dirty="0"/>
              <a:t>Early Career School Psych Training and Mentorship</a:t>
            </a:r>
          </a:p>
          <a:p>
            <a:r>
              <a:rPr lang="en-US" dirty="0"/>
              <a:t>Early Career Special Education </a:t>
            </a:r>
            <a:r>
              <a:rPr lang="en-US"/>
              <a:t>Teacher Training</a:t>
            </a:r>
            <a:endParaRPr lang="en-US" dirty="0"/>
          </a:p>
        </p:txBody>
      </p:sp>
      <p:sp>
        <p:nvSpPr>
          <p:cNvPr id="4" name="Footer Placeholder 3">
            <a:extLst>
              <a:ext uri="{FF2B5EF4-FFF2-40B4-BE49-F238E27FC236}">
                <a16:creationId xmlns:a16="http://schemas.microsoft.com/office/drawing/2014/main" id="{DE5FADC8-AAFE-B092-0314-9623AFD63284}"/>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8C579C2F-DABD-B9FE-0245-E10F7994459B}"/>
              </a:ext>
            </a:extLst>
          </p:cNvPr>
          <p:cNvSpPr>
            <a:spLocks noGrp="1"/>
          </p:cNvSpPr>
          <p:nvPr>
            <p:ph type="sldNum" sz="quarter" idx="12"/>
          </p:nvPr>
        </p:nvSpPr>
        <p:spPr/>
        <p:txBody>
          <a:bodyPr/>
          <a:lstStyle/>
          <a:p>
            <a:fld id="{D5CA4161-6EC3-4748-B7F3-82EA64CE3DD4}" type="slidenum">
              <a:rPr lang="en-US" smtClean="0"/>
              <a:pPr/>
              <a:t>33</a:t>
            </a:fld>
            <a:endParaRPr lang="en-US" dirty="0"/>
          </a:p>
        </p:txBody>
      </p:sp>
    </p:spTree>
    <p:extLst>
      <p:ext uri="{BB962C8B-B14F-4D97-AF65-F5344CB8AC3E}">
        <p14:creationId xmlns:p14="http://schemas.microsoft.com/office/powerpoint/2010/main" val="254920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2C4BE-660A-E876-5F9A-3166C74FE99D}"/>
              </a:ext>
            </a:extLst>
          </p:cNvPr>
          <p:cNvSpPr>
            <a:spLocks noGrp="1"/>
          </p:cNvSpPr>
          <p:nvPr>
            <p:ph type="title"/>
          </p:nvPr>
        </p:nvSpPr>
        <p:spPr/>
        <p:txBody>
          <a:bodyPr/>
          <a:lstStyle/>
          <a:p>
            <a:r>
              <a:rPr lang="en-US" dirty="0"/>
              <a:t>Director Call Schedule</a:t>
            </a:r>
          </a:p>
        </p:txBody>
      </p:sp>
      <p:sp>
        <p:nvSpPr>
          <p:cNvPr id="3" name="Content Placeholder 2">
            <a:extLst>
              <a:ext uri="{FF2B5EF4-FFF2-40B4-BE49-F238E27FC236}">
                <a16:creationId xmlns:a16="http://schemas.microsoft.com/office/drawing/2014/main" id="{364B01E5-4957-7AB4-5C92-37256C61DF79}"/>
              </a:ext>
            </a:extLst>
          </p:cNvPr>
          <p:cNvSpPr>
            <a:spLocks noGrp="1"/>
          </p:cNvSpPr>
          <p:nvPr>
            <p:ph idx="1"/>
          </p:nvPr>
        </p:nvSpPr>
        <p:spPr/>
        <p:txBody>
          <a:bodyPr/>
          <a:lstStyle/>
          <a:p>
            <a:r>
              <a:rPr lang="en-US" dirty="0"/>
              <a:t>Director Update</a:t>
            </a:r>
          </a:p>
          <a:p>
            <a:pPr lvl="1"/>
            <a:r>
              <a:rPr lang="en-US" dirty="0"/>
              <a:t>2</a:t>
            </a:r>
            <a:r>
              <a:rPr lang="en-US" baseline="30000" dirty="0"/>
              <a:t>nd</a:t>
            </a:r>
            <a:r>
              <a:rPr lang="en-US" dirty="0"/>
              <a:t> Monday of every month 3:00-3:30</a:t>
            </a:r>
          </a:p>
          <a:p>
            <a:r>
              <a:rPr lang="en-US" dirty="0"/>
              <a:t>Director Deep Dive</a:t>
            </a:r>
          </a:p>
          <a:p>
            <a:pPr lvl="1"/>
            <a:r>
              <a:rPr lang="en-US" dirty="0"/>
              <a:t>4</a:t>
            </a:r>
            <a:r>
              <a:rPr lang="en-US" baseline="30000" dirty="0"/>
              <a:t>th</a:t>
            </a:r>
            <a:r>
              <a:rPr lang="en-US" dirty="0"/>
              <a:t> Monday of every month 3:00-4:00 (except Nov. &amp; Dec.)</a:t>
            </a:r>
          </a:p>
          <a:p>
            <a:endParaRPr lang="en-US" dirty="0"/>
          </a:p>
        </p:txBody>
      </p:sp>
      <p:sp>
        <p:nvSpPr>
          <p:cNvPr id="4" name="Footer Placeholder 3">
            <a:extLst>
              <a:ext uri="{FF2B5EF4-FFF2-40B4-BE49-F238E27FC236}">
                <a16:creationId xmlns:a16="http://schemas.microsoft.com/office/drawing/2014/main" id="{271EC292-D9CC-9E10-B9B2-D53D7A7CD23F}"/>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9A03BED3-8A24-C9BC-8DF6-AE2E1BBC9EB3}"/>
              </a:ext>
            </a:extLst>
          </p:cNvPr>
          <p:cNvSpPr>
            <a:spLocks noGrp="1"/>
          </p:cNvSpPr>
          <p:nvPr>
            <p:ph type="sldNum" sz="quarter" idx="12"/>
          </p:nvPr>
        </p:nvSpPr>
        <p:spPr/>
        <p:txBody>
          <a:bodyPr/>
          <a:lstStyle/>
          <a:p>
            <a:fld id="{D5CA4161-6EC3-4748-B7F3-82EA64CE3DD4}" type="slidenum">
              <a:rPr lang="en-US" smtClean="0"/>
              <a:pPr/>
              <a:t>4</a:t>
            </a:fld>
            <a:endParaRPr lang="en-US" dirty="0"/>
          </a:p>
        </p:txBody>
      </p:sp>
    </p:spTree>
    <p:extLst>
      <p:ext uri="{BB962C8B-B14F-4D97-AF65-F5344CB8AC3E}">
        <p14:creationId xmlns:p14="http://schemas.microsoft.com/office/powerpoint/2010/main" val="131067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ABD39-6F7B-F91F-BAE1-E4F3FE10505C}"/>
              </a:ext>
            </a:extLst>
          </p:cNvPr>
          <p:cNvSpPr>
            <a:spLocks noGrp="1"/>
          </p:cNvSpPr>
          <p:nvPr>
            <p:ph type="title"/>
          </p:nvPr>
        </p:nvSpPr>
        <p:spPr/>
        <p:txBody>
          <a:bodyPr/>
          <a:lstStyle/>
          <a:p>
            <a:pPr algn="ctr"/>
            <a:r>
              <a:rPr lang="en-US" dirty="0"/>
              <a:t>Fall/Winter Director Call Schedule</a:t>
            </a:r>
          </a:p>
        </p:txBody>
      </p:sp>
      <p:sp>
        <p:nvSpPr>
          <p:cNvPr id="4" name="Footer Placeholder 3">
            <a:extLst>
              <a:ext uri="{FF2B5EF4-FFF2-40B4-BE49-F238E27FC236}">
                <a16:creationId xmlns:a16="http://schemas.microsoft.com/office/drawing/2014/main" id="{BD9075E5-5236-8F77-615C-68A195C7279D}"/>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188590EC-BB40-1719-9B44-485943F57337}"/>
              </a:ext>
            </a:extLst>
          </p:cNvPr>
          <p:cNvSpPr>
            <a:spLocks noGrp="1"/>
          </p:cNvSpPr>
          <p:nvPr>
            <p:ph type="sldNum" sz="quarter" idx="12"/>
          </p:nvPr>
        </p:nvSpPr>
        <p:spPr/>
        <p:txBody>
          <a:bodyPr/>
          <a:lstStyle/>
          <a:p>
            <a:fld id="{D5CA4161-6EC3-4748-B7F3-82EA64CE3DD4}" type="slidenum">
              <a:rPr lang="en-US" smtClean="0"/>
              <a:pPr/>
              <a:t>5</a:t>
            </a:fld>
            <a:endParaRPr lang="en-US" dirty="0"/>
          </a:p>
        </p:txBody>
      </p:sp>
      <p:pic>
        <p:nvPicPr>
          <p:cNvPr id="10" name="Content Placeholder 9">
            <a:extLst>
              <a:ext uri="{FF2B5EF4-FFF2-40B4-BE49-F238E27FC236}">
                <a16:creationId xmlns:a16="http://schemas.microsoft.com/office/drawing/2014/main" id="{5EC57822-1CC3-F953-304B-55D838C2F396}"/>
              </a:ext>
            </a:extLst>
          </p:cNvPr>
          <p:cNvPicPr>
            <a:picLocks noGrp="1" noChangeAspect="1"/>
          </p:cNvPicPr>
          <p:nvPr>
            <p:ph idx="1"/>
          </p:nvPr>
        </p:nvPicPr>
        <p:blipFill>
          <a:blip r:embed="rId2"/>
          <a:stretch>
            <a:fillRect/>
          </a:stretch>
        </p:blipFill>
        <p:spPr>
          <a:xfrm>
            <a:off x="1481137" y="1342423"/>
            <a:ext cx="9229725" cy="5071744"/>
          </a:xfrm>
          <a:prstGeom prst="rect">
            <a:avLst/>
          </a:prstGeom>
        </p:spPr>
      </p:pic>
    </p:spTree>
    <p:extLst>
      <p:ext uri="{BB962C8B-B14F-4D97-AF65-F5344CB8AC3E}">
        <p14:creationId xmlns:p14="http://schemas.microsoft.com/office/powerpoint/2010/main" val="262528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1DDA6-F77E-CB3F-AEBA-D6CA0B7DFB0E}"/>
              </a:ext>
            </a:extLst>
          </p:cNvPr>
          <p:cNvSpPr>
            <a:spLocks noGrp="1"/>
          </p:cNvSpPr>
          <p:nvPr>
            <p:ph type="title"/>
          </p:nvPr>
        </p:nvSpPr>
        <p:spPr/>
        <p:txBody>
          <a:bodyPr/>
          <a:lstStyle/>
          <a:p>
            <a:r>
              <a:rPr lang="en-US" dirty="0"/>
              <a:t>August Deep Dive Director Call	</a:t>
            </a:r>
          </a:p>
        </p:txBody>
      </p:sp>
      <p:sp>
        <p:nvSpPr>
          <p:cNvPr id="3" name="Content Placeholder 2">
            <a:extLst>
              <a:ext uri="{FF2B5EF4-FFF2-40B4-BE49-F238E27FC236}">
                <a16:creationId xmlns:a16="http://schemas.microsoft.com/office/drawing/2014/main" id="{B902F56C-0728-A147-4779-A4063C09D101}"/>
              </a:ext>
            </a:extLst>
          </p:cNvPr>
          <p:cNvSpPr>
            <a:spLocks noGrp="1"/>
          </p:cNvSpPr>
          <p:nvPr>
            <p:ph idx="1"/>
          </p:nvPr>
        </p:nvSpPr>
        <p:spPr/>
        <p:txBody>
          <a:bodyPr>
            <a:normAutofit/>
          </a:bodyPr>
          <a:lstStyle/>
          <a:p>
            <a:r>
              <a:rPr lang="en-US" dirty="0"/>
              <a:t>Monday, October 28, 2024, 3:00-4:00</a:t>
            </a:r>
          </a:p>
          <a:p>
            <a:r>
              <a:rPr lang="en-US" dirty="0"/>
              <a:t>Travis Thompson &amp; Tina Spence</a:t>
            </a:r>
          </a:p>
          <a:p>
            <a:pPr lvl="1"/>
            <a:r>
              <a:rPr lang="en-US" dirty="0"/>
              <a:t>District Data Packet – November 15, 2024</a:t>
            </a:r>
          </a:p>
          <a:p>
            <a:pPr lvl="1"/>
            <a:r>
              <a:rPr lang="en-US" dirty="0"/>
              <a:t>Significant Disproportionality</a:t>
            </a:r>
          </a:p>
        </p:txBody>
      </p:sp>
      <p:sp>
        <p:nvSpPr>
          <p:cNvPr id="4" name="Footer Placeholder 3">
            <a:extLst>
              <a:ext uri="{FF2B5EF4-FFF2-40B4-BE49-F238E27FC236}">
                <a16:creationId xmlns:a16="http://schemas.microsoft.com/office/drawing/2014/main" id="{783E6B4D-A367-81DF-821B-91E0445622E1}"/>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085590E8-8698-305B-2D67-C949E3F75D12}"/>
              </a:ext>
            </a:extLst>
          </p:cNvPr>
          <p:cNvSpPr>
            <a:spLocks noGrp="1"/>
          </p:cNvSpPr>
          <p:nvPr>
            <p:ph type="sldNum" sz="quarter" idx="12"/>
          </p:nvPr>
        </p:nvSpPr>
        <p:spPr/>
        <p:txBody>
          <a:bodyPr/>
          <a:lstStyle/>
          <a:p>
            <a:fld id="{D5CA4161-6EC3-4748-B7F3-82EA64CE3DD4}" type="slidenum">
              <a:rPr lang="en-US" smtClean="0"/>
              <a:pPr/>
              <a:t>6</a:t>
            </a:fld>
            <a:endParaRPr lang="en-US" dirty="0"/>
          </a:p>
        </p:txBody>
      </p:sp>
    </p:spTree>
    <p:extLst>
      <p:ext uri="{BB962C8B-B14F-4D97-AF65-F5344CB8AC3E}">
        <p14:creationId xmlns:p14="http://schemas.microsoft.com/office/powerpoint/2010/main" val="3598701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CB295A7-D736-94BA-422E-9DF8CACFC9A7}"/>
              </a:ext>
            </a:extLst>
          </p:cNvPr>
          <p:cNvSpPr>
            <a:spLocks noGrp="1"/>
          </p:cNvSpPr>
          <p:nvPr>
            <p:ph type="title"/>
          </p:nvPr>
        </p:nvSpPr>
        <p:spPr/>
        <p:txBody>
          <a:bodyPr/>
          <a:lstStyle/>
          <a:p>
            <a:r>
              <a:rPr lang="en-US" dirty="0"/>
              <a:t>Good To Know</a:t>
            </a:r>
          </a:p>
        </p:txBody>
      </p:sp>
      <p:sp>
        <p:nvSpPr>
          <p:cNvPr id="7" name="Text Placeholder 6">
            <a:extLst>
              <a:ext uri="{FF2B5EF4-FFF2-40B4-BE49-F238E27FC236}">
                <a16:creationId xmlns:a16="http://schemas.microsoft.com/office/drawing/2014/main" id="{8F21E494-80FD-4B51-D287-915B401C5333}"/>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67795D3C-3E99-11C8-67CD-254BD0BE96EB}"/>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BA9966A6-DC87-FFD1-A88E-32041155E523}"/>
              </a:ext>
            </a:extLst>
          </p:cNvPr>
          <p:cNvSpPr>
            <a:spLocks noGrp="1"/>
          </p:cNvSpPr>
          <p:nvPr>
            <p:ph type="sldNum" sz="quarter" idx="12"/>
          </p:nvPr>
        </p:nvSpPr>
        <p:spPr/>
        <p:txBody>
          <a:bodyPr/>
          <a:lstStyle/>
          <a:p>
            <a:fld id="{D5CA4161-6EC3-4748-B7F3-82EA64CE3DD4}" type="slidenum">
              <a:rPr lang="en-US" smtClean="0"/>
              <a:pPr/>
              <a:t>7</a:t>
            </a:fld>
            <a:endParaRPr lang="en-US" dirty="0"/>
          </a:p>
        </p:txBody>
      </p:sp>
    </p:spTree>
    <p:extLst>
      <p:ext uri="{BB962C8B-B14F-4D97-AF65-F5344CB8AC3E}">
        <p14:creationId xmlns:p14="http://schemas.microsoft.com/office/powerpoint/2010/main" val="1465480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5DFCD-894E-2A32-17FC-9D0FA5C5D324}"/>
              </a:ext>
            </a:extLst>
          </p:cNvPr>
          <p:cNvSpPr>
            <a:spLocks noGrp="1"/>
          </p:cNvSpPr>
          <p:nvPr>
            <p:ph type="title"/>
          </p:nvPr>
        </p:nvSpPr>
        <p:spPr/>
        <p:txBody>
          <a:bodyPr/>
          <a:lstStyle/>
          <a:p>
            <a:r>
              <a:rPr lang="en-US" dirty="0"/>
              <a:t>OAAP 1% Participation Waiver</a:t>
            </a:r>
          </a:p>
        </p:txBody>
      </p:sp>
      <p:sp>
        <p:nvSpPr>
          <p:cNvPr id="3" name="Content Placeholder 2">
            <a:extLst>
              <a:ext uri="{FF2B5EF4-FFF2-40B4-BE49-F238E27FC236}">
                <a16:creationId xmlns:a16="http://schemas.microsoft.com/office/drawing/2014/main" id="{BED306AB-AF73-6489-CC45-3D1B5E40BAF1}"/>
              </a:ext>
            </a:extLst>
          </p:cNvPr>
          <p:cNvSpPr>
            <a:spLocks noGrp="1"/>
          </p:cNvSpPr>
          <p:nvPr>
            <p:ph idx="1"/>
          </p:nvPr>
        </p:nvSpPr>
        <p:spPr/>
        <p:txBody>
          <a:bodyPr/>
          <a:lstStyle/>
          <a:p>
            <a:r>
              <a:rPr lang="en-US" dirty="0"/>
              <a:t>Open for public comment Oct. 17</a:t>
            </a:r>
          </a:p>
          <a:p>
            <a:r>
              <a:rPr lang="en-US" dirty="0"/>
              <a:t>OSEP </a:t>
            </a:r>
            <a:r>
              <a:rPr lang="en-US" b="1" dirty="0"/>
              <a:t>requires </a:t>
            </a:r>
            <a:r>
              <a:rPr lang="en-US" dirty="0"/>
              <a:t>comments from the public for our waiver to be approved.</a:t>
            </a:r>
          </a:p>
          <a:p>
            <a:r>
              <a:rPr lang="en-US" dirty="0"/>
              <a:t>Watch for this notice on the listserv and please respond!!</a:t>
            </a:r>
          </a:p>
          <a:p>
            <a:r>
              <a:rPr lang="en-US" dirty="0"/>
              <a:t>Tiered Monitoring System</a:t>
            </a:r>
          </a:p>
          <a:p>
            <a:r>
              <a:rPr lang="en-US" dirty="0"/>
              <a:t>Great progress over time</a:t>
            </a:r>
          </a:p>
        </p:txBody>
      </p:sp>
      <p:sp>
        <p:nvSpPr>
          <p:cNvPr id="4" name="Footer Placeholder 3">
            <a:extLst>
              <a:ext uri="{FF2B5EF4-FFF2-40B4-BE49-F238E27FC236}">
                <a16:creationId xmlns:a16="http://schemas.microsoft.com/office/drawing/2014/main" id="{98F43C3B-81F4-81AB-8842-AE401DEFA8B5}"/>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E928FA8E-F20E-451D-9976-2DE4A02AE340}"/>
              </a:ext>
            </a:extLst>
          </p:cNvPr>
          <p:cNvSpPr>
            <a:spLocks noGrp="1"/>
          </p:cNvSpPr>
          <p:nvPr>
            <p:ph type="sldNum" sz="quarter" idx="12"/>
          </p:nvPr>
        </p:nvSpPr>
        <p:spPr/>
        <p:txBody>
          <a:bodyPr/>
          <a:lstStyle/>
          <a:p>
            <a:fld id="{D5CA4161-6EC3-4748-B7F3-82EA64CE3DD4}" type="slidenum">
              <a:rPr lang="en-US" smtClean="0"/>
              <a:pPr/>
              <a:t>8</a:t>
            </a:fld>
            <a:endParaRPr lang="en-US" dirty="0"/>
          </a:p>
        </p:txBody>
      </p:sp>
    </p:spTree>
    <p:extLst>
      <p:ext uri="{BB962C8B-B14F-4D97-AF65-F5344CB8AC3E}">
        <p14:creationId xmlns:p14="http://schemas.microsoft.com/office/powerpoint/2010/main" val="2157280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553B-8213-3B9C-CF3B-BD0D39DD6CB6}"/>
              </a:ext>
            </a:extLst>
          </p:cNvPr>
          <p:cNvSpPr>
            <a:spLocks noGrp="1"/>
          </p:cNvSpPr>
          <p:nvPr>
            <p:ph type="title"/>
          </p:nvPr>
        </p:nvSpPr>
        <p:spPr/>
        <p:txBody>
          <a:bodyPr/>
          <a:lstStyle/>
          <a:p>
            <a:r>
              <a:rPr lang="en-US" dirty="0"/>
              <a:t>Historical 1% Waiver Data</a:t>
            </a:r>
          </a:p>
        </p:txBody>
      </p:sp>
      <p:pic>
        <p:nvPicPr>
          <p:cNvPr id="7" name="Content Placeholder 6">
            <a:extLst>
              <a:ext uri="{FF2B5EF4-FFF2-40B4-BE49-F238E27FC236}">
                <a16:creationId xmlns:a16="http://schemas.microsoft.com/office/drawing/2014/main" id="{EEC08F8F-2D3E-99D2-52EF-FC92D5149E02}"/>
              </a:ext>
            </a:extLst>
          </p:cNvPr>
          <p:cNvPicPr>
            <a:picLocks noGrp="1" noChangeAspect="1"/>
          </p:cNvPicPr>
          <p:nvPr>
            <p:ph idx="1"/>
          </p:nvPr>
        </p:nvPicPr>
        <p:blipFill>
          <a:blip r:embed="rId2"/>
          <a:stretch>
            <a:fillRect/>
          </a:stretch>
        </p:blipFill>
        <p:spPr>
          <a:xfrm>
            <a:off x="1258350" y="1267621"/>
            <a:ext cx="9177555" cy="5186077"/>
          </a:xfrm>
        </p:spPr>
      </p:pic>
      <p:sp>
        <p:nvSpPr>
          <p:cNvPr id="4" name="Footer Placeholder 3">
            <a:extLst>
              <a:ext uri="{FF2B5EF4-FFF2-40B4-BE49-F238E27FC236}">
                <a16:creationId xmlns:a16="http://schemas.microsoft.com/office/drawing/2014/main" id="{FC2543DB-4DD1-7C2E-97F4-E58A90FDF455}"/>
              </a:ext>
            </a:extLst>
          </p:cNvPr>
          <p:cNvSpPr>
            <a:spLocks noGrp="1"/>
          </p:cNvSpPr>
          <p:nvPr>
            <p:ph type="ftr" sz="quarter" idx="11"/>
          </p:nvPr>
        </p:nvSpPr>
        <p:spPr/>
        <p:txBody>
          <a:bodyPr/>
          <a:lstStyle/>
          <a:p>
            <a:r>
              <a:rPr lang="en-US"/>
              <a:t>Director Update October 2024</a:t>
            </a:r>
            <a:endParaRPr lang="en-US" dirty="0"/>
          </a:p>
        </p:txBody>
      </p:sp>
      <p:sp>
        <p:nvSpPr>
          <p:cNvPr id="5" name="Slide Number Placeholder 4">
            <a:extLst>
              <a:ext uri="{FF2B5EF4-FFF2-40B4-BE49-F238E27FC236}">
                <a16:creationId xmlns:a16="http://schemas.microsoft.com/office/drawing/2014/main" id="{A259F4DC-E5A8-DD2A-C75C-7DCFA4EA1E0D}"/>
              </a:ext>
            </a:extLst>
          </p:cNvPr>
          <p:cNvSpPr>
            <a:spLocks noGrp="1"/>
          </p:cNvSpPr>
          <p:nvPr>
            <p:ph type="sldNum" sz="quarter" idx="12"/>
          </p:nvPr>
        </p:nvSpPr>
        <p:spPr/>
        <p:txBody>
          <a:bodyPr/>
          <a:lstStyle/>
          <a:p>
            <a:fld id="{D5CA4161-6EC3-4748-B7F3-82EA64CE3DD4}" type="slidenum">
              <a:rPr lang="en-US" smtClean="0"/>
              <a:pPr/>
              <a:t>9</a:t>
            </a:fld>
            <a:endParaRPr lang="en-US" dirty="0"/>
          </a:p>
        </p:txBody>
      </p:sp>
    </p:spTree>
    <p:extLst>
      <p:ext uri="{BB962C8B-B14F-4D97-AF65-F5344CB8AC3E}">
        <p14:creationId xmlns:p14="http://schemas.microsoft.com/office/powerpoint/2010/main" val="1814570163"/>
      </p:ext>
    </p:extLst>
  </p:cSld>
  <p:clrMapOvr>
    <a:masterClrMapping/>
  </p:clrMapOvr>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0F039C9F56664A88D0101173A42059" ma:contentTypeVersion="9" ma:contentTypeDescription="Create a new document." ma:contentTypeScope="" ma:versionID="77f692baa54a836138e8c09d991b2015">
  <xsd:schema xmlns:xsd="http://www.w3.org/2001/XMLSchema" xmlns:xs="http://www.w3.org/2001/XMLSchema" xmlns:p="http://schemas.microsoft.com/office/2006/metadata/properties" xmlns:ns2="d5841c04-8ab1-45d0-a7a9-3e2ef1eb0f19" xmlns:ns3="3a219bbd-8a6c-470c-9a77-55c48485a5eb" targetNamespace="http://schemas.microsoft.com/office/2006/metadata/properties" ma:root="true" ma:fieldsID="f0dd72d9d50abf45761025aa60c3fa75" ns2:_="" ns3:_="">
    <xsd:import namespace="d5841c04-8ab1-45d0-a7a9-3e2ef1eb0f19"/>
    <xsd:import namespace="3a219bbd-8a6c-470c-9a77-55c48485a5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841c04-8ab1-45d0-a7a9-3e2ef1eb0f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219bbd-8a6c-470c-9a77-55c48485a5e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7A70F3-392A-4B33-9836-6CB37D881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841c04-8ab1-45d0-a7a9-3e2ef1eb0f19"/>
    <ds:schemaRef ds:uri="3a219bbd-8a6c-470c-9a77-55c48485a5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3.xml><?xml version="1.0" encoding="utf-8"?>
<ds:datastoreItem xmlns:ds="http://schemas.openxmlformats.org/officeDocument/2006/customXml" ds:itemID="{EF90434B-CBE5-4AE1-BB9A-78471F5B267E}">
  <ds:schemaRefs>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3a219bbd-8a6c-470c-9a77-55c48485a5eb"/>
    <ds:schemaRef ds:uri="d5841c04-8ab1-45d0-a7a9-3e2ef1eb0f1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83931</TotalTime>
  <Words>1375</Words>
  <Application>Microsoft Office PowerPoint</Application>
  <PresentationFormat>Widescreen</PresentationFormat>
  <Paragraphs>204</Paragraphs>
  <Slides>33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Helvetica Neue</vt:lpstr>
      <vt:lpstr>Palatino</vt:lpstr>
      <vt:lpstr>Office Theme</vt:lpstr>
      <vt:lpstr>Director Update October 14, 2024</vt:lpstr>
      <vt:lpstr>Welcome</vt:lpstr>
      <vt:lpstr>PowerPoint Presentation</vt:lpstr>
      <vt:lpstr>Director Call Schedule</vt:lpstr>
      <vt:lpstr>Fall/Winter Director Call Schedule</vt:lpstr>
      <vt:lpstr>August Deep Dive Director Call </vt:lpstr>
      <vt:lpstr>Good To Know</vt:lpstr>
      <vt:lpstr>OAAP 1% Participation Waiver</vt:lpstr>
      <vt:lpstr>Historical 1% Waiver Data</vt:lpstr>
      <vt:lpstr>Historical 1% Waiver Data</vt:lpstr>
      <vt:lpstr>State Aid Funding Weights Memo</vt:lpstr>
      <vt:lpstr>Due Dates </vt:lpstr>
      <vt:lpstr>School Based Medicaid Services</vt:lpstr>
      <vt:lpstr>School Psych Support from OSDE</vt:lpstr>
      <vt:lpstr>Oklahoma School-Based Therapist Network</vt:lpstr>
      <vt:lpstr>Paraprofessional Asynchronous Training Modules – Direct Step (LRP)</vt:lpstr>
      <vt:lpstr>Engaging Support Conference</vt:lpstr>
      <vt:lpstr>Early Childhood Transition Training From SoonerStart to LEA</vt:lpstr>
      <vt:lpstr>Early Childhood Data Digging</vt:lpstr>
      <vt:lpstr>Alternate Diploma Collaboratives and Q&amp;A</vt:lpstr>
      <vt:lpstr>Using Assessment Results to Develop Effective Transition Plans (OAAP)</vt:lpstr>
      <vt:lpstr>OSDE Connect</vt:lpstr>
      <vt:lpstr>OSDE Connect</vt:lpstr>
      <vt:lpstr>504 Accommodation Plan Webinars</vt:lpstr>
      <vt:lpstr>Data Literacy Retreat</vt:lpstr>
      <vt:lpstr>Oklahoma Autism Center Trainings</vt:lpstr>
      <vt:lpstr>Diabetes Management Training (DMT)</vt:lpstr>
      <vt:lpstr>Vision Screening Provider Training</vt:lpstr>
      <vt:lpstr>School Based Medicaid Grant Award</vt:lpstr>
      <vt:lpstr>Educational Interpreter Registry</vt:lpstr>
      <vt:lpstr>Residential Facility Students </vt:lpstr>
      <vt:lpstr>Cyclical Monitoring Process</vt:lpstr>
      <vt:lpstr>Looking Ahead – Watch the Listserv for: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Sherri Coats</cp:lastModifiedBy>
  <cp:revision>246</cp:revision>
  <dcterms:created xsi:type="dcterms:W3CDTF">2020-03-05T01:01:19Z</dcterms:created>
  <dcterms:modified xsi:type="dcterms:W3CDTF">2024-10-11T04:30:27Z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0x0101000C0F039C9F56664A88D0101173A42059</vt:lpwstr>
  </property>
</Properties>
</file>