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61" r:id="rId5"/>
    <p:sldId id="4082" r:id="rId6"/>
    <p:sldId id="4099" r:id="rId7"/>
    <p:sldId id="4084" r:id="rId8"/>
    <p:sldId id="4087" r:id="rId9"/>
    <p:sldId id="1078" r:id="rId10"/>
    <p:sldId id="4108" r:id="rId11"/>
    <p:sldId id="4085" r:id="rId12"/>
    <p:sldId id="4086" r:id="rId13"/>
    <p:sldId id="4115" r:id="rId14"/>
    <p:sldId id="4112" r:id="rId15"/>
    <p:sldId id="4109" r:id="rId16"/>
    <p:sldId id="4113" r:id="rId17"/>
    <p:sldId id="4110" r:id="rId18"/>
    <p:sldId id="4114" r:id="rId19"/>
    <p:sldId id="4103" r:id="rId20"/>
    <p:sldId id="4117" r:id="rId21"/>
    <p:sldId id="4111" r:id="rId22"/>
    <p:sldId id="4118" r:id="rId23"/>
    <p:sldId id="4116" r:id="rId24"/>
    <p:sldId id="4107" r:id="rId25"/>
    <p:sldId id="409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D685508-E9D8-357B-0FEC-5815A3A7595F}" name="Sherri Coats" initials="SC" userId="S::sherri.coats@sde.ok.gov::d17bb8f0-5baf-44d0-a795-a7e97aa0124e" providerId="AD"/>
  <p188:author id="{2FFEA960-1577-07F4-0AE7-15976952B4BA}" name="Alexa Hudak" initials="AH" userId="S::Alexa.Hudak@sde.ok.gov::4e84f2bf-e999-4d5a-ae1f-a0eff5e5b7ce" providerId="AD"/>
  <p188:author id="{B688FE61-B5B8-6BD0-1283-5CB94EA19F06}" name="Sherri Coats" initials="SC" userId="S::Sherri.Coats@sde.ok.gov::d17bb8f0-5baf-44d0-a795-a7e97aa0124e" providerId="AD"/>
  <p188:author id="{244F6B9E-6FD9-A772-17F5-D0813BBDB5AB}" name="Tina Spence" initials="TS" userId="S::tina.spence@sde.ok.gov::10753a85-d44e-45c0-b65a-ea1dffec47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4115"/>
    <a:srgbClr val="669B41"/>
    <a:srgbClr val="0099FF"/>
    <a:srgbClr val="DE9027"/>
    <a:srgbClr val="464646"/>
    <a:srgbClr val="33CCCC"/>
    <a:srgbClr val="33CCFF"/>
    <a:srgbClr val="99CCFF"/>
    <a:srgbClr val="A96728"/>
    <a:srgbClr val="78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2584CE-1944-4E4D-BD50-816144870D25}" v="3" dt="2024-05-13T20:42:39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64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i Coats" userId="d17bb8f0-5baf-44d0-a795-a7e97aa0124e" providerId="ADAL" clId="{2F2584CE-1944-4E4D-BD50-816144870D25}"/>
    <pc:docChg chg="custSel addSld delSld modSld sldOrd">
      <pc:chgData name="Sherri Coats" userId="d17bb8f0-5baf-44d0-a795-a7e97aa0124e" providerId="ADAL" clId="{2F2584CE-1944-4E4D-BD50-816144870D25}" dt="2024-05-13T20:42:51.171" v="2648" actId="20577"/>
      <pc:docMkLst>
        <pc:docMk/>
      </pc:docMkLst>
      <pc:sldChg chg="addSp modSp mod">
        <pc:chgData name="Sherri Coats" userId="d17bb8f0-5baf-44d0-a795-a7e97aa0124e" providerId="ADAL" clId="{2F2584CE-1944-4E4D-BD50-816144870D25}" dt="2024-05-13T20:02:07.067" v="2498" actId="22"/>
        <pc:sldMkLst>
          <pc:docMk/>
          <pc:sldMk cId="180728658" sldId="261"/>
        </pc:sldMkLst>
        <pc:spChg chg="add">
          <ac:chgData name="Sherri Coats" userId="d17bb8f0-5baf-44d0-a795-a7e97aa0124e" providerId="ADAL" clId="{2F2584CE-1944-4E4D-BD50-816144870D25}" dt="2024-05-13T20:02:07.067" v="2498" actId="22"/>
          <ac:spMkLst>
            <pc:docMk/>
            <pc:sldMk cId="180728658" sldId="261"/>
            <ac:spMk id="4" creationId="{4C1E7F14-6523-66C4-F0A7-E8660A71C4D1}"/>
          </ac:spMkLst>
        </pc:spChg>
        <pc:spChg chg="mod">
          <ac:chgData name="Sherri Coats" userId="d17bb8f0-5baf-44d0-a795-a7e97aa0124e" providerId="ADAL" clId="{2F2584CE-1944-4E4D-BD50-816144870D25}" dt="2024-05-07T01:36:03.612" v="5" actId="20577"/>
          <ac:spMkLst>
            <pc:docMk/>
            <pc:sldMk cId="180728658" sldId="261"/>
            <ac:spMk id="16" creationId="{640797B4-4414-534A-A4A6-659B35516D4F}"/>
          </ac:spMkLst>
        </pc:spChg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245238896" sldId="979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609807829" sldId="980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830968062" sldId="981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3125275291" sldId="982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2767837476" sldId="1052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3215749255" sldId="1065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1561267614" sldId="1066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2102948279" sldId="1067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655279537" sldId="1068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3159904637" sldId="1069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2497564534" sldId="1070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2333481901" sldId="1071"/>
        </pc:sldMkLst>
      </pc:sldChg>
      <pc:sldChg chg="del">
        <pc:chgData name="Sherri Coats" userId="d17bb8f0-5baf-44d0-a795-a7e97aa0124e" providerId="ADAL" clId="{2F2584CE-1944-4E4D-BD50-816144870D25}" dt="2024-05-07T01:37:28.233" v="6" actId="2696"/>
        <pc:sldMkLst>
          <pc:docMk/>
          <pc:sldMk cId="3582922226" sldId="1073"/>
        </pc:sldMkLst>
      </pc:sldChg>
      <pc:sldChg chg="modSp mod">
        <pc:chgData name="Sherri Coats" userId="d17bb8f0-5baf-44d0-a795-a7e97aa0124e" providerId="ADAL" clId="{2F2584CE-1944-4E4D-BD50-816144870D25}" dt="2024-05-13T20:39:09.183" v="2522" actId="20577"/>
        <pc:sldMkLst>
          <pc:docMk/>
          <pc:sldMk cId="1310675987" sldId="4084"/>
        </pc:sldMkLst>
        <pc:spChg chg="mod">
          <ac:chgData name="Sherri Coats" userId="d17bb8f0-5baf-44d0-a795-a7e97aa0124e" providerId="ADAL" clId="{2F2584CE-1944-4E4D-BD50-816144870D25}" dt="2024-05-13T20:39:09.183" v="2522" actId="20577"/>
          <ac:spMkLst>
            <pc:docMk/>
            <pc:sldMk cId="1310675987" sldId="4084"/>
            <ac:spMk id="3" creationId="{364B01E5-4957-7AB4-5C92-37256C61DF79}"/>
          </ac:spMkLst>
        </pc:spChg>
      </pc:sldChg>
      <pc:sldChg chg="modSp mod">
        <pc:chgData name="Sherri Coats" userId="d17bb8f0-5baf-44d0-a795-a7e97aa0124e" providerId="ADAL" clId="{2F2584CE-1944-4E4D-BD50-816144870D25}" dt="2024-05-07T03:47:21.605" v="1940" actId="20577"/>
        <pc:sldMkLst>
          <pc:docMk/>
          <pc:sldMk cId="3356141968" sldId="4085"/>
        </pc:sldMkLst>
        <pc:spChg chg="mod">
          <ac:chgData name="Sherri Coats" userId="d17bb8f0-5baf-44d0-a795-a7e97aa0124e" providerId="ADAL" clId="{2F2584CE-1944-4E4D-BD50-816144870D25}" dt="2024-05-07T03:47:21.605" v="1940" actId="20577"/>
          <ac:spMkLst>
            <pc:docMk/>
            <pc:sldMk cId="3356141968" sldId="4085"/>
            <ac:spMk id="3" creationId="{0004C74A-23A3-2F7E-3A59-EE214CD663B6}"/>
          </ac:spMkLst>
        </pc:spChg>
      </pc:sldChg>
      <pc:sldChg chg="modSp mod">
        <pc:chgData name="Sherri Coats" userId="d17bb8f0-5baf-44d0-a795-a7e97aa0124e" providerId="ADAL" clId="{2F2584CE-1944-4E4D-BD50-816144870D25}" dt="2024-05-07T03:29:07.943" v="830" actId="6549"/>
        <pc:sldMkLst>
          <pc:docMk/>
          <pc:sldMk cId="595479951" sldId="4086"/>
        </pc:sldMkLst>
        <pc:spChg chg="mod">
          <ac:chgData name="Sherri Coats" userId="d17bb8f0-5baf-44d0-a795-a7e97aa0124e" providerId="ADAL" clId="{2F2584CE-1944-4E4D-BD50-816144870D25}" dt="2024-05-07T03:29:07.943" v="830" actId="6549"/>
          <ac:spMkLst>
            <pc:docMk/>
            <pc:sldMk cId="595479951" sldId="4086"/>
            <ac:spMk id="3" creationId="{D723F9C5-A25B-AA0F-F58C-AEE9A17E5BD7}"/>
          </ac:spMkLst>
        </pc:spChg>
      </pc:sldChg>
      <pc:sldChg chg="modSp mod ord">
        <pc:chgData name="Sherri Coats" userId="d17bb8f0-5baf-44d0-a795-a7e97aa0124e" providerId="ADAL" clId="{2F2584CE-1944-4E4D-BD50-816144870D25}" dt="2024-05-13T20:05:06.134" v="2506" actId="20577"/>
        <pc:sldMkLst>
          <pc:docMk/>
          <pc:sldMk cId="3598701708" sldId="4087"/>
        </pc:sldMkLst>
        <pc:spChg chg="mod">
          <ac:chgData name="Sherri Coats" userId="d17bb8f0-5baf-44d0-a795-a7e97aa0124e" providerId="ADAL" clId="{2F2584CE-1944-4E4D-BD50-816144870D25}" dt="2024-05-07T03:56:27.658" v="2353" actId="20577"/>
          <ac:spMkLst>
            <pc:docMk/>
            <pc:sldMk cId="3598701708" sldId="4087"/>
            <ac:spMk id="2" creationId="{2CE1DDA6-F77E-CB3F-AEBA-D6CA0B7DFB0E}"/>
          </ac:spMkLst>
        </pc:spChg>
        <pc:spChg chg="mod">
          <ac:chgData name="Sherri Coats" userId="d17bb8f0-5baf-44d0-a795-a7e97aa0124e" providerId="ADAL" clId="{2F2584CE-1944-4E4D-BD50-816144870D25}" dt="2024-05-13T20:05:06.134" v="2506" actId="20577"/>
          <ac:spMkLst>
            <pc:docMk/>
            <pc:sldMk cId="3598701708" sldId="4087"/>
            <ac:spMk id="3" creationId="{B902F56C-0728-A147-4779-A4063C09D101}"/>
          </ac:spMkLst>
        </pc:spChg>
      </pc:sldChg>
      <pc:sldChg chg="modSp mod">
        <pc:chgData name="Sherri Coats" userId="d17bb8f0-5baf-44d0-a795-a7e97aa0124e" providerId="ADAL" clId="{2F2584CE-1944-4E4D-BD50-816144870D25}" dt="2024-05-07T03:56:54.352" v="2361" actId="20577"/>
        <pc:sldMkLst>
          <pc:docMk/>
          <pc:sldMk cId="2549207564" sldId="4091"/>
        </pc:sldMkLst>
        <pc:spChg chg="mod">
          <ac:chgData name="Sherri Coats" userId="d17bb8f0-5baf-44d0-a795-a7e97aa0124e" providerId="ADAL" clId="{2F2584CE-1944-4E4D-BD50-816144870D25}" dt="2024-05-07T03:56:54.352" v="2361" actId="20577"/>
          <ac:spMkLst>
            <pc:docMk/>
            <pc:sldMk cId="2549207564" sldId="4091"/>
            <ac:spMk id="3" creationId="{E89E452B-6888-A1E8-2F84-89CF0311423E}"/>
          </ac:spMkLst>
        </pc:spChg>
      </pc:sldChg>
      <pc:sldChg chg="del">
        <pc:chgData name="Sherri Coats" userId="d17bb8f0-5baf-44d0-a795-a7e97aa0124e" providerId="ADAL" clId="{2F2584CE-1944-4E4D-BD50-816144870D25}" dt="2024-05-07T03:21:02.450" v="199" actId="2696"/>
        <pc:sldMkLst>
          <pc:docMk/>
          <pc:sldMk cId="2794025007" sldId="4092"/>
        </pc:sldMkLst>
      </pc:sldChg>
      <pc:sldChg chg="del">
        <pc:chgData name="Sherri Coats" userId="d17bb8f0-5baf-44d0-a795-a7e97aa0124e" providerId="ADAL" clId="{2F2584CE-1944-4E4D-BD50-816144870D25}" dt="2024-05-07T03:21:09.571" v="200" actId="2696"/>
        <pc:sldMkLst>
          <pc:docMk/>
          <pc:sldMk cId="4100538449" sldId="4094"/>
        </pc:sldMkLst>
      </pc:sldChg>
      <pc:sldChg chg="modSp del mod">
        <pc:chgData name="Sherri Coats" userId="d17bb8f0-5baf-44d0-a795-a7e97aa0124e" providerId="ADAL" clId="{2F2584CE-1944-4E4D-BD50-816144870D25}" dt="2024-05-13T19:49:20.063" v="2493" actId="2696"/>
        <pc:sldMkLst>
          <pc:docMk/>
          <pc:sldMk cId="2487533756" sldId="4097"/>
        </pc:sldMkLst>
        <pc:spChg chg="mod">
          <ac:chgData name="Sherri Coats" userId="d17bb8f0-5baf-44d0-a795-a7e97aa0124e" providerId="ADAL" clId="{2F2584CE-1944-4E4D-BD50-816144870D25}" dt="2024-05-13T19:48:46.276" v="2487" actId="20577"/>
          <ac:spMkLst>
            <pc:docMk/>
            <pc:sldMk cId="2487533756" sldId="4097"/>
            <ac:spMk id="2" creationId="{5247CA08-8CFF-27FE-2CA2-65677417B99C}"/>
          </ac:spMkLst>
        </pc:spChg>
        <pc:spChg chg="mod">
          <ac:chgData name="Sherri Coats" userId="d17bb8f0-5baf-44d0-a795-a7e97aa0124e" providerId="ADAL" clId="{2F2584CE-1944-4E4D-BD50-816144870D25}" dt="2024-05-13T19:48:52.446" v="2490" actId="20577"/>
          <ac:spMkLst>
            <pc:docMk/>
            <pc:sldMk cId="2487533756" sldId="4097"/>
            <ac:spMk id="3" creationId="{93B257E4-3CBC-1B93-F8CC-CD03BB1950BA}"/>
          </ac:spMkLst>
        </pc:spChg>
      </pc:sldChg>
      <pc:sldChg chg="del">
        <pc:chgData name="Sherri Coats" userId="d17bb8f0-5baf-44d0-a795-a7e97aa0124e" providerId="ADAL" clId="{2F2584CE-1944-4E4D-BD50-816144870D25}" dt="2024-05-07T03:37:32.752" v="1444" actId="2696"/>
        <pc:sldMkLst>
          <pc:docMk/>
          <pc:sldMk cId="2814260498" sldId="4103"/>
        </pc:sldMkLst>
      </pc:sldChg>
      <pc:sldChg chg="modSp add mod">
        <pc:chgData name="Sherri Coats" userId="d17bb8f0-5baf-44d0-a795-a7e97aa0124e" providerId="ADAL" clId="{2F2584CE-1944-4E4D-BD50-816144870D25}" dt="2024-05-13T20:40:16.981" v="2523" actId="20577"/>
        <pc:sldMkLst>
          <pc:docMk/>
          <pc:sldMk cId="3657009305" sldId="4103"/>
        </pc:sldMkLst>
        <pc:spChg chg="mod">
          <ac:chgData name="Sherri Coats" userId="d17bb8f0-5baf-44d0-a795-a7e97aa0124e" providerId="ADAL" clId="{2F2584CE-1944-4E4D-BD50-816144870D25}" dt="2024-05-13T20:40:16.981" v="2523" actId="20577"/>
          <ac:spMkLst>
            <pc:docMk/>
            <pc:sldMk cId="3657009305" sldId="4103"/>
            <ac:spMk id="3" creationId="{88AE02A2-D170-85E6-EAA8-5CA1B0670347}"/>
          </ac:spMkLst>
        </pc:spChg>
      </pc:sldChg>
      <pc:sldChg chg="del">
        <pc:chgData name="Sherri Coats" userId="d17bb8f0-5baf-44d0-a795-a7e97aa0124e" providerId="ADAL" clId="{2F2584CE-1944-4E4D-BD50-816144870D25}" dt="2024-05-07T03:36:44.792" v="1439" actId="2696"/>
        <pc:sldMkLst>
          <pc:docMk/>
          <pc:sldMk cId="2005332857" sldId="4104"/>
        </pc:sldMkLst>
      </pc:sldChg>
      <pc:sldChg chg="del">
        <pc:chgData name="Sherri Coats" userId="d17bb8f0-5baf-44d0-a795-a7e97aa0124e" providerId="ADAL" clId="{2F2584CE-1944-4E4D-BD50-816144870D25}" dt="2024-05-07T03:36:57.212" v="1440" actId="2696"/>
        <pc:sldMkLst>
          <pc:docMk/>
          <pc:sldMk cId="3487780931" sldId="4105"/>
        </pc:sldMkLst>
      </pc:sldChg>
      <pc:sldChg chg="del">
        <pc:chgData name="Sherri Coats" userId="d17bb8f0-5baf-44d0-a795-a7e97aa0124e" providerId="ADAL" clId="{2F2584CE-1944-4E4D-BD50-816144870D25}" dt="2024-05-07T03:37:13.388" v="1443" actId="2696"/>
        <pc:sldMkLst>
          <pc:docMk/>
          <pc:sldMk cId="1588652580" sldId="4106"/>
        </pc:sldMkLst>
      </pc:sldChg>
      <pc:sldChg chg="modSp add mod">
        <pc:chgData name="Sherri Coats" userId="d17bb8f0-5baf-44d0-a795-a7e97aa0124e" providerId="ADAL" clId="{2F2584CE-1944-4E4D-BD50-816144870D25}" dt="2024-05-07T04:00:47.626" v="2450" actId="20577"/>
        <pc:sldMkLst>
          <pc:docMk/>
          <pc:sldMk cId="2608282735" sldId="4108"/>
        </pc:sldMkLst>
        <pc:spChg chg="mod">
          <ac:chgData name="Sherri Coats" userId="d17bb8f0-5baf-44d0-a795-a7e97aa0124e" providerId="ADAL" clId="{2F2584CE-1944-4E4D-BD50-816144870D25}" dt="2024-05-07T01:38:07.710" v="46" actId="20577"/>
          <ac:spMkLst>
            <pc:docMk/>
            <pc:sldMk cId="2608282735" sldId="4108"/>
            <ac:spMk id="2" creationId="{ECA4D9E1-9283-38A7-874B-18380BBE15EE}"/>
          </ac:spMkLst>
        </pc:spChg>
        <pc:spChg chg="mod">
          <ac:chgData name="Sherri Coats" userId="d17bb8f0-5baf-44d0-a795-a7e97aa0124e" providerId="ADAL" clId="{2F2584CE-1944-4E4D-BD50-816144870D25}" dt="2024-05-07T04:00:47.626" v="2450" actId="20577"/>
          <ac:spMkLst>
            <pc:docMk/>
            <pc:sldMk cId="2608282735" sldId="4108"/>
            <ac:spMk id="3" creationId="{C4B820A3-3440-266C-5061-9B8D612092AD}"/>
          </ac:spMkLst>
        </pc:spChg>
      </pc:sldChg>
      <pc:sldChg chg="modSp new mod">
        <pc:chgData name="Sherri Coats" userId="d17bb8f0-5baf-44d0-a795-a7e97aa0124e" providerId="ADAL" clId="{2F2584CE-1944-4E4D-BD50-816144870D25}" dt="2024-05-07T04:01:34.574" v="2451" actId="115"/>
        <pc:sldMkLst>
          <pc:docMk/>
          <pc:sldMk cId="84168591" sldId="4109"/>
        </pc:sldMkLst>
        <pc:spChg chg="mod">
          <ac:chgData name="Sherri Coats" userId="d17bb8f0-5baf-44d0-a795-a7e97aa0124e" providerId="ADAL" clId="{2F2584CE-1944-4E4D-BD50-816144870D25}" dt="2024-05-07T04:01:34.574" v="2451" actId="115"/>
          <ac:spMkLst>
            <pc:docMk/>
            <pc:sldMk cId="84168591" sldId="4109"/>
            <ac:spMk id="2" creationId="{514BA172-9874-E66C-4354-BA99F917C8DE}"/>
          </ac:spMkLst>
        </pc:spChg>
        <pc:spChg chg="mod">
          <ac:chgData name="Sherri Coats" userId="d17bb8f0-5baf-44d0-a795-a7e97aa0124e" providerId="ADAL" clId="{2F2584CE-1944-4E4D-BD50-816144870D25}" dt="2024-05-07T03:34:09.533" v="1265" actId="20577"/>
          <ac:spMkLst>
            <pc:docMk/>
            <pc:sldMk cId="84168591" sldId="4109"/>
            <ac:spMk id="3" creationId="{D574AF3B-3BA8-8420-34A5-0CFA50EC1588}"/>
          </ac:spMkLst>
        </pc:spChg>
      </pc:sldChg>
      <pc:sldChg chg="modSp new mod">
        <pc:chgData name="Sherri Coats" userId="d17bb8f0-5baf-44d0-a795-a7e97aa0124e" providerId="ADAL" clId="{2F2584CE-1944-4E4D-BD50-816144870D25}" dt="2024-05-07T03:36:24.683" v="1438"/>
        <pc:sldMkLst>
          <pc:docMk/>
          <pc:sldMk cId="1618681379" sldId="4110"/>
        </pc:sldMkLst>
        <pc:spChg chg="mod">
          <ac:chgData name="Sherri Coats" userId="d17bb8f0-5baf-44d0-a795-a7e97aa0124e" providerId="ADAL" clId="{2F2584CE-1944-4E4D-BD50-816144870D25}" dt="2024-05-07T03:34:58.808" v="1293" actId="20577"/>
          <ac:spMkLst>
            <pc:docMk/>
            <pc:sldMk cId="1618681379" sldId="4110"/>
            <ac:spMk id="2" creationId="{936ADC6E-B83C-7B16-B2D7-849CDEEEDEEF}"/>
          </ac:spMkLst>
        </pc:spChg>
        <pc:spChg chg="mod">
          <ac:chgData name="Sherri Coats" userId="d17bb8f0-5baf-44d0-a795-a7e97aa0124e" providerId="ADAL" clId="{2F2584CE-1944-4E4D-BD50-816144870D25}" dt="2024-05-07T03:36:24.683" v="1438"/>
          <ac:spMkLst>
            <pc:docMk/>
            <pc:sldMk cId="1618681379" sldId="4110"/>
            <ac:spMk id="3" creationId="{B1FCA7F3-26D9-A3BE-E4CE-66100F9DD798}"/>
          </ac:spMkLst>
        </pc:spChg>
      </pc:sldChg>
      <pc:sldChg chg="modSp new del mod">
        <pc:chgData name="Sherri Coats" userId="d17bb8f0-5baf-44d0-a795-a7e97aa0124e" providerId="ADAL" clId="{2F2584CE-1944-4E4D-BD50-816144870D25}" dt="2024-05-07T03:48:46.827" v="1991" actId="2696"/>
        <pc:sldMkLst>
          <pc:docMk/>
          <pc:sldMk cId="218942358" sldId="4111"/>
        </pc:sldMkLst>
        <pc:spChg chg="mod">
          <ac:chgData name="Sherri Coats" userId="d17bb8f0-5baf-44d0-a795-a7e97aa0124e" providerId="ADAL" clId="{2F2584CE-1944-4E4D-BD50-816144870D25}" dt="2024-05-07T03:38:37.167" v="1458" actId="20577"/>
          <ac:spMkLst>
            <pc:docMk/>
            <pc:sldMk cId="218942358" sldId="4111"/>
            <ac:spMk id="2" creationId="{17EDFB86-F43B-BEE9-C18C-68E46FD492FB}"/>
          </ac:spMkLst>
        </pc:spChg>
      </pc:sldChg>
      <pc:sldChg chg="add">
        <pc:chgData name="Sherri Coats" userId="d17bb8f0-5baf-44d0-a795-a7e97aa0124e" providerId="ADAL" clId="{2F2584CE-1944-4E4D-BD50-816144870D25}" dt="2024-05-13T19:51:20.573" v="2495"/>
        <pc:sldMkLst>
          <pc:docMk/>
          <pc:sldMk cId="398773225" sldId="4111"/>
        </pc:sldMkLst>
      </pc:sldChg>
      <pc:sldChg chg="add del">
        <pc:chgData name="Sherri Coats" userId="d17bb8f0-5baf-44d0-a795-a7e97aa0124e" providerId="ADAL" clId="{2F2584CE-1944-4E4D-BD50-816144870D25}" dt="2024-05-07T03:37:08.680" v="1442" actId="2696"/>
        <pc:sldMkLst>
          <pc:docMk/>
          <pc:sldMk cId="2900571388" sldId="4111"/>
        </pc:sldMkLst>
      </pc:sldChg>
      <pc:sldChg chg="modSp new mod">
        <pc:chgData name="Sherri Coats" userId="d17bb8f0-5baf-44d0-a795-a7e97aa0124e" providerId="ADAL" clId="{2F2584CE-1944-4E4D-BD50-816144870D25}" dt="2024-05-07T03:40:22.532" v="1572"/>
        <pc:sldMkLst>
          <pc:docMk/>
          <pc:sldMk cId="215216605" sldId="4112"/>
        </pc:sldMkLst>
        <pc:spChg chg="mod">
          <ac:chgData name="Sherri Coats" userId="d17bb8f0-5baf-44d0-a795-a7e97aa0124e" providerId="ADAL" clId="{2F2584CE-1944-4E4D-BD50-816144870D25}" dt="2024-05-07T03:39:38.023" v="1516" actId="20577"/>
          <ac:spMkLst>
            <pc:docMk/>
            <pc:sldMk cId="215216605" sldId="4112"/>
            <ac:spMk id="2" creationId="{714AB8C0-8A18-64BB-CFE8-0465064F25EB}"/>
          </ac:spMkLst>
        </pc:spChg>
        <pc:spChg chg="mod">
          <ac:chgData name="Sherri Coats" userId="d17bb8f0-5baf-44d0-a795-a7e97aa0124e" providerId="ADAL" clId="{2F2584CE-1944-4E4D-BD50-816144870D25}" dt="2024-05-07T03:40:22.532" v="1572"/>
          <ac:spMkLst>
            <pc:docMk/>
            <pc:sldMk cId="215216605" sldId="4112"/>
            <ac:spMk id="3" creationId="{337424E0-CF58-9271-AD07-2318C0A799A2}"/>
          </ac:spMkLst>
        </pc:spChg>
      </pc:sldChg>
      <pc:sldChg chg="modSp new mod">
        <pc:chgData name="Sherri Coats" userId="d17bb8f0-5baf-44d0-a795-a7e97aa0124e" providerId="ADAL" clId="{2F2584CE-1944-4E4D-BD50-816144870D25}" dt="2024-05-07T03:43:07.865" v="1702"/>
        <pc:sldMkLst>
          <pc:docMk/>
          <pc:sldMk cId="3177727117" sldId="4113"/>
        </pc:sldMkLst>
        <pc:spChg chg="mod">
          <ac:chgData name="Sherri Coats" userId="d17bb8f0-5baf-44d0-a795-a7e97aa0124e" providerId="ADAL" clId="{2F2584CE-1944-4E4D-BD50-816144870D25}" dt="2024-05-07T03:41:13.942" v="1617" actId="20577"/>
          <ac:spMkLst>
            <pc:docMk/>
            <pc:sldMk cId="3177727117" sldId="4113"/>
            <ac:spMk id="2" creationId="{044994DE-23AA-AF28-69FC-23A3F607EAD4}"/>
          </ac:spMkLst>
        </pc:spChg>
        <pc:spChg chg="mod">
          <ac:chgData name="Sherri Coats" userId="d17bb8f0-5baf-44d0-a795-a7e97aa0124e" providerId="ADAL" clId="{2F2584CE-1944-4E4D-BD50-816144870D25}" dt="2024-05-07T03:43:07.865" v="1702"/>
          <ac:spMkLst>
            <pc:docMk/>
            <pc:sldMk cId="3177727117" sldId="4113"/>
            <ac:spMk id="3" creationId="{61325C0B-7189-2A82-8976-04C5EEB0AD07}"/>
          </ac:spMkLst>
        </pc:spChg>
      </pc:sldChg>
      <pc:sldChg chg="modSp new mod">
        <pc:chgData name="Sherri Coats" userId="d17bb8f0-5baf-44d0-a795-a7e97aa0124e" providerId="ADAL" clId="{2F2584CE-1944-4E4D-BD50-816144870D25}" dt="2024-05-07T03:48:22.945" v="1990" actId="20577"/>
        <pc:sldMkLst>
          <pc:docMk/>
          <pc:sldMk cId="343010297" sldId="4114"/>
        </pc:sldMkLst>
        <pc:spChg chg="mod">
          <ac:chgData name="Sherri Coats" userId="d17bb8f0-5baf-44d0-a795-a7e97aa0124e" providerId="ADAL" clId="{2F2584CE-1944-4E4D-BD50-816144870D25}" dt="2024-05-07T03:44:00.931" v="1743" actId="20577"/>
          <ac:spMkLst>
            <pc:docMk/>
            <pc:sldMk cId="343010297" sldId="4114"/>
            <ac:spMk id="2" creationId="{915DA0C9-BBE6-FF47-9C3C-0DF5819FCC70}"/>
          </ac:spMkLst>
        </pc:spChg>
        <pc:spChg chg="mod">
          <ac:chgData name="Sherri Coats" userId="d17bb8f0-5baf-44d0-a795-a7e97aa0124e" providerId="ADAL" clId="{2F2584CE-1944-4E4D-BD50-816144870D25}" dt="2024-05-07T03:48:22.945" v="1990" actId="20577"/>
          <ac:spMkLst>
            <pc:docMk/>
            <pc:sldMk cId="343010297" sldId="4114"/>
            <ac:spMk id="3" creationId="{1BF29646-6061-5F78-264D-3D6983B79AEB}"/>
          </ac:spMkLst>
        </pc:spChg>
      </pc:sldChg>
      <pc:sldChg chg="modSp new mod">
        <pc:chgData name="Sherri Coats" userId="d17bb8f0-5baf-44d0-a795-a7e97aa0124e" providerId="ADAL" clId="{2F2584CE-1944-4E4D-BD50-816144870D25}" dt="2024-05-13T18:46:59.245" v="2485"/>
        <pc:sldMkLst>
          <pc:docMk/>
          <pc:sldMk cId="2720698325" sldId="4115"/>
        </pc:sldMkLst>
        <pc:spChg chg="mod">
          <ac:chgData name="Sherri Coats" userId="d17bb8f0-5baf-44d0-a795-a7e97aa0124e" providerId="ADAL" clId="{2F2584CE-1944-4E4D-BD50-816144870D25}" dt="2024-05-13T18:46:12.914" v="2484" actId="20577"/>
          <ac:spMkLst>
            <pc:docMk/>
            <pc:sldMk cId="2720698325" sldId="4115"/>
            <ac:spMk id="2" creationId="{33010425-7A7F-5534-4E54-C0E270E8B2A2}"/>
          </ac:spMkLst>
        </pc:spChg>
        <pc:spChg chg="mod">
          <ac:chgData name="Sherri Coats" userId="d17bb8f0-5baf-44d0-a795-a7e97aa0124e" providerId="ADAL" clId="{2F2584CE-1944-4E4D-BD50-816144870D25}" dt="2024-05-13T18:46:59.245" v="2485"/>
          <ac:spMkLst>
            <pc:docMk/>
            <pc:sldMk cId="2720698325" sldId="4115"/>
            <ac:spMk id="3" creationId="{A2D9C9BA-D49E-CCA9-F09E-8FB5A5FCA921}"/>
          </ac:spMkLst>
        </pc:spChg>
      </pc:sldChg>
      <pc:sldChg chg="modSp add mod ord">
        <pc:chgData name="Sherri Coats" userId="d17bb8f0-5baf-44d0-a795-a7e97aa0124e" providerId="ADAL" clId="{2F2584CE-1944-4E4D-BD50-816144870D25}" dt="2024-05-13T20:42:51.171" v="2648" actId="20577"/>
        <pc:sldMkLst>
          <pc:docMk/>
          <pc:sldMk cId="83945752" sldId="4116"/>
        </pc:sldMkLst>
        <pc:spChg chg="mod">
          <ac:chgData name="Sherri Coats" userId="d17bb8f0-5baf-44d0-a795-a7e97aa0124e" providerId="ADAL" clId="{2F2584CE-1944-4E4D-BD50-816144870D25}" dt="2024-05-13T20:42:51.171" v="2648" actId="20577"/>
          <ac:spMkLst>
            <pc:docMk/>
            <pc:sldMk cId="83945752" sldId="4116"/>
            <ac:spMk id="3" creationId="{93B257E4-3CBC-1B93-F8CC-CD03BB1950BA}"/>
          </ac:spMkLst>
        </pc:spChg>
      </pc:sldChg>
      <pc:sldChg chg="modSp add mod">
        <pc:chgData name="Sherri Coats" userId="d17bb8f0-5baf-44d0-a795-a7e97aa0124e" providerId="ADAL" clId="{2F2584CE-1944-4E4D-BD50-816144870D25}" dt="2024-05-13T20:38:32.689" v="2509" actId="255"/>
        <pc:sldMkLst>
          <pc:docMk/>
          <pc:sldMk cId="3454040437" sldId="4117"/>
        </pc:sldMkLst>
        <pc:spChg chg="mod">
          <ac:chgData name="Sherri Coats" userId="d17bb8f0-5baf-44d0-a795-a7e97aa0124e" providerId="ADAL" clId="{2F2584CE-1944-4E4D-BD50-816144870D25}" dt="2024-05-13T20:38:32.689" v="2509" actId="255"/>
          <ac:spMkLst>
            <pc:docMk/>
            <pc:sldMk cId="3454040437" sldId="4117"/>
            <ac:spMk id="3" creationId="{BADD95DF-36C0-B1BF-257B-D4A12DA7FEC9}"/>
          </ac:spMkLst>
        </pc:spChg>
      </pc:sldChg>
      <pc:sldChg chg="add">
        <pc:chgData name="Sherri Coats" userId="d17bb8f0-5baf-44d0-a795-a7e97aa0124e" providerId="ADAL" clId="{2F2584CE-1944-4E4D-BD50-816144870D25}" dt="2024-05-13T19:51:20.573" v="2495"/>
        <pc:sldMkLst>
          <pc:docMk/>
          <pc:sldMk cId="1830255944" sldId="41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3698B-7DD6-C74D-BB93-757F14B7B698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936F9-C00C-D84D-AB08-223138E55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36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1936F9-C00C-D84D-AB08-223138E554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359EE-294F-5142-B179-A780F91CE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061" y="1122363"/>
            <a:ext cx="561540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A0FF55-98F7-B84C-8122-C80CA3CB7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061" y="3602038"/>
            <a:ext cx="5615404" cy="10302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 descr="A close up of Oklahoma logo">
            <a:extLst>
              <a:ext uri="{FF2B5EF4-FFF2-40B4-BE49-F238E27FC236}">
                <a16:creationId xmlns:a16="http://schemas.microsoft.com/office/drawing/2014/main" id="{6E62C43A-E14D-3743-8E01-DD920738F7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4013" r="15473"/>
          <a:stretch/>
        </p:blipFill>
        <p:spPr>
          <a:xfrm>
            <a:off x="5986465" y="-1"/>
            <a:ext cx="6205535" cy="6312796"/>
          </a:xfrm>
          <a:prstGeom prst="rect">
            <a:avLst/>
          </a:prstGeom>
        </p:spPr>
      </p:pic>
      <p:pic>
        <p:nvPicPr>
          <p:cNvPr id="9" name="Graphic 8" descr="Oklahoma Education Logo">
            <a:extLst>
              <a:ext uri="{FF2B5EF4-FFF2-40B4-BE49-F238E27FC236}">
                <a16:creationId xmlns:a16="http://schemas.microsoft.com/office/drawing/2014/main" id="{20708623-E9FD-E347-AF22-4E9CEE4F25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1061" y="5335408"/>
            <a:ext cx="3048000" cy="97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3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AAE73-E9A5-6144-8995-5F50699A2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603603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C73F-2FB0-A047-9EC7-4381D77F6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9" y="1825625"/>
            <a:ext cx="11603603" cy="4351338"/>
          </a:xfrm>
        </p:spPr>
        <p:txBody>
          <a:bodyPr/>
          <a:lstStyle>
            <a:lvl1pPr>
              <a:lnSpc>
                <a:spcPct val="100000"/>
              </a:lnSpc>
              <a:spcBef>
                <a:spcPts val="1200"/>
              </a:spcBef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474ACF32-9165-4B72-B309-AD8AA47D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B5E8BA-76CD-4F0F-96BA-FFCD273B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Graphic 11" descr="Oklahoma Education Logo">
            <a:extLst>
              <a:ext uri="{FF2B5EF4-FFF2-40B4-BE49-F238E27FC236}">
                <a16:creationId xmlns:a16="http://schemas.microsoft.com/office/drawing/2014/main" id="{7AFBE82D-605B-43E7-8FCD-D2EF978195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72ED25-FE48-43E6-BA16-3FF915DD8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97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klahoma Logo">
            <a:extLst>
              <a:ext uri="{FF2B5EF4-FFF2-40B4-BE49-F238E27FC236}">
                <a16:creationId xmlns:a16="http://schemas.microsoft.com/office/drawing/2014/main" id="{CEA05FFF-2F84-014B-8BE0-C236ECFB66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0" t="386" r="-1" b="33489"/>
          <a:stretch/>
        </p:blipFill>
        <p:spPr>
          <a:xfrm>
            <a:off x="0" y="0"/>
            <a:ext cx="12192000" cy="45660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126BDF-470C-BA49-87CB-7C8359D2A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667" y="1709738"/>
            <a:ext cx="5478566" cy="2739495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2C327D-A6C4-CE4D-A980-1C1A927AA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667" y="4677833"/>
            <a:ext cx="11456666" cy="141181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694CC-F55E-DB4E-AA6B-2DD94C0EE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9E302-7B52-EF4E-9107-29877E732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Graphic 6" descr="Oklahoma Education Logo">
            <a:extLst>
              <a:ext uri="{FF2B5EF4-FFF2-40B4-BE49-F238E27FC236}">
                <a16:creationId xmlns:a16="http://schemas.microsoft.com/office/drawing/2014/main" id="{1E499C7F-02C9-2640-A936-77FC4412B34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0BB45A8-54DE-6949-83FD-DFC1AB478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50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EDBF6-B3C0-4448-B3B0-4AED9AE27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A71B8-5394-8D46-9268-DB3868854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4199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440E6-D004-684C-863D-9F5E002A3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648739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1CC62E5-43FF-4869-81F5-A3EEE1FC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0221BA5-BC7B-47AF-B0E5-B079C94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 descr="Oklahoma Education Logo">
            <a:extLst>
              <a:ext uri="{FF2B5EF4-FFF2-40B4-BE49-F238E27FC236}">
                <a16:creationId xmlns:a16="http://schemas.microsoft.com/office/drawing/2014/main" id="{05517D33-0635-4607-92A5-4BCFC847FA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0DBB6B-C13B-465A-91CC-ED4D153A4B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28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E9697-1940-6442-9D76-0F21BB69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9" y="365125"/>
            <a:ext cx="11526742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21A28-5F0C-8241-A6C2-115CC37ED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4200" y="1703465"/>
            <a:ext cx="564873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645B84-0291-5246-9B48-FBDDD0AAE8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703465"/>
            <a:ext cx="564873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A5A0CBC-B355-4D7F-A07D-58520041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64CA248-2EA2-41C9-8849-DE36B406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Graphic 14" descr="Oklahoma Education Logo">
            <a:extLst>
              <a:ext uri="{FF2B5EF4-FFF2-40B4-BE49-F238E27FC236}">
                <a16:creationId xmlns:a16="http://schemas.microsoft.com/office/drawing/2014/main" id="{3484C467-A985-4790-93AD-D2A7E4B95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732DEEC-78F4-4E06-85F2-4B693D8A8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8A0D76EF-4B4A-4E21-ABCC-93E0076A3B0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94199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F99EAC2-23F7-42BC-8347-879256553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527377"/>
            <a:ext cx="5648739" cy="36495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06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C9C-B94E-B94A-8771-767CE87AF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198" y="365125"/>
            <a:ext cx="11570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15CA6CD-B9CA-429B-B07F-2541A4661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3829" y="6363318"/>
            <a:ext cx="5966098" cy="365125"/>
          </a:xfrm>
        </p:spPr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BE7D3E4-4F5B-4762-8237-ABFCA6BF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63318"/>
            <a:ext cx="516468" cy="365125"/>
          </a:xfrm>
        </p:spPr>
        <p:txBody>
          <a:bodyPr/>
          <a:lstStyle>
            <a:lvl1pPr algn="r">
              <a:defRPr/>
            </a:lvl1pPr>
          </a:lstStyle>
          <a:p>
            <a:fld id="{D5CA4161-6EC3-4748-B7F3-82EA64CE3DD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 descr="Oklahoma Education Logo">
            <a:extLst>
              <a:ext uri="{FF2B5EF4-FFF2-40B4-BE49-F238E27FC236}">
                <a16:creationId xmlns:a16="http://schemas.microsoft.com/office/drawing/2014/main" id="{BB09BD23-FEF0-4355-8A5C-D7B77BA93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71868" y="6246549"/>
            <a:ext cx="1502796" cy="48189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2ACC9EA-191F-467A-BFF3-3AC0F1985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13829" y="6412530"/>
            <a:ext cx="0" cy="2667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20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DC2813-3CD3-5449-A15E-A10B42378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365125"/>
            <a:ext cx="109827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C0279-A432-554A-B4BA-32BB7BF5E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061" y="1825625"/>
            <a:ext cx="1098273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A69AA-344F-0A44-ADCB-6C46AF2BC5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0896" y="6356350"/>
            <a:ext cx="5966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FAAAC-834A-4843-BEE0-B1F96C2B52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309" y="6356350"/>
            <a:ext cx="621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</a:defRPr>
            </a:lvl1pPr>
          </a:lstStyle>
          <a:p>
            <a:pPr algn="r"/>
            <a:fld id="{D5CA4161-6EC3-4748-B7F3-82EA64CE3DD4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72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phhnqtzb.r.us-west-2.awstrack.me/L0/https:*2F*2Fweb.cvent.com*2Fevent*2Fbbc481ba-473f-43b9-9f63-8b7f531f073a*2Fsummary/1/0101018f3b55255b-3341b1c5-0ab2-4bae-9bba-99dca22441ba-000000/gMAa4BlKexo_T18IJd6lOZEu3gs=373__;JSUlJSU!!NZFi6Pppv9YRQw!rhAK_445_5rw61wQMU_5anj7g6jacjafNF20vgCCwn8hbbP93TB_qVHbYR4Eluk0Qt-5bFyhN1BG-PJ_N_iCjifa9Qedjw$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tent.govdelivery.com/attachments/OKSDE/2024/03/19/file_attachments/2819142/MTSS%20Training%20Flyer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phhnqtzb.r.us-west-2.awstrack.me/L0/https:*2F*2Fcontent.govdelivery.com*2Fattachments*2FOKSDE*2F2024*2F05*2F02*2Ffile_attachments*2F2866553*2FPECS*2520*25281*2529.pdf/1/0101018f3b55255b-3341b1c5-0ab2-4bae-9bba-99dca22441ba-000000/b13lMjaRU00IADTtKQ9-o59Ukj0=373__;JSUlJSUlJSUlJSUlJQ!!NZFi6Pppv9YRQw!rhAK_445_5rw61wQMU_5anj7g6jacjafNF20vgCCwn8hbbP93TB_qVHbYR4Eluk0Qt-5bFyhN1BG-PJ_N_iCjic21nr7vA$" TargetMode="External"/><Relationship Id="rId2" Type="http://schemas.openxmlformats.org/officeDocument/2006/relationships/hyperlink" Target="https://urldefense.com/v3/__https:/phhnqtzb.r.us-west-2.awstrack.me/L0/https:*2F*2Flp.constantcontactpages.com*2Fev*2Freg*2F73afj96/1/0101018f3b55255b-3341b1c5-0ab2-4bae-9bba-99dca22441ba-000000/aSFb852SsS-swT6yJW5zRDOTd5o=373__;JSUlJSU!!NZFi6Pppv9YRQw!rhAK_445_5rw61wQMU_5anj7g6jacjafNF20vgCCwn8hbbP93TB_qVHbYR4Eluk0Qt-5bFyhN1BG-PJ_N_iCjid7xCy9mA$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phhnqtzb.r.us-west-2.awstrack.me/L0/https:*2F*2Flinktr.ee*2FOKSPDG/1/0101018f30d0add7-5868624f-01ac-4c35-a473-bf98ace76381-000000/ezGlEqGI13osR9j_S9SQbbEDZfw=372__;JSUl!!NZFi6Pppv9YRQw!qMKZ3aZ5GO5vw0Fd1hIBuo3vUVK9sjg3Sleb0bb10lvzy6RQJT_n-3FEF5AobQGJy887VMlUHasFrE98CzXjexHBQcWTLA$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phhnqtzb.r.us-west-2.awstrack.me/L0/https:*2F*2Fforms.office.com*2FPages*2FResponsePage.aspx*3Fid=ZHgwmpg-CE-5CnKLYs8yxSBCIP1rPC9AtRey6wo5Pl9UNFhZV1I0M0c4NlNVSkI2SEhVNkFSOEs5My4u*26wdLOR=cD6A310AB-0710-496C-AC40-DD4C38715AA9/1/0101018f3b55255b-3341b1c5-0ab2-4bae-9bba-99dca22441ba-000000/a1j2tKDDe3GTUMilA1su9GclBAg=373__;JSUlJSUl!!NZFi6Pppv9YRQw!rhAK_445_5rw61wQMU_5anj7g6jacjafNF20vgCCwn8hbbP93TB_qVHbYR4Eluk0Qt-5bFyhN1BG-PJ_N_iCjidrj04aSA$" TargetMode="External"/><Relationship Id="rId2" Type="http://schemas.openxmlformats.org/officeDocument/2006/relationships/hyperlink" Target="https://urldefense.com/v3/__https:/phhnqtzb.r.us-west-2.awstrack.me/L0/https:*2F*2Fcontent.govdelivery.com*2Fattachments*2FOKSDE*2F2024*2F04*2F25*2Ffile_attachments*2F2858948*2FBehavioral*2520Science*2520for*2520Teachers*2520*2528BeST*2529*2520Training*2520Flyer*25202024.pdf/1/0101018f3b55255b-3341b1c5-0ab2-4bae-9bba-99dca22441ba-000000/M4-wMhl_GXYVeGLCsF5cO3g7Dd4=373__;JSUlJSUlJSUlJSUlJSUlJSUlJQ!!NZFi6Pppv9YRQw!rhAK_445_5rw61wQMU_5anj7g6jacjafNF20vgCCwn8hbbP93TB_qVHbYR4Eluk0Qt-5bFyhN1BG-PJ_N_iCjifYiYQ8aA$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sde.ok.gov/finance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bby.johnson@sde.ok.gov" TargetMode="External"/><Relationship Id="rId2" Type="http://schemas.openxmlformats.org/officeDocument/2006/relationships/hyperlink" Target="https://sde.ok.gov/special-educatio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bby.johnson@sde.ok.gov" TargetMode="External"/><Relationship Id="rId2" Type="http://schemas.openxmlformats.org/officeDocument/2006/relationships/hyperlink" Target="https://sde.ok.gov/special-educ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0797B4-4414-534A-A4A6-659B35516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232" y="685800"/>
            <a:ext cx="4980404" cy="1959159"/>
          </a:xfrm>
        </p:spPr>
        <p:txBody>
          <a:bodyPr>
            <a:normAutofit/>
          </a:bodyPr>
          <a:lstStyle/>
          <a:p>
            <a:pPr algn="ctr"/>
            <a:r>
              <a:rPr lang="en-US" sz="4900" dirty="0"/>
              <a:t>Director Update</a:t>
            </a:r>
            <a:br>
              <a:rPr lang="en-US" sz="4900" dirty="0"/>
            </a:br>
            <a:r>
              <a:rPr lang="en-US" sz="3200" dirty="0"/>
              <a:t>May 13,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558C54-A741-4C20-9CC6-CD3FC1400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232" y="3974165"/>
            <a:ext cx="7147194" cy="7694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Sherri Coats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Program Director,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Special Education Services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2"/>
                </a:solidFill>
              </a:rPr>
              <a:t>               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1E7F14-6523-66C4-F0A7-E8660A71C4D1}"/>
              </a:ext>
            </a:extLst>
          </p:cNvPr>
          <p:cNvSpPr txBox="1"/>
          <p:nvPr/>
        </p:nvSpPr>
        <p:spPr>
          <a:xfrm>
            <a:off x="3047301" y="3107932"/>
            <a:ext cx="60946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10425-7A7F-5534-4E54-C0E270E8B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Report in 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9C9BA-D49E-CCA9-F09E-8FB5A5FCA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The Eligibility Timeline Report is currently not pulling initial eligibilities</a:t>
            </a:r>
            <a:r>
              <a:rPr lang="en-US" b="1" i="0" dirty="0">
                <a:solidFill>
                  <a:srgbClr val="000000"/>
                </a:solidFill>
                <a:effectLst/>
                <a:latin typeface="Palatino"/>
              </a:rPr>
              <a:t> prior to January 2024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.  We are actively working to resolve the issues as quickly as possible and will let you know as soon as we have this corrected. We apologize for any inconvenience. 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EB856-A26D-3E17-1197-73EEECC04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40AC2C-4B9C-1AB5-FD07-DD31FFC0B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9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B8C0-8A18-64BB-CFE8-0465064F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Oklahoma Deaf Education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424E0-CF58-9271-AD07-2318C0A79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3-4 Pre-Conference</a:t>
            </a:r>
          </a:p>
          <a:p>
            <a:r>
              <a:rPr lang="en-US" dirty="0"/>
              <a:t>June 5-6 Conference</a:t>
            </a:r>
          </a:p>
          <a:p>
            <a:endParaRPr lang="en-US" dirty="0"/>
          </a:p>
          <a:p>
            <a:r>
              <a:rPr lang="en-US" b="0" i="0" dirty="0">
                <a:effectLst/>
                <a:latin typeface="Palatino"/>
                <a:hlinkClick r:id="rId2"/>
              </a:rPr>
              <a:t>Registration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 is now open.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B4962-FF22-847D-EDAF-C4EB66AC5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CF8157-65B1-DECF-796F-D853C37D0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A172-9874-E66C-4354-BA99F917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MTSS Fidelity of Implementation </a:t>
            </a:r>
            <a:r>
              <a:rPr lang="en-US" u="sng" dirty="0"/>
              <a:t>Self-Assessment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4AF3B-3BA8-8420-34A5-0CFA50EC1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Registration Open Now</a:t>
            </a:r>
          </a:p>
          <a:p>
            <a:pPr lvl="1"/>
            <a:r>
              <a:rPr lang="en-US" dirty="0"/>
              <a:t>June 10 – Tulsa Technology Center, Owasso Campus</a:t>
            </a:r>
          </a:p>
          <a:p>
            <a:pPr lvl="1"/>
            <a:r>
              <a:rPr lang="en-US" dirty="0"/>
              <a:t>June 11 – Woodward Conference Center</a:t>
            </a:r>
          </a:p>
          <a:p>
            <a:pPr lvl="1"/>
            <a:r>
              <a:rPr lang="en-US" dirty="0"/>
              <a:t>June 17 – Easter Oklahoma State College, McAlester</a:t>
            </a:r>
          </a:p>
          <a:p>
            <a:pPr lvl="1"/>
            <a:r>
              <a:rPr lang="en-US" dirty="0"/>
              <a:t>June 18 – Cameron University, Lawton</a:t>
            </a:r>
          </a:p>
          <a:p>
            <a:pPr lvl="1"/>
            <a:endParaRPr lang="en-US" dirty="0"/>
          </a:p>
          <a:p>
            <a:r>
              <a:rPr lang="en-US" dirty="0"/>
              <a:t>In partnership with the National Center for Intensive Intervention</a:t>
            </a:r>
          </a:p>
          <a:p>
            <a:pPr lvl="1"/>
            <a:r>
              <a:rPr lang="en-US" dirty="0">
                <a:hlinkClick r:id="rId2"/>
              </a:rPr>
              <a:t>https://content.govdelivery.com/attachments/OKSDE/2024/03/19/file_attachments/2819142/MTSS%20Training%20Flyer.pdf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68A6A7-1ECD-248F-7EB0-E4FAF7765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3E7DA9-AE99-8803-023B-950A7C46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8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94DE-23AA-AF28-69FC-23A3F607E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Picture Exchange Communication System (PECS)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5C0B-7189-2A82-8976-04C5EEB0A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11-12</a:t>
            </a:r>
          </a:p>
          <a:p>
            <a:pPr lvl="1"/>
            <a:r>
              <a:rPr lang="en-US" dirty="0"/>
              <a:t>Provided by Oklahoma Autism Center</a:t>
            </a:r>
          </a:p>
          <a:p>
            <a:pPr lvl="1"/>
            <a:r>
              <a:rPr lang="en-US" dirty="0"/>
              <a:t>Register by May 31</a:t>
            </a:r>
          </a:p>
          <a:p>
            <a:pPr lvl="1"/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For more information and </a:t>
            </a:r>
            <a:r>
              <a:rPr lang="en-US" b="0" i="0" dirty="0">
                <a:effectLst/>
                <a:latin typeface="Palatino"/>
                <a:hlinkClick r:id="rId2"/>
              </a:rPr>
              <a:t>registration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, please see the </a:t>
            </a:r>
            <a:r>
              <a:rPr lang="en-US" b="0" i="0" dirty="0">
                <a:effectLst/>
                <a:latin typeface="Palatino"/>
                <a:hlinkClick r:id="rId3"/>
              </a:rPr>
              <a:t>PECS Level 1 Flyer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111DB6-2B03-7162-180A-B9240E75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C4FF2-2184-01FD-300D-B1AC562B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27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ADC6E-B83C-7B16-B2D7-849CDEEED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OKMTSS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A7F3-26D9-A3BE-E4CE-66100F9DD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24</a:t>
            </a:r>
            <a:r>
              <a:rPr lang="en-US" baseline="30000" dirty="0"/>
              <a:t>th</a:t>
            </a:r>
            <a:r>
              <a:rPr lang="en-US" dirty="0"/>
              <a:t> 12:30-4:30 Pre-Conference</a:t>
            </a:r>
          </a:p>
          <a:p>
            <a:r>
              <a:rPr lang="en-US" dirty="0"/>
              <a:t>June 25-26 Main Conference</a:t>
            </a:r>
          </a:p>
          <a:p>
            <a:r>
              <a:rPr lang="en-US" dirty="0"/>
              <a:t>June 25-26 Optional Virtual Conference</a:t>
            </a:r>
          </a:p>
          <a:p>
            <a:endParaRPr lang="en-US" dirty="0"/>
          </a:p>
          <a:p>
            <a:r>
              <a:rPr lang="en-US" b="0" i="0" dirty="0">
                <a:effectLst/>
                <a:latin typeface="Palatino"/>
                <a:hlinkClick r:id="rId2"/>
              </a:rPr>
              <a:t>Register your MTSS teams today!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633381-2F19-7D92-EB3B-772C79ED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A9B88-BB2C-BD52-2FEA-532529F85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81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DA0C9-BBE6-FF47-9C3C-0DF5819FC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BeST</a:t>
            </a:r>
            <a:r>
              <a:rPr lang="en-US" dirty="0"/>
              <a:t> (Behavioral Science for Teachers)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29646-6061-5F78-264D-3D6983B79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Requires a team</a:t>
            </a:r>
          </a:p>
          <a:p>
            <a:r>
              <a:rPr lang="en-US" dirty="0"/>
              <a:t>2-day Regional Training</a:t>
            </a:r>
          </a:p>
          <a:p>
            <a:pPr lvl="1"/>
            <a:r>
              <a:rPr lang="en-US" dirty="0"/>
              <a:t>July 15 &amp;16 OKC</a:t>
            </a:r>
          </a:p>
          <a:p>
            <a:pPr lvl="1"/>
            <a:r>
              <a:rPr lang="en-US" dirty="0"/>
              <a:t>July 17&amp;18 Sapulpa</a:t>
            </a:r>
          </a:p>
          <a:p>
            <a:pPr lvl="1"/>
            <a:r>
              <a:rPr lang="en-US" dirty="0"/>
              <a:t>July 22&amp;23 Woodward</a:t>
            </a:r>
          </a:p>
          <a:p>
            <a:endParaRPr lang="en-US" dirty="0"/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If you are interested in the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Palatino"/>
              </a:rPr>
              <a:t>BeST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 Training, please see the </a:t>
            </a:r>
            <a:r>
              <a:rPr lang="en-US" b="0" i="0" dirty="0">
                <a:effectLst/>
                <a:latin typeface="Palatino"/>
                <a:hlinkClick r:id="rId2"/>
              </a:rPr>
              <a:t>Behavioral Science for Teachers (</a:t>
            </a:r>
            <a:r>
              <a:rPr lang="en-US" b="0" i="0" dirty="0" err="1">
                <a:effectLst/>
                <a:latin typeface="Palatino"/>
                <a:hlinkClick r:id="rId2"/>
              </a:rPr>
              <a:t>BeST</a:t>
            </a:r>
            <a:r>
              <a:rPr lang="en-US" b="0" i="0" dirty="0">
                <a:effectLst/>
                <a:latin typeface="Palatino"/>
                <a:hlinkClick r:id="rId2"/>
              </a:rPr>
              <a:t>) Flyer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 and submit the </a:t>
            </a:r>
            <a:r>
              <a:rPr lang="en-US" b="0" i="0" dirty="0">
                <a:effectLst/>
                <a:latin typeface="Palatino"/>
                <a:hlinkClick r:id="rId3"/>
              </a:rPr>
              <a:t>Behavioral Science for Teachers (</a:t>
            </a:r>
            <a:r>
              <a:rPr lang="en-US" b="0" i="0" dirty="0" err="1">
                <a:effectLst/>
                <a:latin typeface="Palatino"/>
                <a:hlinkClick r:id="rId3"/>
              </a:rPr>
              <a:t>BeST</a:t>
            </a:r>
            <a:r>
              <a:rPr lang="en-US" b="0" i="0" dirty="0">
                <a:effectLst/>
                <a:latin typeface="Palatino"/>
                <a:hlinkClick r:id="rId3"/>
              </a:rPr>
              <a:t>) Form</a:t>
            </a:r>
            <a:r>
              <a:rPr lang="en-US" b="0" i="0" dirty="0">
                <a:solidFill>
                  <a:srgbClr val="000000"/>
                </a:solidFill>
                <a:effectLst/>
                <a:latin typeface="Palatino"/>
              </a:rPr>
              <a:t>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0F773-12F5-B55B-B88E-9FEA2DD0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26685-6BE8-BAC7-48DF-0BBB370AA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10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E2B1-4B23-75EE-4041-CF6BCC868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with IDEA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E02A2-D170-85E6-EAA8-5CA1B0670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 Level Activities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“To support capacity building activities and improve the delivery of services by local education agencies to improve results for children with disabilities”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Almost $6M budgeted to this category for FY 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8C9171-7A24-DDA0-C0FC-CE41A717F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Sub-Group Proficiency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AF5FC4-5016-99A7-E9BF-11140952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09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F6539-E4B4-D6F2-9BDB-062A96F2E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615 (Allocation)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D95DF-36C0-B1BF-257B-D4A12DA7F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/>
              <a:t>District Provided Professional Development</a:t>
            </a:r>
          </a:p>
          <a:p>
            <a:pPr lvl="2"/>
            <a:r>
              <a:rPr lang="en-US" sz="3200" dirty="0"/>
              <a:t>Bring in PD providers</a:t>
            </a:r>
          </a:p>
          <a:p>
            <a:pPr lvl="2"/>
            <a:r>
              <a:rPr lang="en-US" sz="3200" dirty="0"/>
              <a:t>Send staff to PD opportunities</a:t>
            </a:r>
          </a:p>
          <a:p>
            <a:pPr lvl="1"/>
            <a:r>
              <a:rPr lang="en-US" sz="3200" dirty="0"/>
              <a:t>Allocation made per special education pupil (minimum of $500)</a:t>
            </a:r>
          </a:p>
          <a:p>
            <a:pPr lvl="1"/>
            <a:r>
              <a:rPr lang="en-US" sz="3200" dirty="0"/>
              <a:t>Must budget by December 1 or the funds will be redistributed</a:t>
            </a:r>
          </a:p>
          <a:p>
            <a:pPr lvl="1"/>
            <a:r>
              <a:rPr lang="en-US" sz="3200" dirty="0"/>
              <a:t>Districts can pool funds to bring in a PD provider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D64093-B0A9-DABF-98FB-28C7E70E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Sub-Group Proficiency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FADE1-DDB4-4943-5BB7-39CED2735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40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6373C-6538-5D0E-29E6-FE0ABAFA0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613 (Until project funds are depleted)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B30F-B2C1-B174-6582-B51C56F76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Reimbursement for state identified, state provided professional development opportunities</a:t>
            </a:r>
          </a:p>
          <a:p>
            <a:pPr lvl="2"/>
            <a:r>
              <a:rPr lang="en-US" dirty="0"/>
              <a:t>PD must be on the approved 613 list</a:t>
            </a:r>
          </a:p>
          <a:p>
            <a:pPr lvl="2"/>
            <a:r>
              <a:rPr lang="en-US" dirty="0"/>
              <a:t>Covers registration, if any</a:t>
            </a:r>
          </a:p>
          <a:p>
            <a:pPr lvl="2"/>
            <a:r>
              <a:rPr lang="en-US" dirty="0"/>
              <a:t>Covers reimbursement of travel expenses</a:t>
            </a:r>
          </a:p>
          <a:p>
            <a:pPr lvl="2"/>
            <a:r>
              <a:rPr lang="en-US" dirty="0"/>
              <a:t>Covers reimbursement of substitutes while staff is attending the PD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A7CA0-7EA1-BFD9-11BB-1EA48C0D6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Sub-Group Proficiency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05DC99-789A-5F7D-6D04-2582AFB4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3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DD9F-530A-6239-9CAD-E11A070AF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619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2E6F-5A07-DDFA-97F5-F610328E3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Provides funds to be used for stipends for staff who are</a:t>
            </a:r>
          </a:p>
          <a:p>
            <a:pPr lvl="2"/>
            <a:r>
              <a:rPr lang="en-US" dirty="0"/>
              <a:t>Attending MTSS Professional Development </a:t>
            </a:r>
          </a:p>
          <a:p>
            <a:pPr lvl="2"/>
            <a:r>
              <a:rPr lang="en-US" dirty="0"/>
              <a:t>Working toward district-wide MTSS implementation </a:t>
            </a:r>
          </a:p>
          <a:p>
            <a:pPr lvl="1"/>
            <a:r>
              <a:rPr lang="en-US" dirty="0"/>
              <a:t>Districts may distribute the stipends at their own discretion</a:t>
            </a:r>
          </a:p>
          <a:p>
            <a:pPr lvl="1"/>
            <a:r>
              <a:rPr lang="en-US" dirty="0"/>
              <a:t>Teams must complete required activities and submit evidence in order to make a claim</a:t>
            </a:r>
          </a:p>
          <a:p>
            <a:pPr lvl="1"/>
            <a:r>
              <a:rPr lang="en-US" dirty="0"/>
              <a:t>Refer to the Project 619 Memo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8C49F3-0593-B99F-E37C-A0B583D1A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IEP Sub-Group Proficiency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AE542B-7B01-8D36-468B-584FFA26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0369-3CCF-7F17-4806-1F7903EF7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77A07D-D715-4656-9BC1-F7B9D318B1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B71015-9FD3-6275-2B33-41BB4495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Director Update April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F25E1-6124-A9EE-0ADE-2BAE6785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329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7CA08-8CFF-27FE-2CA2-65677417B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25 Project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257E4-3CBC-1B93-F8CC-CD03BB195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Open for budget applications July 1	</a:t>
            </a:r>
          </a:p>
          <a:p>
            <a:pPr lvl="1"/>
            <a:r>
              <a:rPr lang="en-US" dirty="0"/>
              <a:t>619 – Stipends for MTSS implementation</a:t>
            </a:r>
          </a:p>
          <a:p>
            <a:pPr lvl="2"/>
            <a:r>
              <a:rPr lang="en-US" dirty="0"/>
              <a:t>Application for FY24 open now until June 1</a:t>
            </a:r>
          </a:p>
          <a:p>
            <a:pPr lvl="1"/>
            <a:r>
              <a:rPr lang="en-US" dirty="0"/>
              <a:t>618 – Extended Transition Services</a:t>
            </a:r>
          </a:p>
          <a:p>
            <a:pPr lvl="1"/>
            <a:r>
              <a:rPr lang="en-US" dirty="0"/>
              <a:t>616 – Reimbursement for certification exams passed (must be related to special education)</a:t>
            </a:r>
          </a:p>
          <a:p>
            <a:pPr lvl="1"/>
            <a:r>
              <a:rPr lang="en-US" dirty="0"/>
              <a:t>615 – District provided Professional Development</a:t>
            </a:r>
          </a:p>
          <a:p>
            <a:pPr lvl="1"/>
            <a:r>
              <a:rPr lang="en-US" dirty="0"/>
              <a:t>613 – Reimbursement for state approved Professional Development reimbursement for registration, substitutes, and travel</a:t>
            </a:r>
          </a:p>
          <a:p>
            <a:r>
              <a:rPr lang="en-US" dirty="0"/>
              <a:t>Memos with specific information for each project can be found here. </a:t>
            </a:r>
            <a:r>
              <a:rPr lang="en-US" dirty="0">
                <a:hlinkClick r:id="rId2"/>
              </a:rPr>
              <a:t>https://sde.ok.gov/finance</a:t>
            </a:r>
            <a:r>
              <a:rPr lang="en-US" dirty="0"/>
              <a:t> Scroll to the bottom of </a:t>
            </a:r>
            <a:r>
              <a:rPr lang="en-US"/>
              <a:t>the page.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E3ED7-1A1D-8472-2937-B45EEB980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1AC084-B11C-4025-E377-B6B41B06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57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DCBC-BA1F-311D-C020-4073B372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Residential Students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A105A-7AA9-85DD-B82B-7ACBE424B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online curriculum (seat/license)</a:t>
            </a:r>
          </a:p>
          <a:p>
            <a:r>
              <a:rPr lang="en-US" dirty="0"/>
              <a:t>Contact Elana.Grissom@sde.ok.gov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187C7-E1F6-87C6-DE41-5CD9DC60D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A8B222-0F1A-1310-2C99-70B7B528F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738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6545-4DBE-4AD5-9B2D-9CEB4B37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Ahead – Watch the Listserv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452B-6888-A1E8-2F84-89CF0311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Related Service Provider Training and Mentorship</a:t>
            </a:r>
          </a:p>
          <a:p>
            <a:r>
              <a:rPr lang="en-US" dirty="0"/>
              <a:t>Early Career School Psych Training and Mentorship</a:t>
            </a:r>
          </a:p>
          <a:p>
            <a:r>
              <a:rPr lang="en-US" dirty="0"/>
              <a:t>Early Career Special Education Teacher Training</a:t>
            </a:r>
          </a:p>
          <a:p>
            <a:r>
              <a:rPr lang="en-US" dirty="0"/>
              <a:t>Paraprofessional Asynchronous Training Modules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FADC8-AAFE-B092-0314-9623AFD63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579C2F-DABD-B9FE-0245-E10F79944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0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AF1359E-E38F-75D4-54E5-4C9B988BBC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0466" y="643466"/>
            <a:ext cx="5571067" cy="557106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F7489E-DE34-2A1B-6ABC-5CEF58CA2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Director Update April 2024</a:t>
            </a:r>
            <a:endParaRPr lang="en-US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879064-DC6D-F888-17E3-BFD00940F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CA4161-6EC3-4748-B7F3-82EA64CE3DD4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6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2C4BE-660A-E876-5F9A-3166C74F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 Call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B01E5-4957-7AB4-5C92-37256C61D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 Update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Monday of every month 3:00-3:30</a:t>
            </a:r>
          </a:p>
          <a:p>
            <a:r>
              <a:rPr lang="en-US" dirty="0"/>
              <a:t>Director Deep Dive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Monday of every month 3:00-4:00 (except May)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EC292-D9CC-9E10-B9B2-D53D7A7CD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03BED3-8A24-C9BC-8DF6-AE2E1BBC9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67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1DDA6-F77E-CB3F-AEBA-D6CA0B7D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Deep Dive Director Call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2F56C-0728-A147-4779-A4063C09D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Tuesday, May 28, 2024, 3:00-4:00</a:t>
            </a:r>
          </a:p>
          <a:p>
            <a:r>
              <a:rPr lang="en-US" dirty="0"/>
              <a:t>Alexa Hudak</a:t>
            </a:r>
          </a:p>
          <a:p>
            <a:pPr lvl="1"/>
            <a:r>
              <a:rPr lang="en-US" dirty="0"/>
              <a:t>Intervention Library</a:t>
            </a:r>
          </a:p>
          <a:p>
            <a:r>
              <a:rPr lang="en-US" dirty="0"/>
              <a:t>Carolyn Thomas</a:t>
            </a:r>
          </a:p>
          <a:p>
            <a:pPr lvl="1"/>
            <a:r>
              <a:rPr lang="en-US" dirty="0"/>
              <a:t>CPI Training Update</a:t>
            </a:r>
          </a:p>
          <a:p>
            <a:pPr lvl="1"/>
            <a:r>
              <a:rPr lang="en-US" dirty="0"/>
              <a:t>Paraprofessional Training Update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E6B4D-A367-81DF-821B-91E04456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5590E8-8698-305B-2D67-C949E3F75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0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D9E1-9283-38A7-874B-18380BBE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Public Comment Part B Grant Application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0A3-3440-266C-5061-9B8D61209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  <a:hlinkClick r:id="rId2"/>
              </a:rPr>
              <a:t>https://sde.ok.gov/special-education</a:t>
            </a:r>
            <a:r>
              <a:rPr lang="en-US">
                <a:ea typeface="+mn-lt"/>
                <a:cs typeface="+mn-lt"/>
              </a:rPr>
              <a:t> </a:t>
            </a:r>
          </a:p>
          <a:p>
            <a:r>
              <a:rPr lang="en-US">
                <a:cs typeface="Arial"/>
              </a:rPr>
              <a:t>Comments received no later than May 15, 2024</a:t>
            </a:r>
          </a:p>
          <a:p>
            <a:r>
              <a:rPr lang="en-US">
                <a:cs typeface="Arial"/>
              </a:rPr>
              <a:t>Send comments to </a:t>
            </a:r>
            <a:r>
              <a:rPr lang="en-US">
                <a:cs typeface="Arial"/>
                <a:hlinkClick r:id="rId3"/>
              </a:rPr>
              <a:t>abby.johnson@sde.ok.gov</a:t>
            </a:r>
            <a:endParaRPr lang="en-US">
              <a:cs typeface="Arial"/>
            </a:endParaRPr>
          </a:p>
          <a:p>
            <a:r>
              <a:rPr lang="en-US">
                <a:cs typeface="Arial"/>
              </a:rPr>
              <a:t>"Public Comment" in the subject 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5CF2-F77E-7989-C298-9E76DA23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5CBFB-D321-D7CF-7177-F16FD33C0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38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4D9E1-9283-38A7-874B-18380BBE1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Public Comment Revised Policies &amp; Procedures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820A3-3440-266C-5061-9B8D61209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https://sde.ok.gov/special-education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r>
              <a:rPr lang="en-US" dirty="0">
                <a:cs typeface="Arial"/>
              </a:rPr>
              <a:t>Comments received no later than May 31, 2024</a:t>
            </a:r>
          </a:p>
          <a:p>
            <a:r>
              <a:rPr lang="en-US" dirty="0">
                <a:cs typeface="Arial"/>
              </a:rPr>
              <a:t>Send comments to </a:t>
            </a:r>
            <a:r>
              <a:rPr lang="en-US" dirty="0">
                <a:cs typeface="Arial"/>
                <a:hlinkClick r:id="rId3"/>
              </a:rPr>
              <a:t>abby.johnson@sde.ok.gov</a:t>
            </a:r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"Public Comment" in the subject line</a:t>
            </a:r>
          </a:p>
          <a:p>
            <a:r>
              <a:rPr lang="en-US" dirty="0">
                <a:cs typeface="Arial"/>
              </a:rPr>
              <a:t>Public Hearing @ OSDE State Board Room</a:t>
            </a:r>
          </a:p>
          <a:p>
            <a:pPr lvl="1"/>
            <a:r>
              <a:rPr lang="en-US" dirty="0">
                <a:cs typeface="Arial"/>
              </a:rPr>
              <a:t>May 17, 1:30-3:30 pm </a:t>
            </a:r>
          </a:p>
          <a:p>
            <a:pPr lvl="1"/>
            <a:r>
              <a:rPr lang="en-US" dirty="0">
                <a:cs typeface="Arial"/>
              </a:rPr>
              <a:t>May 20, 1:30-3:30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0F5CF2-F77E-7989-C298-9E76DA23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85CBFB-D321-D7CF-7177-F16FD33C0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8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41FF6-F89F-0FD0-9FBA-39349D338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Due Dates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4C74A-23A3-2F7E-3A59-EE214CD66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June 1 SSIP Participation Application</a:t>
            </a:r>
          </a:p>
          <a:p>
            <a:r>
              <a:rPr lang="en-US" dirty="0"/>
              <a:t>June 30 Submit End of Year Data </a:t>
            </a:r>
          </a:p>
          <a:p>
            <a:r>
              <a:rPr lang="en-US" dirty="0"/>
              <a:t>July 1 Assurances</a:t>
            </a:r>
          </a:p>
          <a:p>
            <a:r>
              <a:rPr lang="en-US" dirty="0"/>
              <a:t>July 16 Certify EOY Data</a:t>
            </a:r>
          </a:p>
          <a:p>
            <a:r>
              <a:rPr lang="en-US" dirty="0"/>
              <a:t>July 22 High Needs Application</a:t>
            </a:r>
          </a:p>
          <a:p>
            <a:r>
              <a:rPr lang="en-US" dirty="0"/>
              <a:t>September 27 Bonus Point Submission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A68E6-2188-76C0-0E67-0ACDCC0A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44FA3E-B180-1372-9EB1-B21EE6E15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41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4E817-965D-01EE-F798-3C6923A09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Training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3F9C5-A25B-AA0F-F58C-AEE9A17E5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4198" y="1455935"/>
            <a:ext cx="11603603" cy="4914940"/>
          </a:xfrm>
        </p:spPr>
        <p:txBody>
          <a:bodyPr>
            <a:normAutofit/>
          </a:bodyPr>
          <a:lstStyle/>
          <a:p>
            <a:r>
              <a:rPr lang="en-US" dirty="0"/>
              <a:t>May 15 – Duncan DRS/Pre-ETS Alternate Diploma and OP2P Grant</a:t>
            </a:r>
          </a:p>
          <a:p>
            <a:r>
              <a:rPr lang="en-US" dirty="0"/>
              <a:t>May 16 – EOY Open Door Assistance</a:t>
            </a:r>
          </a:p>
          <a:p>
            <a:r>
              <a:rPr lang="en-US" dirty="0"/>
              <a:t>May 17 – EOY Open Door Assistance</a:t>
            </a:r>
          </a:p>
          <a:p>
            <a:r>
              <a:rPr lang="en-US" dirty="0"/>
              <a:t>May 23 – Alternate Diploma &amp; 18-22 Extended Transition Programs: Lessons Learned &amp; Future Focus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3DD48E-3A35-ACD0-CF81-014CCB8A6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Director Update April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2620E-1889-442B-0893-B039DFDE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4161-6EC3-4748-B7F3-82EA64CE3D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79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klahoma Education">
      <a:dk1>
        <a:srgbClr val="187BC0"/>
      </a:dk1>
      <a:lt1>
        <a:srgbClr val="FFFFFF"/>
      </a:lt1>
      <a:dk2>
        <a:srgbClr val="000000"/>
      </a:dk2>
      <a:lt2>
        <a:srgbClr val="E7E6E6"/>
      </a:lt2>
      <a:accent1>
        <a:srgbClr val="187BC0"/>
      </a:accent1>
      <a:accent2>
        <a:srgbClr val="326820"/>
      </a:accent2>
      <a:accent3>
        <a:srgbClr val="D15420"/>
      </a:accent3>
      <a:accent4>
        <a:srgbClr val="DE9027"/>
      </a:accent4>
      <a:accent5>
        <a:srgbClr val="004E9A"/>
      </a:accent5>
      <a:accent6>
        <a:srgbClr val="787878"/>
      </a:accent6>
      <a:hlink>
        <a:srgbClr val="0066A6"/>
      </a:hlink>
      <a:folHlink>
        <a:srgbClr val="1CA6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0F039C9F56664A88D0101173A42059" ma:contentTypeVersion="9" ma:contentTypeDescription="Create a new document." ma:contentTypeScope="" ma:versionID="77f692baa54a836138e8c09d991b2015">
  <xsd:schema xmlns:xsd="http://www.w3.org/2001/XMLSchema" xmlns:xs="http://www.w3.org/2001/XMLSchema" xmlns:p="http://schemas.microsoft.com/office/2006/metadata/properties" xmlns:ns2="d5841c04-8ab1-45d0-a7a9-3e2ef1eb0f19" xmlns:ns3="3a219bbd-8a6c-470c-9a77-55c48485a5eb" targetNamespace="http://schemas.microsoft.com/office/2006/metadata/properties" ma:root="true" ma:fieldsID="f0dd72d9d50abf45761025aa60c3fa75" ns2:_="" ns3:_="">
    <xsd:import namespace="d5841c04-8ab1-45d0-a7a9-3e2ef1eb0f19"/>
    <xsd:import namespace="3a219bbd-8a6c-470c-9a77-55c48485a5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41c04-8ab1-45d0-a7a9-3e2ef1eb0f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19bbd-8a6c-470c-9a77-55c48485a5e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CA3F46C-AC89-4C25-BF43-A48BFC5C96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7A70F3-392A-4B33-9836-6CB37D8818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841c04-8ab1-45d0-a7a9-3e2ef1eb0f19"/>
    <ds:schemaRef ds:uri="3a219bbd-8a6c-470c-9a77-55c48485a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90434B-CBE5-4AE1-BB9A-78471F5B267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a219bbd-8a6c-470c-9a77-55c48485a5eb"/>
    <ds:schemaRef ds:uri="d5841c04-8ab1-45d0-a7a9-3e2ef1eb0f19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51539</TotalTime>
  <Words>940</Words>
  <Application>Microsoft Office PowerPoint</Application>
  <PresentationFormat>Widescreen</PresentationFormat>
  <Paragraphs>167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Palatino</vt:lpstr>
      <vt:lpstr>Office Theme</vt:lpstr>
      <vt:lpstr>Director Update May 13, 2024</vt:lpstr>
      <vt:lpstr>Welcome</vt:lpstr>
      <vt:lpstr>PowerPoint Presentation</vt:lpstr>
      <vt:lpstr>Director Call Schedule</vt:lpstr>
      <vt:lpstr>May Deep Dive Director Call </vt:lpstr>
      <vt:lpstr>Public Comment Part B Grant Application</vt:lpstr>
      <vt:lpstr>Public Comment Revised Policies &amp; Procedures</vt:lpstr>
      <vt:lpstr>Due Dates </vt:lpstr>
      <vt:lpstr>Upcoming Training Dates</vt:lpstr>
      <vt:lpstr>Eligibility Report in AR</vt:lpstr>
      <vt:lpstr>Oklahoma Deaf Education Conference</vt:lpstr>
      <vt:lpstr>MTSS Fidelity of Implementation Self-Assessment</vt:lpstr>
      <vt:lpstr>Picture Exchange Communication System (PECS)</vt:lpstr>
      <vt:lpstr>OKMTSS Conference</vt:lpstr>
      <vt:lpstr>BeST (Behavioral Science for Teachers)</vt:lpstr>
      <vt:lpstr>Funding with IDEA Funds</vt:lpstr>
      <vt:lpstr>Project 615 (Allocation)</vt:lpstr>
      <vt:lpstr>Project 613 (Until project funds are depleted)</vt:lpstr>
      <vt:lpstr>Project 619</vt:lpstr>
      <vt:lpstr>FY 25 Project Applications</vt:lpstr>
      <vt:lpstr>Residential Students </vt:lpstr>
      <vt:lpstr>Looking Ahead – Watch the Listserv for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 Ingram</dc:creator>
  <cp:lastModifiedBy>Sherri Coats</cp:lastModifiedBy>
  <cp:revision>241</cp:revision>
  <dcterms:created xsi:type="dcterms:W3CDTF">2020-03-05T01:01:19Z</dcterms:created>
  <dcterms:modified xsi:type="dcterms:W3CDTF">2024-05-13T20:42:53Z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0x0101000C0F039C9F56664A88D0101173A42059</vt:lpwstr>
  </property>
</Properties>
</file>