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61" r:id="rId5"/>
    <p:sldId id="4082" r:id="rId6"/>
    <p:sldId id="4099" r:id="rId7"/>
    <p:sldId id="4084" r:id="rId8"/>
    <p:sldId id="4087" r:id="rId9"/>
    <p:sldId id="4123" r:id="rId10"/>
    <p:sldId id="4108" r:id="rId11"/>
    <p:sldId id="4085" r:id="rId12"/>
    <p:sldId id="4109" r:id="rId13"/>
    <p:sldId id="4110" r:id="rId14"/>
    <p:sldId id="4114" r:id="rId15"/>
    <p:sldId id="4122" r:id="rId16"/>
    <p:sldId id="4119" r:id="rId17"/>
    <p:sldId id="4103" r:id="rId18"/>
    <p:sldId id="4121" r:id="rId19"/>
    <p:sldId id="4117" r:id="rId20"/>
    <p:sldId id="4111" r:id="rId21"/>
    <p:sldId id="4118" r:id="rId22"/>
    <p:sldId id="4120" r:id="rId23"/>
    <p:sldId id="4116" r:id="rId24"/>
    <p:sldId id="4107" r:id="rId25"/>
    <p:sldId id="409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685508-E9D8-357B-0FEC-5815A3A7595F}" name="Sherri Coats" initials="SC" userId="S::sherri.coats@sde.ok.gov::d17bb8f0-5baf-44d0-a795-a7e97aa0124e" providerId="AD"/>
  <p188:author id="{2FFEA960-1577-07F4-0AE7-15976952B4BA}" name="Alexa Hudak" initials="AH" userId="S::Alexa.Hudak@sde.ok.gov::4e84f2bf-e999-4d5a-ae1f-a0eff5e5b7ce" providerId="AD"/>
  <p188:author id="{B688FE61-B5B8-6BD0-1283-5CB94EA19F06}" name="Sherri Coats" initials="SC" userId="S::Sherri.Coats@sde.ok.gov::d17bb8f0-5baf-44d0-a795-a7e97aa0124e" providerId="AD"/>
  <p188:author id="{244F6B9E-6FD9-A772-17F5-D0813BBDB5AB}" name="Tina Spence" initials="TS" userId="S::tina.spence@sde.ok.gov::10753a85-d44e-45c0-b65a-ea1dffec47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4115"/>
    <a:srgbClr val="669B41"/>
    <a:srgbClr val="0099FF"/>
    <a:srgbClr val="DE9027"/>
    <a:srgbClr val="464646"/>
    <a:srgbClr val="33CCCC"/>
    <a:srgbClr val="33CCFF"/>
    <a:srgbClr val="99CCFF"/>
    <a:srgbClr val="A96728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0D7927-B2CA-44A8-A120-4D681FBAAF66}" v="5" dt="2024-06-10T18:51:32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6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i Coats" userId="d17bb8f0-5baf-44d0-a795-a7e97aa0124e" providerId="ADAL" clId="{EAC77103-9AD7-4273-A2B5-9F251B86C164}"/>
    <pc:docChg chg="custSel addSld delSld modSld sldOrd">
      <pc:chgData name="Sherri Coats" userId="d17bb8f0-5baf-44d0-a795-a7e97aa0124e" providerId="ADAL" clId="{EAC77103-9AD7-4273-A2B5-9F251B86C164}" dt="2024-05-19T23:44:15.952" v="1301" actId="20577"/>
      <pc:docMkLst>
        <pc:docMk/>
      </pc:docMkLst>
      <pc:sldChg chg="modSp mod">
        <pc:chgData name="Sherri Coats" userId="d17bb8f0-5baf-44d0-a795-a7e97aa0124e" providerId="ADAL" clId="{EAC77103-9AD7-4273-A2B5-9F251B86C164}" dt="2024-05-19T21:55:01.446" v="6" actId="20577"/>
        <pc:sldMkLst>
          <pc:docMk/>
          <pc:sldMk cId="180728658" sldId="261"/>
        </pc:sldMkLst>
        <pc:spChg chg="mod">
          <ac:chgData name="Sherri Coats" userId="d17bb8f0-5baf-44d0-a795-a7e97aa0124e" providerId="ADAL" clId="{EAC77103-9AD7-4273-A2B5-9F251B86C164}" dt="2024-05-19T21:55:01.446" v="6" actId="20577"/>
          <ac:spMkLst>
            <pc:docMk/>
            <pc:sldMk cId="180728658" sldId="261"/>
            <ac:spMk id="16" creationId="{640797B4-4414-534A-A4A6-659B35516D4F}"/>
          </ac:spMkLst>
        </pc:spChg>
      </pc:sldChg>
      <pc:sldChg chg="del">
        <pc:chgData name="Sherri Coats" userId="d17bb8f0-5baf-44d0-a795-a7e97aa0124e" providerId="ADAL" clId="{EAC77103-9AD7-4273-A2B5-9F251B86C164}" dt="2024-05-19T21:57:48.071" v="147" actId="2696"/>
        <pc:sldMkLst>
          <pc:docMk/>
          <pc:sldMk cId="3100538601" sldId="1078"/>
        </pc:sldMkLst>
      </pc:sldChg>
      <pc:sldChg chg="modSp mod">
        <pc:chgData name="Sherri Coats" userId="d17bb8f0-5baf-44d0-a795-a7e97aa0124e" providerId="ADAL" clId="{EAC77103-9AD7-4273-A2B5-9F251B86C164}" dt="2024-05-19T22:00:35.422" v="423" actId="20577"/>
        <pc:sldMkLst>
          <pc:docMk/>
          <pc:sldMk cId="3356141968" sldId="4085"/>
        </pc:sldMkLst>
        <pc:spChg chg="mod">
          <ac:chgData name="Sherri Coats" userId="d17bb8f0-5baf-44d0-a795-a7e97aa0124e" providerId="ADAL" clId="{EAC77103-9AD7-4273-A2B5-9F251B86C164}" dt="2024-05-19T22:00:35.422" v="423" actId="20577"/>
          <ac:spMkLst>
            <pc:docMk/>
            <pc:sldMk cId="3356141968" sldId="4085"/>
            <ac:spMk id="3" creationId="{0004C74A-23A3-2F7E-3A59-EE214CD663B6}"/>
          </ac:spMkLst>
        </pc:spChg>
      </pc:sldChg>
      <pc:sldChg chg="modSp mod">
        <pc:chgData name="Sherri Coats" userId="d17bb8f0-5baf-44d0-a795-a7e97aa0124e" providerId="ADAL" clId="{EAC77103-9AD7-4273-A2B5-9F251B86C164}" dt="2024-05-19T23:27:30.464" v="576" actId="20577"/>
        <pc:sldMkLst>
          <pc:docMk/>
          <pc:sldMk cId="595479951" sldId="4086"/>
        </pc:sldMkLst>
        <pc:spChg chg="mod">
          <ac:chgData name="Sherri Coats" userId="d17bb8f0-5baf-44d0-a795-a7e97aa0124e" providerId="ADAL" clId="{EAC77103-9AD7-4273-A2B5-9F251B86C164}" dt="2024-05-19T23:27:30.464" v="576" actId="20577"/>
          <ac:spMkLst>
            <pc:docMk/>
            <pc:sldMk cId="595479951" sldId="4086"/>
            <ac:spMk id="3" creationId="{D723F9C5-A25B-AA0F-F58C-AEE9A17E5BD7}"/>
          </ac:spMkLst>
        </pc:spChg>
      </pc:sldChg>
      <pc:sldChg chg="modSp mod">
        <pc:chgData name="Sherri Coats" userId="d17bb8f0-5baf-44d0-a795-a7e97aa0124e" providerId="ADAL" clId="{EAC77103-9AD7-4273-A2B5-9F251B86C164}" dt="2024-05-19T21:57:30.630" v="146" actId="20577"/>
        <pc:sldMkLst>
          <pc:docMk/>
          <pc:sldMk cId="3598701708" sldId="4087"/>
        </pc:sldMkLst>
        <pc:spChg chg="mod">
          <ac:chgData name="Sherri Coats" userId="d17bb8f0-5baf-44d0-a795-a7e97aa0124e" providerId="ADAL" clId="{EAC77103-9AD7-4273-A2B5-9F251B86C164}" dt="2024-05-19T21:57:30.630" v="146" actId="20577"/>
          <ac:spMkLst>
            <pc:docMk/>
            <pc:sldMk cId="3598701708" sldId="4087"/>
            <ac:spMk id="2" creationId="{2CE1DDA6-F77E-CB3F-AEBA-D6CA0B7DFB0E}"/>
          </ac:spMkLst>
        </pc:spChg>
        <pc:spChg chg="mod">
          <ac:chgData name="Sherri Coats" userId="d17bb8f0-5baf-44d0-a795-a7e97aa0124e" providerId="ADAL" clId="{EAC77103-9AD7-4273-A2B5-9F251B86C164}" dt="2024-05-19T21:57:20.056" v="142" actId="20577"/>
          <ac:spMkLst>
            <pc:docMk/>
            <pc:sldMk cId="3598701708" sldId="4087"/>
            <ac:spMk id="3" creationId="{B902F56C-0728-A147-4779-A4063C09D101}"/>
          </ac:spMkLst>
        </pc:spChg>
      </pc:sldChg>
      <pc:sldChg chg="modSp mod">
        <pc:chgData name="Sherri Coats" userId="d17bb8f0-5baf-44d0-a795-a7e97aa0124e" providerId="ADAL" clId="{EAC77103-9AD7-4273-A2B5-9F251B86C164}" dt="2024-05-19T23:37:33.074" v="789" actId="20577"/>
        <pc:sldMkLst>
          <pc:docMk/>
          <pc:sldMk cId="2549207564" sldId="4091"/>
        </pc:sldMkLst>
        <pc:spChg chg="mod">
          <ac:chgData name="Sherri Coats" userId="d17bb8f0-5baf-44d0-a795-a7e97aa0124e" providerId="ADAL" clId="{EAC77103-9AD7-4273-A2B5-9F251B86C164}" dt="2024-05-19T23:37:33.074" v="789" actId="20577"/>
          <ac:spMkLst>
            <pc:docMk/>
            <pc:sldMk cId="2549207564" sldId="4091"/>
            <ac:spMk id="3" creationId="{E89E452B-6888-A1E8-2F84-89CF0311423E}"/>
          </ac:spMkLst>
        </pc:spChg>
      </pc:sldChg>
      <pc:sldChg chg="modSp mod">
        <pc:chgData name="Sherri Coats" userId="d17bb8f0-5baf-44d0-a795-a7e97aa0124e" providerId="ADAL" clId="{EAC77103-9AD7-4273-A2B5-9F251B86C164}" dt="2024-05-19T22:00:19.451" v="422" actId="20577"/>
        <pc:sldMkLst>
          <pc:docMk/>
          <pc:sldMk cId="2608282735" sldId="4108"/>
        </pc:sldMkLst>
        <pc:spChg chg="mod">
          <ac:chgData name="Sherri Coats" userId="d17bb8f0-5baf-44d0-a795-a7e97aa0124e" providerId="ADAL" clId="{EAC77103-9AD7-4273-A2B5-9F251B86C164}" dt="2024-05-19T21:57:55.976" v="148" actId="20577"/>
          <ac:spMkLst>
            <pc:docMk/>
            <pc:sldMk cId="2608282735" sldId="4108"/>
            <ac:spMk id="2" creationId="{ECA4D9E1-9283-38A7-874B-18380BBE15EE}"/>
          </ac:spMkLst>
        </pc:spChg>
        <pc:spChg chg="mod">
          <ac:chgData name="Sherri Coats" userId="d17bb8f0-5baf-44d0-a795-a7e97aa0124e" providerId="ADAL" clId="{EAC77103-9AD7-4273-A2B5-9F251B86C164}" dt="2024-05-19T22:00:19.451" v="422" actId="20577"/>
          <ac:spMkLst>
            <pc:docMk/>
            <pc:sldMk cId="2608282735" sldId="4108"/>
            <ac:spMk id="3" creationId="{C4B820A3-3440-266C-5061-9B8D612092AD}"/>
          </ac:spMkLst>
        </pc:spChg>
      </pc:sldChg>
      <pc:sldChg chg="modSp mod">
        <pc:chgData name="Sherri Coats" userId="d17bb8f0-5baf-44d0-a795-a7e97aa0124e" providerId="ADAL" clId="{EAC77103-9AD7-4273-A2B5-9F251B86C164}" dt="2024-05-19T23:30:30.938" v="582" actId="255"/>
        <pc:sldMkLst>
          <pc:docMk/>
          <pc:sldMk cId="398773225" sldId="4111"/>
        </pc:sldMkLst>
        <pc:spChg chg="mod">
          <ac:chgData name="Sherri Coats" userId="d17bb8f0-5baf-44d0-a795-a7e97aa0124e" providerId="ADAL" clId="{EAC77103-9AD7-4273-A2B5-9F251B86C164}" dt="2024-05-19T23:30:30.938" v="582" actId="255"/>
          <ac:spMkLst>
            <pc:docMk/>
            <pc:sldMk cId="398773225" sldId="4111"/>
            <ac:spMk id="3" creationId="{8039B30F-B2C1-B174-6582-B51C56F76443}"/>
          </ac:spMkLst>
        </pc:spChg>
      </pc:sldChg>
      <pc:sldChg chg="del">
        <pc:chgData name="Sherri Coats" userId="d17bb8f0-5baf-44d0-a795-a7e97aa0124e" providerId="ADAL" clId="{EAC77103-9AD7-4273-A2B5-9F251B86C164}" dt="2024-05-19T23:28:03.189" v="577" actId="2696"/>
        <pc:sldMkLst>
          <pc:docMk/>
          <pc:sldMk cId="215216605" sldId="4112"/>
        </pc:sldMkLst>
      </pc:sldChg>
      <pc:sldChg chg="del">
        <pc:chgData name="Sherri Coats" userId="d17bb8f0-5baf-44d0-a795-a7e97aa0124e" providerId="ADAL" clId="{EAC77103-9AD7-4273-A2B5-9F251B86C164}" dt="2024-05-19T23:28:29.117" v="578" actId="2696"/>
        <pc:sldMkLst>
          <pc:docMk/>
          <pc:sldMk cId="3177727117" sldId="4113"/>
        </pc:sldMkLst>
      </pc:sldChg>
      <pc:sldChg chg="del">
        <pc:chgData name="Sherri Coats" userId="d17bb8f0-5baf-44d0-a795-a7e97aa0124e" providerId="ADAL" clId="{EAC77103-9AD7-4273-A2B5-9F251B86C164}" dt="2024-05-19T22:06:47.727" v="424" actId="2696"/>
        <pc:sldMkLst>
          <pc:docMk/>
          <pc:sldMk cId="2720698325" sldId="4115"/>
        </pc:sldMkLst>
      </pc:sldChg>
      <pc:sldChg chg="modSp mod">
        <pc:chgData name="Sherri Coats" userId="d17bb8f0-5baf-44d0-a795-a7e97aa0124e" providerId="ADAL" clId="{EAC77103-9AD7-4273-A2B5-9F251B86C164}" dt="2024-05-19T23:34:59.833" v="788" actId="20577"/>
        <pc:sldMkLst>
          <pc:docMk/>
          <pc:sldMk cId="83945752" sldId="4116"/>
        </pc:sldMkLst>
        <pc:spChg chg="mod">
          <ac:chgData name="Sherri Coats" userId="d17bb8f0-5baf-44d0-a795-a7e97aa0124e" providerId="ADAL" clId="{EAC77103-9AD7-4273-A2B5-9F251B86C164}" dt="2024-05-19T23:34:59.833" v="788" actId="20577"/>
          <ac:spMkLst>
            <pc:docMk/>
            <pc:sldMk cId="83945752" sldId="4116"/>
            <ac:spMk id="3" creationId="{93B257E4-3CBC-1B93-F8CC-CD03BB1950BA}"/>
          </ac:spMkLst>
        </pc:spChg>
      </pc:sldChg>
      <pc:sldChg chg="modSp mod">
        <pc:chgData name="Sherri Coats" userId="d17bb8f0-5baf-44d0-a795-a7e97aa0124e" providerId="ADAL" clId="{EAC77103-9AD7-4273-A2B5-9F251B86C164}" dt="2024-05-19T23:31:25.809" v="596" actId="20577"/>
        <pc:sldMkLst>
          <pc:docMk/>
          <pc:sldMk cId="1830255944" sldId="4118"/>
        </pc:sldMkLst>
        <pc:spChg chg="mod">
          <ac:chgData name="Sherri Coats" userId="d17bb8f0-5baf-44d0-a795-a7e97aa0124e" providerId="ADAL" clId="{EAC77103-9AD7-4273-A2B5-9F251B86C164}" dt="2024-05-19T23:31:25.809" v="596" actId="20577"/>
          <ac:spMkLst>
            <pc:docMk/>
            <pc:sldMk cId="1830255944" sldId="4118"/>
            <ac:spMk id="2" creationId="{49E0DD9F-530A-6239-9CAD-E11A070AFAA5}"/>
          </ac:spMkLst>
        </pc:spChg>
        <pc:spChg chg="mod">
          <ac:chgData name="Sherri Coats" userId="d17bb8f0-5baf-44d0-a795-a7e97aa0124e" providerId="ADAL" clId="{EAC77103-9AD7-4273-A2B5-9F251B86C164}" dt="2024-05-19T23:30:18.373" v="581" actId="255"/>
          <ac:spMkLst>
            <pc:docMk/>
            <pc:sldMk cId="1830255944" sldId="4118"/>
            <ac:spMk id="3" creationId="{02AF2E6F-5A07-DDFA-97F5-F610328E3C6B}"/>
          </ac:spMkLst>
        </pc:spChg>
      </pc:sldChg>
      <pc:sldChg chg="modSp new mod">
        <pc:chgData name="Sherri Coats" userId="d17bb8f0-5baf-44d0-a795-a7e97aa0124e" providerId="ADAL" clId="{EAC77103-9AD7-4273-A2B5-9F251B86C164}" dt="2024-05-19T22:08:26.808" v="575" actId="20577"/>
        <pc:sldMkLst>
          <pc:docMk/>
          <pc:sldMk cId="2162159281" sldId="4119"/>
        </pc:sldMkLst>
        <pc:spChg chg="mod">
          <ac:chgData name="Sherri Coats" userId="d17bb8f0-5baf-44d0-a795-a7e97aa0124e" providerId="ADAL" clId="{EAC77103-9AD7-4273-A2B5-9F251B86C164}" dt="2024-05-19T22:07:37.184" v="460" actId="20577"/>
          <ac:spMkLst>
            <pc:docMk/>
            <pc:sldMk cId="2162159281" sldId="4119"/>
            <ac:spMk id="2" creationId="{19992118-7CD5-988B-E419-8D48EEDDFEA2}"/>
          </ac:spMkLst>
        </pc:spChg>
        <pc:spChg chg="mod">
          <ac:chgData name="Sherri Coats" userId="d17bb8f0-5baf-44d0-a795-a7e97aa0124e" providerId="ADAL" clId="{EAC77103-9AD7-4273-A2B5-9F251B86C164}" dt="2024-05-19T22:08:26.808" v="575" actId="20577"/>
          <ac:spMkLst>
            <pc:docMk/>
            <pc:sldMk cId="2162159281" sldId="4119"/>
            <ac:spMk id="3" creationId="{C31E56CF-D8F4-1471-4959-098937CE78CF}"/>
          </ac:spMkLst>
        </pc:spChg>
      </pc:sldChg>
      <pc:sldChg chg="modSp add mod">
        <pc:chgData name="Sherri Coats" userId="d17bb8f0-5baf-44d0-a795-a7e97aa0124e" providerId="ADAL" clId="{EAC77103-9AD7-4273-A2B5-9F251B86C164}" dt="2024-05-19T23:34:37.266" v="770" actId="20577"/>
        <pc:sldMkLst>
          <pc:docMk/>
          <pc:sldMk cId="4046218586" sldId="4120"/>
        </pc:sldMkLst>
        <pc:spChg chg="mod">
          <ac:chgData name="Sherri Coats" userId="d17bb8f0-5baf-44d0-a795-a7e97aa0124e" providerId="ADAL" clId="{EAC77103-9AD7-4273-A2B5-9F251B86C164}" dt="2024-05-19T23:34:37.266" v="770" actId="20577"/>
          <ac:spMkLst>
            <pc:docMk/>
            <pc:sldMk cId="4046218586" sldId="4120"/>
            <ac:spMk id="2" creationId="{49E0DD9F-530A-6239-9CAD-E11A070AFAA5}"/>
          </ac:spMkLst>
        </pc:spChg>
        <pc:spChg chg="mod">
          <ac:chgData name="Sherri Coats" userId="d17bb8f0-5baf-44d0-a795-a7e97aa0124e" providerId="ADAL" clId="{EAC77103-9AD7-4273-A2B5-9F251B86C164}" dt="2024-05-19T23:34:33.307" v="768" actId="20577"/>
          <ac:spMkLst>
            <pc:docMk/>
            <pc:sldMk cId="4046218586" sldId="4120"/>
            <ac:spMk id="3" creationId="{02AF2E6F-5A07-DDFA-97F5-F610328E3C6B}"/>
          </ac:spMkLst>
        </pc:spChg>
      </pc:sldChg>
      <pc:sldChg chg="modSp new mod ord">
        <pc:chgData name="Sherri Coats" userId="d17bb8f0-5baf-44d0-a795-a7e97aa0124e" providerId="ADAL" clId="{EAC77103-9AD7-4273-A2B5-9F251B86C164}" dt="2024-05-19T23:44:15.952" v="1301" actId="20577"/>
        <pc:sldMkLst>
          <pc:docMk/>
          <pc:sldMk cId="1348929348" sldId="4121"/>
        </pc:sldMkLst>
        <pc:spChg chg="mod">
          <ac:chgData name="Sherri Coats" userId="d17bb8f0-5baf-44d0-a795-a7e97aa0124e" providerId="ADAL" clId="{EAC77103-9AD7-4273-A2B5-9F251B86C164}" dt="2024-05-19T23:39:33.328" v="831" actId="20577"/>
          <ac:spMkLst>
            <pc:docMk/>
            <pc:sldMk cId="1348929348" sldId="4121"/>
            <ac:spMk id="2" creationId="{F330CB42-CE30-0B53-CD04-A0D5925B6687}"/>
          </ac:spMkLst>
        </pc:spChg>
        <pc:spChg chg="mod">
          <ac:chgData name="Sherri Coats" userId="d17bb8f0-5baf-44d0-a795-a7e97aa0124e" providerId="ADAL" clId="{EAC77103-9AD7-4273-A2B5-9F251B86C164}" dt="2024-05-19T23:44:15.952" v="1301" actId="20577"/>
          <ac:spMkLst>
            <pc:docMk/>
            <pc:sldMk cId="1348929348" sldId="4121"/>
            <ac:spMk id="3" creationId="{4CFEBF8B-08FF-C34C-3322-D9CE5C7B161F}"/>
          </ac:spMkLst>
        </pc:spChg>
      </pc:sldChg>
    </pc:docChg>
  </pc:docChgLst>
  <pc:docChgLst>
    <pc:chgData name="Sherri Coats" userId="d17bb8f0-5baf-44d0-a795-a7e97aa0124e" providerId="ADAL" clId="{690D7927-B2CA-44A8-A120-4D681FBAAF66}"/>
    <pc:docChg chg="undo custSel addSld delSld modSld sldOrd">
      <pc:chgData name="Sherri Coats" userId="d17bb8f0-5baf-44d0-a795-a7e97aa0124e" providerId="ADAL" clId="{690D7927-B2CA-44A8-A120-4D681FBAAF66}" dt="2024-06-10T20:40:20.071" v="1398" actId="20577"/>
      <pc:docMkLst>
        <pc:docMk/>
      </pc:docMkLst>
      <pc:sldChg chg="modSp mod">
        <pc:chgData name="Sherri Coats" userId="d17bb8f0-5baf-44d0-a795-a7e97aa0124e" providerId="ADAL" clId="{690D7927-B2CA-44A8-A120-4D681FBAAF66}" dt="2024-06-10T18:47:55.102" v="1339" actId="20577"/>
        <pc:sldMkLst>
          <pc:docMk/>
          <pc:sldMk cId="180728658" sldId="261"/>
        </pc:sldMkLst>
        <pc:spChg chg="mod">
          <ac:chgData name="Sherri Coats" userId="d17bb8f0-5baf-44d0-a795-a7e97aa0124e" providerId="ADAL" clId="{690D7927-B2CA-44A8-A120-4D681FBAAF66}" dt="2024-06-10T18:47:55.102" v="1339" actId="20577"/>
          <ac:spMkLst>
            <pc:docMk/>
            <pc:sldMk cId="180728658" sldId="261"/>
            <ac:spMk id="16" creationId="{640797B4-4414-534A-A4A6-659B35516D4F}"/>
          </ac:spMkLst>
        </pc:spChg>
      </pc:sldChg>
      <pc:sldChg chg="modSp mod">
        <pc:chgData name="Sherri Coats" userId="d17bb8f0-5baf-44d0-a795-a7e97aa0124e" providerId="ADAL" clId="{690D7927-B2CA-44A8-A120-4D681FBAAF66}" dt="2024-06-10T18:50:53.767" v="1347" actId="20577"/>
        <pc:sldMkLst>
          <pc:docMk/>
          <pc:sldMk cId="2316732913" sldId="4082"/>
        </pc:sldMkLst>
        <pc:spChg chg="mod">
          <ac:chgData name="Sherri Coats" userId="d17bb8f0-5baf-44d0-a795-a7e97aa0124e" providerId="ADAL" clId="{690D7927-B2CA-44A8-A120-4D681FBAAF66}" dt="2024-06-10T18:50:53.767" v="1347" actId="20577"/>
          <ac:spMkLst>
            <pc:docMk/>
            <pc:sldMk cId="2316732913" sldId="4082"/>
            <ac:spMk id="4" creationId="{FBB71015-9FD3-6275-2B33-41BB4495E7E0}"/>
          </ac:spMkLst>
        </pc:spChg>
      </pc:sldChg>
      <pc:sldChg chg="modSp mod ord">
        <pc:chgData name="Sherri Coats" userId="d17bb8f0-5baf-44d0-a795-a7e97aa0124e" providerId="ADAL" clId="{690D7927-B2CA-44A8-A120-4D681FBAAF66}" dt="2024-06-10T20:38:17.235" v="1350" actId="20577"/>
        <pc:sldMkLst>
          <pc:docMk/>
          <pc:sldMk cId="3356141968" sldId="4085"/>
        </pc:sldMkLst>
        <pc:spChg chg="mod">
          <ac:chgData name="Sherri Coats" userId="d17bb8f0-5baf-44d0-a795-a7e97aa0124e" providerId="ADAL" clId="{690D7927-B2CA-44A8-A120-4D681FBAAF66}" dt="2024-06-10T18:07:04.989" v="399" actId="1076"/>
          <ac:spMkLst>
            <pc:docMk/>
            <pc:sldMk cId="3356141968" sldId="4085"/>
            <ac:spMk id="2" creationId="{CCB41FF6-F89F-0FD0-9FBA-39349D338AA3}"/>
          </ac:spMkLst>
        </pc:spChg>
        <pc:spChg chg="mod">
          <ac:chgData name="Sherri Coats" userId="d17bb8f0-5baf-44d0-a795-a7e97aa0124e" providerId="ADAL" clId="{690D7927-B2CA-44A8-A120-4D681FBAAF66}" dt="2024-06-10T20:38:17.235" v="1350" actId="20577"/>
          <ac:spMkLst>
            <pc:docMk/>
            <pc:sldMk cId="3356141968" sldId="4085"/>
            <ac:spMk id="3" creationId="{0004C74A-23A3-2F7E-3A59-EE214CD663B6}"/>
          </ac:spMkLst>
        </pc:spChg>
      </pc:sldChg>
      <pc:sldChg chg="del">
        <pc:chgData name="Sherri Coats" userId="d17bb8f0-5baf-44d0-a795-a7e97aa0124e" providerId="ADAL" clId="{690D7927-B2CA-44A8-A120-4D681FBAAF66}" dt="2024-06-10T18:04:58.089" v="362" actId="2696"/>
        <pc:sldMkLst>
          <pc:docMk/>
          <pc:sldMk cId="595479951" sldId="4086"/>
        </pc:sldMkLst>
      </pc:sldChg>
      <pc:sldChg chg="modSp mod">
        <pc:chgData name="Sherri Coats" userId="d17bb8f0-5baf-44d0-a795-a7e97aa0124e" providerId="ADAL" clId="{690D7927-B2CA-44A8-A120-4D681FBAAF66}" dt="2024-06-10T18:50:40.835" v="1343" actId="20577"/>
        <pc:sldMkLst>
          <pc:docMk/>
          <pc:sldMk cId="3598701708" sldId="4087"/>
        </pc:sldMkLst>
        <pc:spChg chg="mod">
          <ac:chgData name="Sherri Coats" userId="d17bb8f0-5baf-44d0-a795-a7e97aa0124e" providerId="ADAL" clId="{690D7927-B2CA-44A8-A120-4D681FBAAF66}" dt="2024-06-10T18:50:40.835" v="1343" actId="20577"/>
          <ac:spMkLst>
            <pc:docMk/>
            <pc:sldMk cId="3598701708" sldId="4087"/>
            <ac:spMk id="4" creationId="{783E6B4D-A367-81DF-821B-91E0445622E1}"/>
          </ac:spMkLst>
        </pc:spChg>
      </pc:sldChg>
      <pc:sldChg chg="modSp mod">
        <pc:chgData name="Sherri Coats" userId="d17bb8f0-5baf-44d0-a795-a7e97aa0124e" providerId="ADAL" clId="{690D7927-B2CA-44A8-A120-4D681FBAAF66}" dt="2024-06-10T18:11:16.942" v="596" actId="20577"/>
        <pc:sldMkLst>
          <pc:docMk/>
          <pc:sldMk cId="2549207564" sldId="4091"/>
        </pc:sldMkLst>
        <pc:spChg chg="mod">
          <ac:chgData name="Sherri Coats" userId="d17bb8f0-5baf-44d0-a795-a7e97aa0124e" providerId="ADAL" clId="{690D7927-B2CA-44A8-A120-4D681FBAAF66}" dt="2024-06-10T18:11:16.942" v="596" actId="20577"/>
          <ac:spMkLst>
            <pc:docMk/>
            <pc:sldMk cId="2549207564" sldId="4091"/>
            <ac:spMk id="3" creationId="{E89E452B-6888-A1E8-2F84-89CF0311423E}"/>
          </ac:spMkLst>
        </pc:spChg>
      </pc:sldChg>
      <pc:sldChg chg="modSp mod">
        <pc:chgData name="Sherri Coats" userId="d17bb8f0-5baf-44d0-a795-a7e97aa0124e" providerId="ADAL" clId="{690D7927-B2CA-44A8-A120-4D681FBAAF66}" dt="2024-06-10T18:06:46.551" v="398" actId="20577"/>
        <pc:sldMkLst>
          <pc:docMk/>
          <pc:sldMk cId="2608282735" sldId="4108"/>
        </pc:sldMkLst>
        <pc:spChg chg="mod">
          <ac:chgData name="Sherri Coats" userId="d17bb8f0-5baf-44d0-a795-a7e97aa0124e" providerId="ADAL" clId="{690D7927-B2CA-44A8-A120-4D681FBAAF66}" dt="2024-06-10T18:06:46.551" v="398" actId="20577"/>
          <ac:spMkLst>
            <pc:docMk/>
            <pc:sldMk cId="2608282735" sldId="4108"/>
            <ac:spMk id="3" creationId="{C4B820A3-3440-266C-5061-9B8D612092AD}"/>
          </ac:spMkLst>
        </pc:spChg>
      </pc:sldChg>
      <pc:sldChg chg="modSp mod">
        <pc:chgData name="Sherri Coats" userId="d17bb8f0-5baf-44d0-a795-a7e97aa0124e" providerId="ADAL" clId="{690D7927-B2CA-44A8-A120-4D681FBAAF66}" dt="2024-06-10T20:37:27.457" v="1348" actId="20577"/>
        <pc:sldMkLst>
          <pc:docMk/>
          <pc:sldMk cId="84168591" sldId="4109"/>
        </pc:sldMkLst>
        <pc:spChg chg="mod">
          <ac:chgData name="Sherri Coats" userId="d17bb8f0-5baf-44d0-a795-a7e97aa0124e" providerId="ADAL" clId="{690D7927-B2CA-44A8-A120-4D681FBAAF66}" dt="2024-06-10T20:37:27.457" v="1348" actId="20577"/>
          <ac:spMkLst>
            <pc:docMk/>
            <pc:sldMk cId="84168591" sldId="4109"/>
            <ac:spMk id="3" creationId="{D574AF3B-3BA8-8420-34A5-0CFA50EC1588}"/>
          </ac:spMkLst>
        </pc:spChg>
      </pc:sldChg>
      <pc:sldChg chg="modSp mod">
        <pc:chgData name="Sherri Coats" userId="d17bb8f0-5baf-44d0-a795-a7e97aa0124e" providerId="ADAL" clId="{690D7927-B2CA-44A8-A120-4D681FBAAF66}" dt="2024-06-10T20:39:59.824" v="1396" actId="20577"/>
        <pc:sldMkLst>
          <pc:docMk/>
          <pc:sldMk cId="1830255944" sldId="4118"/>
        </pc:sldMkLst>
        <pc:spChg chg="mod">
          <ac:chgData name="Sherri Coats" userId="d17bb8f0-5baf-44d0-a795-a7e97aa0124e" providerId="ADAL" clId="{690D7927-B2CA-44A8-A120-4D681FBAAF66}" dt="2024-06-10T20:39:59.824" v="1396" actId="20577"/>
          <ac:spMkLst>
            <pc:docMk/>
            <pc:sldMk cId="1830255944" sldId="4118"/>
            <ac:spMk id="2" creationId="{49E0DD9F-530A-6239-9CAD-E11A070AFAA5}"/>
          </ac:spMkLst>
        </pc:spChg>
      </pc:sldChg>
      <pc:sldChg chg="modSp mod">
        <pc:chgData name="Sherri Coats" userId="d17bb8f0-5baf-44d0-a795-a7e97aa0124e" providerId="ADAL" clId="{690D7927-B2CA-44A8-A120-4D681FBAAF66}" dt="2024-06-10T20:40:20.071" v="1398" actId="20577"/>
        <pc:sldMkLst>
          <pc:docMk/>
          <pc:sldMk cId="4046218586" sldId="4120"/>
        </pc:sldMkLst>
        <pc:spChg chg="mod">
          <ac:chgData name="Sherri Coats" userId="d17bb8f0-5baf-44d0-a795-a7e97aa0124e" providerId="ADAL" clId="{690D7927-B2CA-44A8-A120-4D681FBAAF66}" dt="2024-06-10T20:40:20.071" v="1398" actId="20577"/>
          <ac:spMkLst>
            <pc:docMk/>
            <pc:sldMk cId="4046218586" sldId="4120"/>
            <ac:spMk id="3" creationId="{02AF2E6F-5A07-DDFA-97F5-F610328E3C6B}"/>
          </ac:spMkLst>
        </pc:spChg>
      </pc:sldChg>
      <pc:sldChg chg="modSp mod">
        <pc:chgData name="Sherri Coats" userId="d17bb8f0-5baf-44d0-a795-a7e97aa0124e" providerId="ADAL" clId="{690D7927-B2CA-44A8-A120-4D681FBAAF66}" dt="2024-06-10T18:42:39.094" v="934" actId="20577"/>
        <pc:sldMkLst>
          <pc:docMk/>
          <pc:sldMk cId="1348929348" sldId="4121"/>
        </pc:sldMkLst>
        <pc:spChg chg="mod">
          <ac:chgData name="Sherri Coats" userId="d17bb8f0-5baf-44d0-a795-a7e97aa0124e" providerId="ADAL" clId="{690D7927-B2CA-44A8-A120-4D681FBAAF66}" dt="2024-06-10T18:42:39.094" v="934" actId="20577"/>
          <ac:spMkLst>
            <pc:docMk/>
            <pc:sldMk cId="1348929348" sldId="4121"/>
            <ac:spMk id="3" creationId="{4CFEBF8B-08FF-C34C-3322-D9CE5C7B161F}"/>
          </ac:spMkLst>
        </pc:spChg>
      </pc:sldChg>
      <pc:sldChg chg="modSp new mod ord">
        <pc:chgData name="Sherri Coats" userId="d17bb8f0-5baf-44d0-a795-a7e97aa0124e" providerId="ADAL" clId="{690D7927-B2CA-44A8-A120-4D681FBAAF66}" dt="2024-06-10T18:18:26.569" v="792" actId="20577"/>
        <pc:sldMkLst>
          <pc:docMk/>
          <pc:sldMk cId="3457345997" sldId="4122"/>
        </pc:sldMkLst>
        <pc:spChg chg="mod">
          <ac:chgData name="Sherri Coats" userId="d17bb8f0-5baf-44d0-a795-a7e97aa0124e" providerId="ADAL" clId="{690D7927-B2CA-44A8-A120-4D681FBAAF66}" dt="2024-06-10T18:14:38.770" v="626" actId="20577"/>
          <ac:spMkLst>
            <pc:docMk/>
            <pc:sldMk cId="3457345997" sldId="4122"/>
            <ac:spMk id="2" creationId="{0E99850B-98F8-3DBA-9D46-E1AEC78F11DE}"/>
          </ac:spMkLst>
        </pc:spChg>
        <pc:spChg chg="mod">
          <ac:chgData name="Sherri Coats" userId="d17bb8f0-5baf-44d0-a795-a7e97aa0124e" providerId="ADAL" clId="{690D7927-B2CA-44A8-A120-4D681FBAAF66}" dt="2024-06-10T18:18:26.569" v="792" actId="20577"/>
          <ac:spMkLst>
            <pc:docMk/>
            <pc:sldMk cId="3457345997" sldId="4122"/>
            <ac:spMk id="3" creationId="{AD41F821-4A1B-7E56-254B-6C5729F3FACD}"/>
          </ac:spMkLst>
        </pc:spChg>
      </pc:sldChg>
      <pc:sldChg chg="modSp new mod">
        <pc:chgData name="Sherri Coats" userId="d17bb8f0-5baf-44d0-a795-a7e97aa0124e" providerId="ADAL" clId="{690D7927-B2CA-44A8-A120-4D681FBAAF66}" dt="2024-06-10T18:47:36.807" v="1337" actId="20577"/>
        <pc:sldMkLst>
          <pc:docMk/>
          <pc:sldMk cId="1660869302" sldId="4123"/>
        </pc:sldMkLst>
        <pc:spChg chg="mod">
          <ac:chgData name="Sherri Coats" userId="d17bb8f0-5baf-44d0-a795-a7e97aa0124e" providerId="ADAL" clId="{690D7927-B2CA-44A8-A120-4D681FBAAF66}" dt="2024-06-10T18:44:49.465" v="1090" actId="20577"/>
          <ac:spMkLst>
            <pc:docMk/>
            <pc:sldMk cId="1660869302" sldId="4123"/>
            <ac:spMk id="2" creationId="{8FC04901-73C3-3474-10C0-B2DAA40B7B91}"/>
          </ac:spMkLst>
        </pc:spChg>
        <pc:spChg chg="mod">
          <ac:chgData name="Sherri Coats" userId="d17bb8f0-5baf-44d0-a795-a7e97aa0124e" providerId="ADAL" clId="{690D7927-B2CA-44A8-A120-4D681FBAAF66}" dt="2024-06-10T18:47:36.807" v="1337" actId="20577"/>
          <ac:spMkLst>
            <pc:docMk/>
            <pc:sldMk cId="1660869302" sldId="4123"/>
            <ac:spMk id="3" creationId="{A373C526-F4EF-E340-67FF-3857614BA10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98B-7DD6-C74D-BB93-757F14B7B69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phhnqtzb.r.us-west-2.awstrack.me/L0/https:*2F*2Flinktr.ee*2FOKSPDG/1/0101018f30d0add7-5868624f-01ac-4c35-a473-bf98ace76381-000000/ezGlEqGI13osR9j_S9SQbbEDZfw=372__;JSUl!!NZFi6Pppv9YRQw!qMKZ3aZ5GO5vw0Fd1hIBuo3vUVK9sjg3Sleb0bb10lvzy6RQJT_n-3FEF5AobQGJy887VMlUHasFrE98CzXjexHBQcWTLA$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phhnqtzb.r.us-west-2.awstrack.me/L0/https:*2F*2Fforms.office.com*2FPages*2FResponsePage.aspx*3Fid=ZHgwmpg-CE-5CnKLYs8yxSBCIP1rPC9AtRey6wo5Pl9UNFhZV1I0M0c4NlNVSkI2SEhVNkFSOEs5My4u*26wdLOR=cD6A310AB-0710-496C-AC40-DD4C38715AA9/1/0101018f3b55255b-3341b1c5-0ab2-4bae-9bba-99dca22441ba-000000/a1j2tKDDe3GTUMilA1su9GclBAg=373__;JSUlJSUl!!NZFi6Pppv9YRQw!rhAK_445_5rw61wQMU_5anj7g6jacjafNF20vgCCwn8hbbP93TB_qVHbYR4Eluk0Qt-5bFyhN1BG-PJ_N_iCjidrj04aSA$" TargetMode="External"/><Relationship Id="rId2" Type="http://schemas.openxmlformats.org/officeDocument/2006/relationships/hyperlink" Target="https://urldefense.com/v3/__https:/phhnqtzb.r.us-west-2.awstrack.me/L0/https:*2F*2Fcontent.govdelivery.com*2Fattachments*2FOKSDE*2F2024*2F04*2F25*2Ffile_attachments*2F2858948*2FBehavioral*2520Science*2520for*2520Teachers*2520*2528BeST*2529*2520Training*2520Flyer*25202024.pdf/1/0101018f3b55255b-3341b1c5-0ab2-4bae-9bba-99dca22441ba-000000/M4-wMhl_GXYVeGLCsF5cO3g7Dd4=373__;JSUlJSUlJSUlJSUlJSUlJSUlJQ!!NZFi6Pppv9YRQw!rhAK_445_5rw61wQMU_5anj7g6jacjafNF20vgCCwn8hbbP93TB_qVHbYR4Eluk0Qt-5bFyhN1BG-PJ_N_iCjifYiYQ8aA$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e-deberry@oushc.edu" TargetMode="External"/><Relationship Id="rId2" Type="http://schemas.openxmlformats.org/officeDocument/2006/relationships/hyperlink" Target="mailto:Megan.Salisbury@sde.ok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de.ok.gov/financ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ami.Dotson@sde.ok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de.ok.gov/special-educ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govdelivery.com/attachments/OKSDE/2024/03/19/file_attachments/2819142/MTSS%20Training%20Flye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232" y="685800"/>
            <a:ext cx="4980404" cy="1959159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Director Update</a:t>
            </a:r>
            <a:br>
              <a:rPr lang="en-US" sz="4900" dirty="0"/>
            </a:br>
            <a:r>
              <a:rPr lang="en-US" sz="3200" dirty="0"/>
              <a:t>June 10,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58C54-A741-4C20-9CC6-CD3FC1400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32" y="3974165"/>
            <a:ext cx="7147194" cy="7694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Sherri Coats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Program Director,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Special Education Services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2"/>
                </a:solidFill>
              </a:rPr>
              <a:t>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1E7F14-6523-66C4-F0A7-E8660A71C4D1}"/>
              </a:ext>
            </a:extLst>
          </p:cNvPr>
          <p:cNvSpPr txBox="1"/>
          <p:nvPr/>
        </p:nvSpPr>
        <p:spPr>
          <a:xfrm>
            <a:off x="3047301" y="3107932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ADC6E-B83C-7B16-B2D7-849CDEEE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OKMTSS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A7F3-26D9-A3BE-E4CE-66100F9DD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24</a:t>
            </a:r>
            <a:r>
              <a:rPr lang="en-US" baseline="30000" dirty="0"/>
              <a:t>th</a:t>
            </a:r>
            <a:r>
              <a:rPr lang="en-US" dirty="0"/>
              <a:t> 12:30-4:30 Pre-Conference</a:t>
            </a:r>
          </a:p>
          <a:p>
            <a:r>
              <a:rPr lang="en-US" dirty="0"/>
              <a:t>June 25-26 Main Conference</a:t>
            </a:r>
          </a:p>
          <a:p>
            <a:r>
              <a:rPr lang="en-US" dirty="0"/>
              <a:t>June 25-26 Optional Virtual Conference</a:t>
            </a:r>
          </a:p>
          <a:p>
            <a:endParaRPr lang="en-US" dirty="0"/>
          </a:p>
          <a:p>
            <a:r>
              <a:rPr lang="en-US" b="0" i="0" dirty="0">
                <a:effectLst/>
                <a:latin typeface="Palatino"/>
                <a:hlinkClick r:id="rId2"/>
              </a:rPr>
              <a:t>Register your MTSS teams today!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633381-2F19-7D92-EB3B-772C79ED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A9B88-BB2C-BD52-2FEA-532529F8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8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DA0C9-BBE6-FF47-9C3C-0DF5819FC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BeST</a:t>
            </a:r>
            <a:r>
              <a:rPr lang="en-US" dirty="0"/>
              <a:t> (Behavioral Science for Teachers)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29646-6061-5F78-264D-3D6983B79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Requires a team</a:t>
            </a:r>
          </a:p>
          <a:p>
            <a:r>
              <a:rPr lang="en-US" dirty="0"/>
              <a:t>2-day Regional Training</a:t>
            </a:r>
          </a:p>
          <a:p>
            <a:pPr lvl="1"/>
            <a:r>
              <a:rPr lang="en-US" dirty="0"/>
              <a:t>July 15 &amp;16 OKC</a:t>
            </a:r>
          </a:p>
          <a:p>
            <a:pPr lvl="1"/>
            <a:r>
              <a:rPr lang="en-US" dirty="0"/>
              <a:t>July 17&amp;18 Sapulpa</a:t>
            </a:r>
          </a:p>
          <a:p>
            <a:pPr lvl="1"/>
            <a:r>
              <a:rPr lang="en-US" dirty="0"/>
              <a:t>July 22&amp;23 Woodward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If you are interested in the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Palatino"/>
              </a:rPr>
              <a:t>BeST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 Training, please see the </a:t>
            </a:r>
            <a:r>
              <a:rPr lang="en-US" b="0" i="0" dirty="0">
                <a:effectLst/>
                <a:latin typeface="Palatino"/>
                <a:hlinkClick r:id="rId2"/>
              </a:rPr>
              <a:t>Behavioral Science for Teachers (</a:t>
            </a:r>
            <a:r>
              <a:rPr lang="en-US" b="0" i="0" dirty="0" err="1">
                <a:effectLst/>
                <a:latin typeface="Palatino"/>
                <a:hlinkClick r:id="rId2"/>
              </a:rPr>
              <a:t>BeST</a:t>
            </a:r>
            <a:r>
              <a:rPr lang="en-US" b="0" i="0" dirty="0">
                <a:effectLst/>
                <a:latin typeface="Palatino"/>
                <a:hlinkClick r:id="rId2"/>
              </a:rPr>
              <a:t>) Flyer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 and submit the </a:t>
            </a:r>
            <a:r>
              <a:rPr lang="en-US" b="0" i="0" dirty="0">
                <a:effectLst/>
                <a:latin typeface="Palatino"/>
                <a:hlinkClick r:id="rId3"/>
              </a:rPr>
              <a:t>Behavioral Science for Teachers (</a:t>
            </a:r>
            <a:r>
              <a:rPr lang="en-US" b="0" i="0" dirty="0" err="1">
                <a:effectLst/>
                <a:latin typeface="Palatino"/>
                <a:hlinkClick r:id="rId3"/>
              </a:rPr>
              <a:t>BeST</a:t>
            </a:r>
            <a:r>
              <a:rPr lang="en-US" b="0" i="0" dirty="0">
                <a:effectLst/>
                <a:latin typeface="Palatino"/>
                <a:hlinkClick r:id="rId3"/>
              </a:rPr>
              <a:t>) Form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0F773-12F5-B55B-B88E-9FEA2DD0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26685-6BE8-BAC7-48DF-0BBB370A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0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850B-98F8-3DBA-9D46-E1AEC78F1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Training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1F821-4A1B-7E56-254B-6C5729F3F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Inspire OK 2024</a:t>
            </a:r>
          </a:p>
          <a:p>
            <a:pPr lvl="1"/>
            <a:r>
              <a:rPr lang="en-US" dirty="0"/>
              <a:t>July 15 </a:t>
            </a:r>
          </a:p>
          <a:p>
            <a:pPr lvl="1"/>
            <a:r>
              <a:rPr lang="en-US" dirty="0"/>
              <a:t>Cox Center in Tulsa</a:t>
            </a:r>
          </a:p>
          <a:p>
            <a:r>
              <a:rPr lang="en-US" dirty="0"/>
              <a:t>CPI (final full CPI Training)</a:t>
            </a:r>
          </a:p>
          <a:p>
            <a:pPr lvl="1"/>
            <a:r>
              <a:rPr lang="en-US" dirty="0"/>
              <a:t>July 25-26</a:t>
            </a:r>
          </a:p>
          <a:p>
            <a:r>
              <a:rPr lang="en-US" dirty="0"/>
              <a:t>*NEW* CPI Verbal Intervention (only)</a:t>
            </a:r>
          </a:p>
          <a:p>
            <a:pPr lvl="1"/>
            <a:r>
              <a:rPr lang="en-US" dirty="0"/>
              <a:t>August 29 Stillwater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714531-4EAA-664D-DD81-CF164DED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962A1-E3D5-07C1-44B7-CEEA9BBB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45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2118-7CD5-988B-E419-8D48EEDDF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B Panel Quarterly Meeting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E56CF-D8F4-1471-4959-098937CE7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Thursday, June 27, 2024</a:t>
            </a:r>
          </a:p>
          <a:p>
            <a:r>
              <a:rPr lang="en-US" dirty="0"/>
              <a:t>Francis-Tuttle Rockwell Campus</a:t>
            </a:r>
          </a:p>
          <a:p>
            <a:r>
              <a:rPr lang="en-US" dirty="0"/>
              <a:t>1:00-4:00</a:t>
            </a:r>
          </a:p>
          <a:p>
            <a:r>
              <a:rPr lang="en-US" dirty="0"/>
              <a:t>Open to the public and allows for Public Comment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7F89B8-D9DF-F697-84BB-364E44B68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5C430-3526-DC79-C33C-36AE8909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59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E2B1-4B23-75EE-4041-CF6BCC86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with IDEA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02A2-D170-85E6-EAA8-5CA1B067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Level Activities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“To support capacity building activities and improve the delivery of services by local education agencies to improve results for children with disabilities”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Almost $6M budgeted to this category for FY 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C9171-7A24-DDA0-C0FC-CE41A717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F5FC4-5016-99A7-E9BF-11140952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0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0CB42-CE30-0B53-CD04-A0D5925B6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Oklahoma School-Based Therapist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EBF8B-08FF-C34C-3322-D9CE5C7B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partnership with the Lee Mitchener Tolbert Center for Developmental Disabilities, Oklahoma Autism Network, and OU Health Science Center</a:t>
            </a:r>
          </a:p>
          <a:p>
            <a:r>
              <a:rPr lang="en-US" dirty="0"/>
              <a:t>Providing:</a:t>
            </a:r>
          </a:p>
          <a:p>
            <a:pPr lvl="1"/>
            <a:r>
              <a:rPr lang="en-US" dirty="0"/>
              <a:t>Continuing Education (Conferences, Webinars, Lunch &amp; Learn 1</a:t>
            </a:r>
            <a:r>
              <a:rPr lang="en-US" baseline="30000" dirty="0"/>
              <a:t>st</a:t>
            </a:r>
            <a:r>
              <a:rPr lang="en-US" dirty="0"/>
              <a:t> year School Therapist Training Series)</a:t>
            </a:r>
          </a:p>
          <a:p>
            <a:pPr lvl="1"/>
            <a:r>
              <a:rPr lang="en-US" dirty="0"/>
              <a:t>Technical Support/Consultation</a:t>
            </a:r>
          </a:p>
          <a:p>
            <a:pPr lvl="1"/>
            <a:r>
              <a:rPr lang="en-US" dirty="0"/>
              <a:t>Online Resource Library</a:t>
            </a:r>
          </a:p>
          <a:p>
            <a:r>
              <a:rPr lang="en-US" dirty="0">
                <a:hlinkClick r:id="rId2"/>
              </a:rPr>
              <a:t>Megan.Salisbury@sde.ok.gov</a:t>
            </a:r>
            <a:r>
              <a:rPr lang="en-US" dirty="0"/>
              <a:t>  to be added to the SB Therapist listserv </a:t>
            </a:r>
          </a:p>
          <a:p>
            <a:r>
              <a:rPr lang="en-US" dirty="0">
                <a:hlinkClick r:id="rId3"/>
              </a:rPr>
              <a:t>michele-deberry@oushc.edu</a:t>
            </a:r>
            <a:r>
              <a:rPr lang="en-US" dirty="0"/>
              <a:t> for any 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5BB9F5-3F97-2C15-275E-FAECC6125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8B044-F8AF-A072-D945-E22E7879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2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F6539-E4B4-D6F2-9BDB-062A96F2E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615 (Allocation)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D95DF-36C0-B1BF-257B-D4A12DA7F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District Provided Professional Development</a:t>
            </a:r>
          </a:p>
          <a:p>
            <a:pPr lvl="2"/>
            <a:r>
              <a:rPr lang="en-US" sz="3200" dirty="0"/>
              <a:t>Bring in PD providers</a:t>
            </a:r>
          </a:p>
          <a:p>
            <a:pPr lvl="2"/>
            <a:r>
              <a:rPr lang="en-US" sz="3200" dirty="0"/>
              <a:t>Send staff to PD opportunities</a:t>
            </a:r>
          </a:p>
          <a:p>
            <a:pPr lvl="1"/>
            <a:r>
              <a:rPr lang="en-US" sz="3200" dirty="0"/>
              <a:t>Allocation made per special education pupil (minimum of $500)</a:t>
            </a:r>
          </a:p>
          <a:p>
            <a:pPr lvl="1"/>
            <a:r>
              <a:rPr lang="en-US" sz="3200" dirty="0"/>
              <a:t>Must budget by December 1 or the funds will be redistributed</a:t>
            </a:r>
          </a:p>
          <a:p>
            <a:pPr lvl="1"/>
            <a:r>
              <a:rPr lang="en-US" sz="3200" dirty="0"/>
              <a:t>Districts can pool funds to bring in a PD provider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64093-B0A9-DABF-98FB-28C7E70E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FADE1-DDB4-4943-5BB7-39CED27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40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373C-6538-5D0E-29E6-FE0ABAFA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613 (Until project funds are depleted)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B30F-B2C1-B174-6582-B51C56F76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Reimbursement for state identified, state provided professional development opportunities</a:t>
            </a:r>
          </a:p>
          <a:p>
            <a:pPr lvl="2"/>
            <a:r>
              <a:rPr lang="en-US" sz="2800" dirty="0"/>
              <a:t>PD must be on the approved 613 list</a:t>
            </a:r>
          </a:p>
          <a:p>
            <a:pPr lvl="2"/>
            <a:r>
              <a:rPr lang="en-US" sz="2800" dirty="0"/>
              <a:t>Covers registration, if any</a:t>
            </a:r>
          </a:p>
          <a:p>
            <a:pPr lvl="2"/>
            <a:r>
              <a:rPr lang="en-US" sz="2800" dirty="0"/>
              <a:t>Covers reimbursement of travel expenses</a:t>
            </a:r>
          </a:p>
          <a:p>
            <a:pPr lvl="2"/>
            <a:r>
              <a:rPr lang="en-US" sz="2800" dirty="0"/>
              <a:t>Covers reimbursement of substitutes while staff is attending the PD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A7CA0-7EA1-BFD9-11BB-1EA48C0D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5DC99-789A-5F7D-6D04-2582AFB4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3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DD9F-530A-6239-9CAD-E11A070A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619 </a:t>
            </a:r>
            <a:br>
              <a:rPr lang="en-US" dirty="0"/>
            </a:br>
            <a:r>
              <a:rPr lang="en-US" dirty="0"/>
              <a:t>(Allocation for 100 Specific Districts)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2E6F-5A07-DDFA-97F5-F610328E3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Provides funds to be used for stipends for staff who are</a:t>
            </a:r>
          </a:p>
          <a:p>
            <a:pPr lvl="2"/>
            <a:r>
              <a:rPr lang="en-US" sz="2800" dirty="0"/>
              <a:t>Attending MTSS Professional Development </a:t>
            </a:r>
          </a:p>
          <a:p>
            <a:pPr lvl="2"/>
            <a:r>
              <a:rPr lang="en-US" sz="2800" dirty="0"/>
              <a:t>Working toward district-wide MTSS implementation </a:t>
            </a:r>
          </a:p>
          <a:p>
            <a:pPr lvl="1"/>
            <a:r>
              <a:rPr lang="en-US" sz="3200" dirty="0"/>
              <a:t>Districts may distribute the stipends at their own discretion</a:t>
            </a:r>
          </a:p>
          <a:p>
            <a:pPr lvl="1"/>
            <a:r>
              <a:rPr lang="en-US" sz="3200" dirty="0"/>
              <a:t>Teams must complete required activities and submit evidence in order to make a claim</a:t>
            </a:r>
          </a:p>
          <a:p>
            <a:pPr lvl="1"/>
            <a:r>
              <a:rPr lang="en-US" sz="3200" dirty="0"/>
              <a:t>Refer to the Project 619 Memo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C49F3-0593-B99F-E37C-A0B583D1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E542B-7B01-8D36-468B-584FFA26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DD9F-530A-6239-9CAD-E11A070A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618 (Allocation)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2E6F-5A07-DDFA-97F5-F610328E3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Provides funds to be used for developing or expanding 18-22 secondary transition program</a:t>
            </a:r>
          </a:p>
          <a:p>
            <a:pPr lvl="1"/>
            <a:r>
              <a:rPr lang="en-US" sz="3200" dirty="0"/>
              <a:t>Allocations based on Oct 1, 2023, enrollment of 17-21 year- old students who are eligible for OAAP</a:t>
            </a:r>
          </a:p>
          <a:p>
            <a:pPr lvl="1"/>
            <a:r>
              <a:rPr lang="en-US" sz="3200" dirty="0"/>
              <a:t>Refer to the Project 618 Memo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C49F3-0593-B99F-E37C-A0B583D1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E542B-7B01-8D36-468B-584FFA26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18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0369-3CCF-7F17-4806-1F7903EF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77A07D-D715-4656-9BC1-F7B9D318B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B71015-9FD3-6275-2B33-41BB4495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 Update June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F25E1-6124-A9EE-0ADE-2BAE6785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32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CA08-8CFF-27FE-2CA2-65677417B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25 Project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257E4-3CBC-1B93-F8CC-CD03BB195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Open for budget applications July 1	</a:t>
            </a:r>
          </a:p>
          <a:p>
            <a:pPr lvl="1"/>
            <a:r>
              <a:rPr lang="en-US" dirty="0"/>
              <a:t>619 – Stipends for MTSS implementation</a:t>
            </a:r>
          </a:p>
          <a:p>
            <a:pPr lvl="1"/>
            <a:r>
              <a:rPr lang="en-US" dirty="0"/>
              <a:t>618 – Develop or Expand Extended Transition Services</a:t>
            </a:r>
          </a:p>
          <a:p>
            <a:pPr lvl="1"/>
            <a:r>
              <a:rPr lang="en-US" dirty="0"/>
              <a:t>616 – Reimbursement for certification exams passed (must be related to special education)</a:t>
            </a:r>
          </a:p>
          <a:p>
            <a:pPr lvl="1"/>
            <a:r>
              <a:rPr lang="en-US" dirty="0"/>
              <a:t>615 – District provided Professional Development</a:t>
            </a:r>
          </a:p>
          <a:p>
            <a:pPr lvl="1"/>
            <a:r>
              <a:rPr lang="en-US" dirty="0"/>
              <a:t>613 – Reimbursement for state approved Professional Development reimbursement for registration, substitutes, and travel</a:t>
            </a:r>
          </a:p>
          <a:p>
            <a:r>
              <a:rPr lang="en-US" dirty="0"/>
              <a:t>Memos with specific information for each project can be found here. </a:t>
            </a:r>
            <a:r>
              <a:rPr lang="en-US" dirty="0">
                <a:hlinkClick r:id="rId2"/>
              </a:rPr>
              <a:t>https://sde.ok.gov/finance</a:t>
            </a:r>
            <a:r>
              <a:rPr lang="en-US" dirty="0"/>
              <a:t> Scroll to the bottom of the page.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E3ED7-1A1D-8472-2937-B45EEB98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1AC084-B11C-4025-E377-B6B41B06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5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DCBC-BA1F-311D-C020-4073B372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Students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A105A-7AA9-85DD-B82B-7ACBE424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online curriculum (seat/license)</a:t>
            </a:r>
          </a:p>
          <a:p>
            <a:r>
              <a:rPr lang="en-US" dirty="0"/>
              <a:t>Contact Elana.Grissom@sde.ok.gov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187C7-E1F6-87C6-DE41-5CD9DC60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8B222-0F1A-1310-2C99-70B7B528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38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6545-4DBE-4AD5-9B2D-9CEB4B37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– Watch the Listserv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452B-6888-A1E8-2F84-89CF0311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Fall Training September 2024 – Two-day Regional Training </a:t>
            </a:r>
          </a:p>
          <a:p>
            <a:pPr lvl="1"/>
            <a:r>
              <a:rPr lang="en-US" dirty="0"/>
              <a:t>Day 1 P&amp;P Updates</a:t>
            </a:r>
          </a:p>
          <a:p>
            <a:pPr lvl="1"/>
            <a:r>
              <a:rPr lang="en-US" dirty="0"/>
              <a:t>Day 2 Targeted Compliance</a:t>
            </a:r>
          </a:p>
          <a:p>
            <a:r>
              <a:rPr lang="en-US" dirty="0"/>
              <a:t>Early Career School Psych Training and Mentorship</a:t>
            </a:r>
          </a:p>
          <a:p>
            <a:r>
              <a:rPr lang="en-US" dirty="0"/>
              <a:t>Early Career Special Education Teacher Training</a:t>
            </a:r>
          </a:p>
          <a:p>
            <a:r>
              <a:rPr lang="en-US" dirty="0"/>
              <a:t>Paraprofessional Asynchronous Training Modules</a:t>
            </a:r>
          </a:p>
          <a:p>
            <a:r>
              <a:rPr lang="en-US" dirty="0"/>
              <a:t>Cyclical Monitoring Processes &amp; Timelines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FADC8-AAFE-B092-0314-9623AFD6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79C2F-DABD-B9FE-0245-E10F7994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0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F1359E-E38F-75D4-54E5-4C9B988BB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7489E-DE34-2A1B-6ABC-5CEF58CA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Director Update June 2024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79064-DC6D-F888-17E3-BFD00940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CA4161-6EC3-4748-B7F3-82EA64CE3DD4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6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C4BE-660A-E876-5F9A-3166C74F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 Call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01E5-4957-7AB4-5C92-37256C61D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 Update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Monday of every month 3:00-3:30</a:t>
            </a:r>
          </a:p>
          <a:p>
            <a:r>
              <a:rPr lang="en-US" dirty="0"/>
              <a:t>Director Deep Dive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Monday of every month 3:00-4:00 (except May)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EC292-D9CC-9E10-B9B2-D53D7A7C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3BED3-8A24-C9BC-8DF6-AE2E1BBC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7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DDA6-F77E-CB3F-AEBA-D6CA0B7D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Deep Dive Director Call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2F56C-0728-A147-4779-A4063C09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Monday, June 24, 2024, 3:00-4:00</a:t>
            </a:r>
          </a:p>
          <a:p>
            <a:r>
              <a:rPr lang="en-US" dirty="0"/>
              <a:t>Lori Chesnut</a:t>
            </a:r>
          </a:p>
          <a:p>
            <a:pPr lvl="1"/>
            <a:r>
              <a:rPr lang="en-US" dirty="0"/>
              <a:t>Oklahoma Pathways to Partnership Grant (OP2P)</a:t>
            </a:r>
          </a:p>
          <a:p>
            <a:r>
              <a:rPr lang="en-US" dirty="0"/>
              <a:t>Kellie Carter</a:t>
            </a:r>
          </a:p>
          <a:p>
            <a:pPr lvl="1"/>
            <a:r>
              <a:rPr lang="en-US" dirty="0"/>
              <a:t>School Based Medicaid Billing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E6B4D-A367-81DF-821B-91E04456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 Update June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590E8-8698-305B-2D67-C949E3F7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0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4901-73C3-3474-10C0-B2DAA40B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Staffing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3C526-F4EF-E340-67FF-3857614BA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Brooks Sawyer – Data team – No longer with SES</a:t>
            </a:r>
          </a:p>
          <a:p>
            <a:r>
              <a:rPr lang="en-US" dirty="0"/>
              <a:t>Kristen Coleman – Formerly Project Manager of Professional Development – Now Program Manager of Differentiated Monitoring</a:t>
            </a:r>
          </a:p>
          <a:p>
            <a:r>
              <a:rPr lang="en-US" dirty="0"/>
              <a:t>School Psych replacing Kim Oliver – Cami Dotson</a:t>
            </a:r>
          </a:p>
          <a:p>
            <a:pPr lvl="1"/>
            <a:r>
              <a:rPr lang="en-US" dirty="0">
                <a:hlinkClick r:id="rId2"/>
              </a:rPr>
              <a:t>Cami.Dotson@sde.ok.gov</a:t>
            </a:r>
            <a:endParaRPr lang="en-US" dirty="0"/>
          </a:p>
          <a:p>
            <a:pPr lvl="1"/>
            <a:r>
              <a:rPr lang="en-US" dirty="0"/>
              <a:t>405-522-1706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634F6-21B1-7E0B-18B6-D776ECE3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FED6EE-BD96-B5BB-D0FA-BBA53689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869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D9E1-9283-38A7-874B-18380BBE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Revised Policies &amp; Procedures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0A3-3440-266C-5061-9B8D61209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https://sde.ok.gov/special-education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cs typeface="Arial"/>
              </a:rPr>
              <a:t>Currently developing responses to public comment and any necessary changes to the draft P&amp;P</a:t>
            </a:r>
          </a:p>
          <a:p>
            <a:r>
              <a:rPr lang="en-US" dirty="0">
                <a:highlight>
                  <a:srgbClr val="FFFF00"/>
                </a:highlight>
                <a:cs typeface="Arial"/>
              </a:rPr>
              <a:t>July 25, 2024</a:t>
            </a:r>
            <a:r>
              <a:rPr lang="en-US" dirty="0">
                <a:cs typeface="Arial"/>
              </a:rPr>
              <a:t>, Presentation to Oklahoma State Board of Education </a:t>
            </a:r>
          </a:p>
          <a:p>
            <a:r>
              <a:rPr lang="en-US" dirty="0">
                <a:highlight>
                  <a:srgbClr val="FFFF00"/>
                </a:highlight>
                <a:cs typeface="Arial"/>
              </a:rPr>
              <a:t>August 22, 2024</a:t>
            </a:r>
            <a:r>
              <a:rPr lang="en-US" dirty="0">
                <a:cs typeface="Arial"/>
              </a:rPr>
              <a:t>, Request for approval by Oklahoma State Board of Education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5CF2-F77E-7989-C298-9E76DA23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5CBFB-D321-D7CF-7177-F16FD33C0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1FF6-F89F-0FD0-9FBA-39349D338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142344"/>
            <a:ext cx="11603603" cy="1325563"/>
          </a:xfrm>
        </p:spPr>
        <p:txBody>
          <a:bodyPr/>
          <a:lstStyle/>
          <a:p>
            <a:r>
              <a:rPr lang="en-US" dirty="0"/>
              <a:t>Due Dates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C74A-23A3-2F7E-3A59-EE214CD6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275127"/>
            <a:ext cx="11603603" cy="49018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June 10 – Open to perform close outs for 23-24 budgets (only if all claims have been approved)  This action will roll forward any unspent funds as carry-over.  </a:t>
            </a:r>
          </a:p>
          <a:p>
            <a:r>
              <a:rPr lang="en-US" dirty="0"/>
              <a:t>June 14 LEA Vision Screening Report Due</a:t>
            </a:r>
          </a:p>
          <a:p>
            <a:r>
              <a:rPr lang="en-US" dirty="0"/>
              <a:t>June 30 Submit End of Year Data </a:t>
            </a:r>
          </a:p>
          <a:p>
            <a:r>
              <a:rPr lang="en-US" dirty="0"/>
              <a:t>July 1 Assurances &amp; LEA Agreements</a:t>
            </a:r>
          </a:p>
          <a:p>
            <a:r>
              <a:rPr lang="en-US" dirty="0"/>
              <a:t>July 16 Certify EOY Data</a:t>
            </a:r>
          </a:p>
          <a:p>
            <a:r>
              <a:rPr lang="en-US" dirty="0"/>
              <a:t>July 26 High Needs Application</a:t>
            </a:r>
          </a:p>
          <a:p>
            <a:r>
              <a:rPr lang="en-US" dirty="0"/>
              <a:t>August 1 All 23-24 Claims due</a:t>
            </a:r>
          </a:p>
          <a:p>
            <a:r>
              <a:rPr lang="en-US" dirty="0"/>
              <a:t>September 27 Bonus Point Submission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A68E6-2188-76C0-0E67-0ACDCC0A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4FA3E-B180-1372-9EB1-B21EE6E1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4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A172-9874-E66C-4354-BA99F917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MTSS Fidelity of Implementation </a:t>
            </a:r>
            <a:r>
              <a:rPr lang="en-US" u="sng" dirty="0"/>
              <a:t>Self-Assessment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4AF3B-3BA8-8420-34A5-0CFA50EC1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Registration Open Now</a:t>
            </a:r>
          </a:p>
          <a:p>
            <a:pPr lvl="1"/>
            <a:r>
              <a:rPr lang="en-US" dirty="0"/>
              <a:t>June 10 – Tulsa Technology Center, Owasso Campus</a:t>
            </a:r>
          </a:p>
          <a:p>
            <a:pPr lvl="1"/>
            <a:r>
              <a:rPr lang="en-US" dirty="0"/>
              <a:t>June 11 – Woodward Conference Center</a:t>
            </a:r>
          </a:p>
          <a:p>
            <a:pPr lvl="1"/>
            <a:r>
              <a:rPr lang="en-US" dirty="0"/>
              <a:t>June 17 – Eastern Oklahoma State College, McAlester</a:t>
            </a:r>
          </a:p>
          <a:p>
            <a:pPr lvl="1"/>
            <a:r>
              <a:rPr lang="en-US" dirty="0"/>
              <a:t>June 18 – Cameron University, Lawton</a:t>
            </a:r>
          </a:p>
          <a:p>
            <a:pPr lvl="1"/>
            <a:endParaRPr lang="en-US" dirty="0"/>
          </a:p>
          <a:p>
            <a:r>
              <a:rPr lang="en-US" dirty="0"/>
              <a:t>In partnership with the National Center for Intensive Intervention</a:t>
            </a:r>
          </a:p>
          <a:p>
            <a:pPr lvl="1"/>
            <a:r>
              <a:rPr lang="en-US" dirty="0">
                <a:hlinkClick r:id="rId2"/>
              </a:rPr>
              <a:t>https://content.govdelivery.com/attachments/OKSDE/2024/03/19/file_attachments/2819142/MTSS%20Training%20Flyer.pdf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8A6A7-1ECD-248F-7EB0-E4FAF776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June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E7DA9-AE99-8803-023B-950A7C46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8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0F039C9F56664A88D0101173A42059" ma:contentTypeVersion="9" ma:contentTypeDescription="Create a new document." ma:contentTypeScope="" ma:versionID="77f692baa54a836138e8c09d991b2015">
  <xsd:schema xmlns:xsd="http://www.w3.org/2001/XMLSchema" xmlns:xs="http://www.w3.org/2001/XMLSchema" xmlns:p="http://schemas.microsoft.com/office/2006/metadata/properties" xmlns:ns2="d5841c04-8ab1-45d0-a7a9-3e2ef1eb0f19" xmlns:ns3="3a219bbd-8a6c-470c-9a77-55c48485a5eb" targetNamespace="http://schemas.microsoft.com/office/2006/metadata/properties" ma:root="true" ma:fieldsID="f0dd72d9d50abf45761025aa60c3fa75" ns2:_="" ns3:_="">
    <xsd:import namespace="d5841c04-8ab1-45d0-a7a9-3e2ef1eb0f19"/>
    <xsd:import namespace="3a219bbd-8a6c-470c-9a77-55c48485a5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41c04-8ab1-45d0-a7a9-3e2ef1eb0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19bbd-8a6c-470c-9a77-55c48485a5e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90434B-CBE5-4AE1-BB9A-78471F5B267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a219bbd-8a6c-470c-9a77-55c48485a5eb"/>
    <ds:schemaRef ds:uri="d5841c04-8ab1-45d0-a7a9-3e2ef1eb0f1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7A70F3-392A-4B33-9836-6CB37D8818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41c04-8ab1-45d0-a7a9-3e2ef1eb0f19"/>
    <ds:schemaRef ds:uri="3a219bbd-8a6c-470c-9a77-55c48485a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51822</TotalTime>
  <Words>1041</Words>
  <Application>Microsoft Office PowerPoint</Application>
  <PresentationFormat>Widescreen</PresentationFormat>
  <Paragraphs>175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Palatino</vt:lpstr>
      <vt:lpstr>Office Theme</vt:lpstr>
      <vt:lpstr>Director Update June 10, 2024</vt:lpstr>
      <vt:lpstr>Welcome</vt:lpstr>
      <vt:lpstr>PowerPoint Presentation</vt:lpstr>
      <vt:lpstr>Director Call Schedule</vt:lpstr>
      <vt:lpstr>June Deep Dive Director Call </vt:lpstr>
      <vt:lpstr>Staffing Changes</vt:lpstr>
      <vt:lpstr>Revised Policies &amp; Procedures</vt:lpstr>
      <vt:lpstr>Due Dates </vt:lpstr>
      <vt:lpstr>MTSS Fidelity of Implementation Self-Assessment</vt:lpstr>
      <vt:lpstr>OKMTSS Conference</vt:lpstr>
      <vt:lpstr>BeST (Behavioral Science for Teachers)</vt:lpstr>
      <vt:lpstr>Other Training </vt:lpstr>
      <vt:lpstr>IDEA B Panel Quarterly Meeting </vt:lpstr>
      <vt:lpstr>Funding with IDEA Funds</vt:lpstr>
      <vt:lpstr>Oklahoma School-Based Therapist Network</vt:lpstr>
      <vt:lpstr>Project 615 (Allocation)</vt:lpstr>
      <vt:lpstr>Project 613 (Until project funds are depleted)</vt:lpstr>
      <vt:lpstr>Project 619  (Allocation for 100 Specific Districts)</vt:lpstr>
      <vt:lpstr>Project 618 (Allocation)</vt:lpstr>
      <vt:lpstr>FY 25 Project Applications</vt:lpstr>
      <vt:lpstr>Residential Students </vt:lpstr>
      <vt:lpstr>Looking Ahead – Watch the Listserv for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Sherri Coats</cp:lastModifiedBy>
  <cp:revision>242</cp:revision>
  <dcterms:created xsi:type="dcterms:W3CDTF">2020-03-05T01:01:19Z</dcterms:created>
  <dcterms:modified xsi:type="dcterms:W3CDTF">2024-06-10T20:40:26Z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0x0101000C0F039C9F56664A88D0101173A42059</vt:lpwstr>
  </property>
</Properties>
</file>