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sldIdLst>
    <p:sldId id="261" r:id="rId5"/>
    <p:sldId id="4082" r:id="rId6"/>
    <p:sldId id="4099" r:id="rId7"/>
    <p:sldId id="4084" r:id="rId8"/>
    <p:sldId id="4139" r:id="rId9"/>
    <p:sldId id="4091" r:id="rId10"/>
    <p:sldId id="4087" r:id="rId11"/>
    <p:sldId id="4142" r:id="rId12"/>
    <p:sldId id="414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D685508-E9D8-357B-0FEC-5815A3A7595F}" name="Sherri Coats" initials="SC" userId="S::sherri.coats@sde.ok.gov::d17bb8f0-5baf-44d0-a795-a7e97aa0124e" providerId="AD"/>
  <p188:author id="{2FFEA960-1577-07F4-0AE7-15976952B4BA}" name="Alexa Hudak" initials="AH" userId="S::Alexa.Hudak@sde.ok.gov::4e84f2bf-e999-4d5a-ae1f-a0eff5e5b7ce" providerId="AD"/>
  <p188:author id="{B688FE61-B5B8-6BD0-1283-5CB94EA19F06}" name="Sherri Coats" initials="SC" userId="S::Sherri.Coats@sde.ok.gov::d17bb8f0-5baf-44d0-a795-a7e97aa0124e" providerId="AD"/>
  <p188:author id="{244F6B9E-6FD9-A772-17F5-D0813BBDB5AB}" name="Tina Spence" initials="TS" userId="S::tina.spence@sde.ok.gov::10753a85-d44e-45c0-b65a-ea1dffec479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4115"/>
    <a:srgbClr val="669B41"/>
    <a:srgbClr val="0099FF"/>
    <a:srgbClr val="DE9027"/>
    <a:srgbClr val="464646"/>
    <a:srgbClr val="33CCCC"/>
    <a:srgbClr val="33CCFF"/>
    <a:srgbClr val="99CCFF"/>
    <a:srgbClr val="A96728"/>
    <a:srgbClr val="7878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F0ADAF-8346-4AAE-8474-36615163056B}" v="4" dt="2024-08-13T15:47:34.1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650" autoAdjust="0"/>
    <p:restoredTop sz="96327"/>
  </p:normalViewPr>
  <p:slideViewPr>
    <p:cSldViewPr snapToGrid="0" snapToObjects="1">
      <p:cViewPr varScale="1">
        <p:scale>
          <a:sx n="114" d="100"/>
          <a:sy n="114" d="100"/>
        </p:scale>
        <p:origin x="10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6" d="100"/>
          <a:sy n="96" d="100"/>
        </p:scale>
        <p:origin x="364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erri Coats" userId="d17bb8f0-5baf-44d0-a795-a7e97aa0124e" providerId="ADAL" clId="{3CF0ADAF-8346-4AAE-8474-36615163056B}"/>
    <pc:docChg chg="custSel addSld delSld modSld sldOrd">
      <pc:chgData name="Sherri Coats" userId="d17bb8f0-5baf-44d0-a795-a7e97aa0124e" providerId="ADAL" clId="{3CF0ADAF-8346-4AAE-8474-36615163056B}" dt="2024-08-26T19:56:55.225" v="287"/>
      <pc:docMkLst>
        <pc:docMk/>
      </pc:docMkLst>
      <pc:sldChg chg="modSp mod">
        <pc:chgData name="Sherri Coats" userId="d17bb8f0-5baf-44d0-a795-a7e97aa0124e" providerId="ADAL" clId="{3CF0ADAF-8346-4AAE-8474-36615163056B}" dt="2024-08-13T15:40:31.237" v="8" actId="20577"/>
        <pc:sldMkLst>
          <pc:docMk/>
          <pc:sldMk cId="180728658" sldId="261"/>
        </pc:sldMkLst>
        <pc:spChg chg="mod">
          <ac:chgData name="Sherri Coats" userId="d17bb8f0-5baf-44d0-a795-a7e97aa0124e" providerId="ADAL" clId="{3CF0ADAF-8346-4AAE-8474-36615163056B}" dt="2024-08-13T15:40:31.237" v="8" actId="20577"/>
          <ac:spMkLst>
            <pc:docMk/>
            <pc:sldMk cId="180728658" sldId="261"/>
            <ac:spMk id="16" creationId="{640797B4-4414-534A-A4A6-659B35516D4F}"/>
          </ac:spMkLst>
        </pc:spChg>
      </pc:sldChg>
      <pc:sldChg chg="del">
        <pc:chgData name="Sherri Coats" userId="d17bb8f0-5baf-44d0-a795-a7e97aa0124e" providerId="ADAL" clId="{3CF0ADAF-8346-4AAE-8474-36615163056B}" dt="2024-08-13T15:46:28.510" v="171" actId="2696"/>
        <pc:sldMkLst>
          <pc:docMk/>
          <pc:sldMk cId="2333481901" sldId="1071"/>
        </pc:sldMkLst>
      </pc:sldChg>
      <pc:sldChg chg="modSp mod">
        <pc:chgData name="Sherri Coats" userId="d17bb8f0-5baf-44d0-a795-a7e97aa0124e" providerId="ADAL" clId="{3CF0ADAF-8346-4AAE-8474-36615163056B}" dt="2024-08-13T15:40:56.890" v="29" actId="20577"/>
        <pc:sldMkLst>
          <pc:docMk/>
          <pc:sldMk cId="1310675987" sldId="4084"/>
        </pc:sldMkLst>
        <pc:spChg chg="mod">
          <ac:chgData name="Sherri Coats" userId="d17bb8f0-5baf-44d0-a795-a7e97aa0124e" providerId="ADAL" clId="{3CF0ADAF-8346-4AAE-8474-36615163056B}" dt="2024-08-13T15:40:56.890" v="29" actId="20577"/>
          <ac:spMkLst>
            <pc:docMk/>
            <pc:sldMk cId="1310675987" sldId="4084"/>
            <ac:spMk id="3" creationId="{364B01E5-4957-7AB4-5C92-37256C61DF79}"/>
          </ac:spMkLst>
        </pc:spChg>
      </pc:sldChg>
      <pc:sldChg chg="modSp mod">
        <pc:chgData name="Sherri Coats" userId="d17bb8f0-5baf-44d0-a795-a7e97aa0124e" providerId="ADAL" clId="{3CF0ADAF-8346-4AAE-8474-36615163056B}" dt="2024-08-26T19:56:55.225" v="287"/>
        <pc:sldMkLst>
          <pc:docMk/>
          <pc:sldMk cId="3598701708" sldId="4087"/>
        </pc:sldMkLst>
        <pc:spChg chg="mod">
          <ac:chgData name="Sherri Coats" userId="d17bb8f0-5baf-44d0-a795-a7e97aa0124e" providerId="ADAL" clId="{3CF0ADAF-8346-4AAE-8474-36615163056B}" dt="2024-08-26T19:56:55.225" v="287"/>
          <ac:spMkLst>
            <pc:docMk/>
            <pc:sldMk cId="3598701708" sldId="4087"/>
            <ac:spMk id="3" creationId="{B902F56C-0728-A147-4779-A4063C09D101}"/>
          </ac:spMkLst>
        </pc:spChg>
      </pc:sldChg>
      <pc:sldChg chg="ord">
        <pc:chgData name="Sherri Coats" userId="d17bb8f0-5baf-44d0-a795-a7e97aa0124e" providerId="ADAL" clId="{3CF0ADAF-8346-4AAE-8474-36615163056B}" dt="2024-08-13T15:43:27.985" v="165"/>
        <pc:sldMkLst>
          <pc:docMk/>
          <pc:sldMk cId="2549207564" sldId="4091"/>
        </pc:sldMkLst>
      </pc:sldChg>
      <pc:sldChg chg="ord">
        <pc:chgData name="Sherri Coats" userId="d17bb8f0-5baf-44d0-a795-a7e97aa0124e" providerId="ADAL" clId="{3CF0ADAF-8346-4AAE-8474-36615163056B}" dt="2024-08-13T15:43:03.884" v="163"/>
        <pc:sldMkLst>
          <pc:docMk/>
          <pc:sldMk cId="3157562803" sldId="4099"/>
        </pc:sldMkLst>
      </pc:sldChg>
      <pc:sldChg chg="del">
        <pc:chgData name="Sherri Coats" userId="d17bb8f0-5baf-44d0-a795-a7e97aa0124e" providerId="ADAL" clId="{3CF0ADAF-8346-4AAE-8474-36615163056B}" dt="2024-08-13T15:46:40.622" v="172" actId="2696"/>
        <pc:sldMkLst>
          <pc:docMk/>
          <pc:sldMk cId="1348929348" sldId="4121"/>
        </pc:sldMkLst>
      </pc:sldChg>
      <pc:sldChg chg="del">
        <pc:chgData name="Sherri Coats" userId="d17bb8f0-5baf-44d0-a795-a7e97aa0124e" providerId="ADAL" clId="{3CF0ADAF-8346-4AAE-8474-36615163056B}" dt="2024-08-13T15:46:40.622" v="172" actId="2696"/>
        <pc:sldMkLst>
          <pc:docMk/>
          <pc:sldMk cId="4076931613" sldId="4124"/>
        </pc:sldMkLst>
      </pc:sldChg>
      <pc:sldChg chg="del">
        <pc:chgData name="Sherri Coats" userId="d17bb8f0-5baf-44d0-a795-a7e97aa0124e" providerId="ADAL" clId="{3CF0ADAF-8346-4AAE-8474-36615163056B}" dt="2024-08-13T15:46:40.622" v="172" actId="2696"/>
        <pc:sldMkLst>
          <pc:docMk/>
          <pc:sldMk cId="3040435517" sldId="4125"/>
        </pc:sldMkLst>
      </pc:sldChg>
      <pc:sldChg chg="del">
        <pc:chgData name="Sherri Coats" userId="d17bb8f0-5baf-44d0-a795-a7e97aa0124e" providerId="ADAL" clId="{3CF0ADAF-8346-4AAE-8474-36615163056B}" dt="2024-08-13T15:46:40.622" v="172" actId="2696"/>
        <pc:sldMkLst>
          <pc:docMk/>
          <pc:sldMk cId="820114982" sldId="4126"/>
        </pc:sldMkLst>
      </pc:sldChg>
      <pc:sldChg chg="del">
        <pc:chgData name="Sherri Coats" userId="d17bb8f0-5baf-44d0-a795-a7e97aa0124e" providerId="ADAL" clId="{3CF0ADAF-8346-4AAE-8474-36615163056B}" dt="2024-08-13T15:46:40.622" v="172" actId="2696"/>
        <pc:sldMkLst>
          <pc:docMk/>
          <pc:sldMk cId="3946859791" sldId="4127"/>
        </pc:sldMkLst>
      </pc:sldChg>
      <pc:sldChg chg="del">
        <pc:chgData name="Sherri Coats" userId="d17bb8f0-5baf-44d0-a795-a7e97aa0124e" providerId="ADAL" clId="{3CF0ADAF-8346-4AAE-8474-36615163056B}" dt="2024-08-13T15:46:40.622" v="172" actId="2696"/>
        <pc:sldMkLst>
          <pc:docMk/>
          <pc:sldMk cId="4151476548" sldId="4128"/>
        </pc:sldMkLst>
      </pc:sldChg>
      <pc:sldChg chg="add">
        <pc:chgData name="Sherri Coats" userId="d17bb8f0-5baf-44d0-a795-a7e97aa0124e" providerId="ADAL" clId="{3CF0ADAF-8346-4AAE-8474-36615163056B}" dt="2024-08-13T15:45:00.046" v="166"/>
        <pc:sldMkLst>
          <pc:docMk/>
          <pc:sldMk cId="2625281284" sldId="4139"/>
        </pc:sldMkLst>
      </pc:sldChg>
      <pc:sldChg chg="modSp add mod">
        <pc:chgData name="Sherri Coats" userId="d17bb8f0-5baf-44d0-a795-a7e97aa0124e" providerId="ADAL" clId="{3CF0ADAF-8346-4AAE-8474-36615163056B}" dt="2024-08-13T15:46:22.575" v="170" actId="20577"/>
        <pc:sldMkLst>
          <pc:docMk/>
          <pc:sldMk cId="510359388" sldId="4142"/>
        </pc:sldMkLst>
        <pc:spChg chg="mod">
          <ac:chgData name="Sherri Coats" userId="d17bb8f0-5baf-44d0-a795-a7e97aa0124e" providerId="ADAL" clId="{3CF0ADAF-8346-4AAE-8474-36615163056B}" dt="2024-08-13T15:46:22.575" v="170" actId="20577"/>
          <ac:spMkLst>
            <pc:docMk/>
            <pc:sldMk cId="510359388" sldId="4142"/>
            <ac:spMk id="3" creationId="{69FAEC19-ED9A-7A79-FBD2-CB1DD4D774BD}"/>
          </ac:spMkLst>
        </pc:spChg>
      </pc:sldChg>
      <pc:sldChg chg="modSp new mod">
        <pc:chgData name="Sherri Coats" userId="d17bb8f0-5baf-44d0-a795-a7e97aa0124e" providerId="ADAL" clId="{3CF0ADAF-8346-4AAE-8474-36615163056B}" dt="2024-08-13T15:47:40.832" v="285" actId="20577"/>
        <pc:sldMkLst>
          <pc:docMk/>
          <pc:sldMk cId="1024329629" sldId="4143"/>
        </pc:sldMkLst>
        <pc:spChg chg="mod">
          <ac:chgData name="Sherri Coats" userId="d17bb8f0-5baf-44d0-a795-a7e97aa0124e" providerId="ADAL" clId="{3CF0ADAF-8346-4AAE-8474-36615163056B}" dt="2024-08-13T15:46:53.774" v="192" actId="20577"/>
          <ac:spMkLst>
            <pc:docMk/>
            <pc:sldMk cId="1024329629" sldId="4143"/>
            <ac:spMk id="2" creationId="{0C9FCFE8-7E1B-9202-36F8-4F98C142DADF}"/>
          </ac:spMkLst>
        </pc:spChg>
        <pc:spChg chg="mod">
          <ac:chgData name="Sherri Coats" userId="d17bb8f0-5baf-44d0-a795-a7e97aa0124e" providerId="ADAL" clId="{3CF0ADAF-8346-4AAE-8474-36615163056B}" dt="2024-08-13T15:47:40.832" v="285" actId="20577"/>
          <ac:spMkLst>
            <pc:docMk/>
            <pc:sldMk cId="1024329629" sldId="4143"/>
            <ac:spMk id="3" creationId="{D5FCAE6A-99E2-E5D7-CBFB-50B4C3836D2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3698B-7DD6-C74D-BB93-757F14B7B698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1936F9-C00C-D84D-AB08-223138E55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77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1936F9-C00C-D84D-AB08-223138E554E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536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1936F9-C00C-D84D-AB08-223138E554E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6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359EE-294F-5142-B179-A780F91CEA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061" y="1122363"/>
            <a:ext cx="5615404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A0FF55-98F7-B84C-8122-C80CA3CB70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061" y="3602038"/>
            <a:ext cx="5615404" cy="1030288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7" name="Picture 6" descr="A close up of Oklahoma logo">
            <a:extLst>
              <a:ext uri="{FF2B5EF4-FFF2-40B4-BE49-F238E27FC236}">
                <a16:creationId xmlns:a16="http://schemas.microsoft.com/office/drawing/2014/main" id="{6E62C43A-E14D-3743-8E01-DD920738F73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14013" r="15473"/>
          <a:stretch/>
        </p:blipFill>
        <p:spPr>
          <a:xfrm>
            <a:off x="5986465" y="-1"/>
            <a:ext cx="6205535" cy="6312796"/>
          </a:xfrm>
          <a:prstGeom prst="rect">
            <a:avLst/>
          </a:prstGeom>
        </p:spPr>
      </p:pic>
      <p:pic>
        <p:nvPicPr>
          <p:cNvPr id="9" name="Graphic 8" descr="Oklahoma Education Logo">
            <a:extLst>
              <a:ext uri="{FF2B5EF4-FFF2-40B4-BE49-F238E27FC236}">
                <a16:creationId xmlns:a16="http://schemas.microsoft.com/office/drawing/2014/main" id="{20708623-E9FD-E347-AF22-4E9CEE4F253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71061" y="5335408"/>
            <a:ext cx="3048000" cy="977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0395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AAE73-E9A5-6144-8995-5F50699A2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199" y="365125"/>
            <a:ext cx="11603603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F1C73F-2FB0-A047-9EC7-4381D77F6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199" y="1825625"/>
            <a:ext cx="11603603" cy="4351338"/>
          </a:xfrm>
        </p:spPr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474ACF32-9165-4B72-B309-AD8AA47D1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3829" y="6363318"/>
            <a:ext cx="5966098" cy="365125"/>
          </a:xfrm>
        </p:spPr>
        <p:txBody>
          <a:bodyPr/>
          <a:lstStyle/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EAB5E8BA-76CD-4F0F-96BA-FFCD273BF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63318"/>
            <a:ext cx="516468" cy="365125"/>
          </a:xfrm>
        </p:spPr>
        <p:txBody>
          <a:bodyPr/>
          <a:lstStyle>
            <a:lvl1pPr algn="r">
              <a:defRPr/>
            </a:lvl1pPr>
          </a:lstStyle>
          <a:p>
            <a:fld id="{D5CA4161-6EC3-4748-B7F3-82EA64CE3DD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Graphic 11" descr="Oklahoma Education Logo">
            <a:extLst>
              <a:ext uri="{FF2B5EF4-FFF2-40B4-BE49-F238E27FC236}">
                <a16:creationId xmlns:a16="http://schemas.microsoft.com/office/drawing/2014/main" id="{7AFBE82D-605B-43E7-8FCD-D2EF978195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71868" y="6246549"/>
            <a:ext cx="1502796" cy="481894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A72ED25-FE48-43E6-BA16-3FF915DD87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13829" y="6412530"/>
            <a:ext cx="0" cy="2667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9976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klahoma Logo">
            <a:extLst>
              <a:ext uri="{FF2B5EF4-FFF2-40B4-BE49-F238E27FC236}">
                <a16:creationId xmlns:a16="http://schemas.microsoft.com/office/drawing/2014/main" id="{CEA05FFF-2F84-014B-8BE0-C236ECFB66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0" t="386" r="-1" b="33489"/>
          <a:stretch/>
        </p:blipFill>
        <p:spPr>
          <a:xfrm>
            <a:off x="0" y="0"/>
            <a:ext cx="12192000" cy="456605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126BDF-470C-BA49-87CB-7C8359D2A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667" y="1709738"/>
            <a:ext cx="5478566" cy="2739495"/>
          </a:xfrm>
        </p:spPr>
        <p:txBody>
          <a:bodyPr anchor="b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2C327D-A6C4-CE4D-A980-1C1A927AA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7667" y="4677833"/>
            <a:ext cx="11456666" cy="141181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B694CC-F55E-DB4E-AA6B-2DD94C0EE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3829" y="6363318"/>
            <a:ext cx="5966098" cy="365125"/>
          </a:xfrm>
        </p:spPr>
        <p:txBody>
          <a:bodyPr/>
          <a:lstStyle/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9E302-7B52-EF4E-9107-29877E732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63318"/>
            <a:ext cx="516468" cy="365125"/>
          </a:xfrm>
        </p:spPr>
        <p:txBody>
          <a:bodyPr/>
          <a:lstStyle>
            <a:lvl1pPr algn="r">
              <a:defRPr/>
            </a:lvl1pPr>
          </a:lstStyle>
          <a:p>
            <a:fld id="{D5CA4161-6EC3-4748-B7F3-82EA64CE3DD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Graphic 6" descr="Oklahoma Education Logo">
            <a:extLst>
              <a:ext uri="{FF2B5EF4-FFF2-40B4-BE49-F238E27FC236}">
                <a16:creationId xmlns:a16="http://schemas.microsoft.com/office/drawing/2014/main" id="{1E499C7F-02C9-2640-A936-77FC4412B34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471868" y="6246549"/>
            <a:ext cx="1502796" cy="481894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0BB45A8-54DE-6949-83FD-DFC1AB478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13829" y="6412530"/>
            <a:ext cx="0" cy="2667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3502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EDBF6-B3C0-4448-B3B0-4AED9AE27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199" y="365125"/>
            <a:ext cx="11526741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2A71B8-5394-8D46-9268-DB3868854A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4199" y="1825625"/>
            <a:ext cx="5648739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8440E6-D004-684C-863D-9F5E002A3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825625"/>
            <a:ext cx="5648739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91CC62E5-43FF-4869-81F5-A3EEE1FC4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3829" y="6363318"/>
            <a:ext cx="5966098" cy="365125"/>
          </a:xfrm>
        </p:spPr>
        <p:txBody>
          <a:bodyPr/>
          <a:lstStyle/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0221BA5-BC7B-47AF-B0E5-B079C94BE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63318"/>
            <a:ext cx="516468" cy="365125"/>
          </a:xfrm>
        </p:spPr>
        <p:txBody>
          <a:bodyPr/>
          <a:lstStyle>
            <a:lvl1pPr algn="r">
              <a:defRPr/>
            </a:lvl1pPr>
          </a:lstStyle>
          <a:p>
            <a:fld id="{D5CA4161-6EC3-4748-B7F3-82EA64CE3DD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Graphic 12" descr="Oklahoma Education Logo">
            <a:extLst>
              <a:ext uri="{FF2B5EF4-FFF2-40B4-BE49-F238E27FC236}">
                <a16:creationId xmlns:a16="http://schemas.microsoft.com/office/drawing/2014/main" id="{05517D33-0635-4607-92A5-4BCFC847FA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71868" y="6246549"/>
            <a:ext cx="1502796" cy="481894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70DBB6B-C13B-465A-91CC-ED4D153A4B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13829" y="6412530"/>
            <a:ext cx="0" cy="2667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289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E9697-1940-6442-9D76-0F21BB696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199" y="365125"/>
            <a:ext cx="11526742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21A28-5F0C-8241-A6C2-115CC37ED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4200" y="1703465"/>
            <a:ext cx="564873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645B84-0291-5246-9B48-FBDDD0AAE8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703465"/>
            <a:ext cx="564873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0A5A0CBC-B355-4D7F-A07D-585200416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3829" y="6363318"/>
            <a:ext cx="5966098" cy="365125"/>
          </a:xfrm>
        </p:spPr>
        <p:txBody>
          <a:bodyPr/>
          <a:lstStyle/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64CA248-2EA2-41C9-8849-DE36B4060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63318"/>
            <a:ext cx="516468" cy="365125"/>
          </a:xfrm>
        </p:spPr>
        <p:txBody>
          <a:bodyPr/>
          <a:lstStyle>
            <a:lvl1pPr algn="r">
              <a:defRPr/>
            </a:lvl1pPr>
          </a:lstStyle>
          <a:p>
            <a:fld id="{D5CA4161-6EC3-4748-B7F3-82EA64CE3DD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Graphic 14" descr="Oklahoma Education Logo">
            <a:extLst>
              <a:ext uri="{FF2B5EF4-FFF2-40B4-BE49-F238E27FC236}">
                <a16:creationId xmlns:a16="http://schemas.microsoft.com/office/drawing/2014/main" id="{3484C467-A985-4790-93AD-D2A7E4B95F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71868" y="6246549"/>
            <a:ext cx="1502796" cy="481894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32DEEC-78F4-4E06-85F2-4B693D8A8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13829" y="6412530"/>
            <a:ext cx="0" cy="2667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8A0D76EF-4B4A-4E21-ABCC-93E0076A3B0F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294199" y="2527377"/>
            <a:ext cx="5648739" cy="364958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BF99EAC2-23F7-42BC-8347-879256553D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527377"/>
            <a:ext cx="5648739" cy="364958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70616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BCC9C-B94E-B94A-8771-767CE87AF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198" y="365125"/>
            <a:ext cx="11570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15CA6CD-B9CA-429B-B07F-2541A4661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3829" y="6363318"/>
            <a:ext cx="5966098" cy="365125"/>
          </a:xfrm>
        </p:spPr>
        <p:txBody>
          <a:bodyPr/>
          <a:lstStyle/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BE7D3E4-4F5B-4762-8237-ABFCA6BFE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63318"/>
            <a:ext cx="516468" cy="365125"/>
          </a:xfrm>
        </p:spPr>
        <p:txBody>
          <a:bodyPr/>
          <a:lstStyle>
            <a:lvl1pPr algn="r">
              <a:defRPr/>
            </a:lvl1pPr>
          </a:lstStyle>
          <a:p>
            <a:fld id="{D5CA4161-6EC3-4748-B7F3-82EA64CE3DD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Graphic 10" descr="Oklahoma Education Logo">
            <a:extLst>
              <a:ext uri="{FF2B5EF4-FFF2-40B4-BE49-F238E27FC236}">
                <a16:creationId xmlns:a16="http://schemas.microsoft.com/office/drawing/2014/main" id="{BB09BD23-FEF0-4355-8A5C-D7B77BA936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71868" y="6246549"/>
            <a:ext cx="1502796" cy="481894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2ACC9EA-191F-467A-BFF3-3AC0F1985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13829" y="6412530"/>
            <a:ext cx="0" cy="2667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9205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DC2813-3CD3-5449-A15E-A10B42378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61" y="365125"/>
            <a:ext cx="1098273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6C0279-A432-554A-B4BA-32BB7BF5EC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1061" y="1825625"/>
            <a:ext cx="1098273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8A69AA-344F-0A44-ADCB-6C46AF2BC5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0896" y="6356350"/>
            <a:ext cx="59660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/>
                </a:solidFill>
              </a:defRPr>
            </a:lvl1pPr>
          </a:lstStyle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EFAAAC-834A-4843-BEE0-B1F96C2B52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9309" y="6356350"/>
            <a:ext cx="6215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/>
                </a:solidFill>
              </a:defRPr>
            </a:lvl1pPr>
          </a:lstStyle>
          <a:p>
            <a:pPr algn="r"/>
            <a:fld id="{D5CA4161-6EC3-4748-B7F3-82EA64CE3DD4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723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Deann.Jones@sde.ok.gov" TargetMode="External"/><Relationship Id="rId2" Type="http://schemas.openxmlformats.org/officeDocument/2006/relationships/hyperlink" Target="mailto:Carolyn.Thomas@sde.ok.go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640797B4-4414-534A-A4A6-659B35516D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3232" y="685800"/>
            <a:ext cx="4980404" cy="1959159"/>
          </a:xfrm>
        </p:spPr>
        <p:txBody>
          <a:bodyPr>
            <a:normAutofit/>
          </a:bodyPr>
          <a:lstStyle/>
          <a:p>
            <a:pPr algn="ctr"/>
            <a:r>
              <a:rPr lang="en-US" sz="4900" dirty="0"/>
              <a:t>Director Update</a:t>
            </a:r>
            <a:br>
              <a:rPr lang="en-US" sz="4900" dirty="0"/>
            </a:br>
            <a:r>
              <a:rPr lang="en-US" sz="3200" dirty="0"/>
              <a:t>August 26, 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558C54-A741-4C20-9CC6-CD3FC14005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232" y="3974165"/>
            <a:ext cx="7147194" cy="76944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Sherri Coats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Program Director,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Special Education Services</a:t>
            </a: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tx2"/>
                </a:solidFill>
              </a:rPr>
              <a:t>                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1E7F14-6523-66C4-F0A7-E8660A71C4D1}"/>
              </a:ext>
            </a:extLst>
          </p:cNvPr>
          <p:cNvSpPr txBox="1"/>
          <p:nvPr/>
        </p:nvSpPr>
        <p:spPr>
          <a:xfrm>
            <a:off x="3047301" y="3107932"/>
            <a:ext cx="609460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28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70369-3CCF-7F17-4806-1F7903EF7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C77A07D-D715-4656-9BC1-F7B9D318B1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B71015-9FD3-6275-2B33-41BB4495E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F25E1-6124-A9EE-0ADE-2BAE6785E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732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AF1359E-E38F-75D4-54E5-4C9B988BBC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10466" y="643466"/>
            <a:ext cx="5571067" cy="5571067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7489E-DE34-2A1B-6ABC-5CEF58CA2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Director Update July 2024</a:t>
            </a:r>
            <a:endParaRPr lang="en-US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879064-DC6D-F888-17E3-BFD00940F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5CA4161-6EC3-4748-B7F3-82EA64CE3DD4}" type="slidenum">
              <a:rPr lang="en-US" smtClean="0">
                <a:solidFill>
                  <a:schemeClr val="tx1">
                    <a:tint val="75000"/>
                  </a:schemeClr>
                </a:solidFill>
              </a:rPr>
              <a:pPr>
                <a:spcAft>
                  <a:spcPts val="600"/>
                </a:spcAft>
              </a:pPr>
              <a:t>3</a:t>
            </a:fld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562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2C4BE-660A-E876-5F9A-3166C74FE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Director Call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B01E5-4957-7AB4-5C92-37256C61D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Director Update</a:t>
            </a:r>
          </a:p>
          <a:p>
            <a:pPr lvl="1"/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Monday of every month 3:00-3:30</a:t>
            </a:r>
          </a:p>
          <a:p>
            <a:r>
              <a:rPr lang="en-US" dirty="0"/>
              <a:t>Director Deep Dive</a:t>
            </a:r>
          </a:p>
          <a:p>
            <a:pPr lvl="1"/>
            <a:r>
              <a:rPr lang="en-US" dirty="0"/>
              <a:t>4</a:t>
            </a:r>
            <a:r>
              <a:rPr lang="en-US" baseline="30000" dirty="0"/>
              <a:t>th</a:t>
            </a:r>
            <a:r>
              <a:rPr lang="en-US" dirty="0"/>
              <a:t> Monday of every month 3:00-4:00 (except November &amp; December)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1EC292-D9CC-9E10-B9B2-D53D7A7CD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03BED3-8A24-C9BC-8DF6-AE2E1BBC9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675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ABD39-6F7B-F91F-BAE1-E4F3FE105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Fall/Winter Director Call Schedule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9075E5-5236-8F77-615C-68A195C72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8590EC-BB40-1719-9B44-485943F57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5EC57822-1CC3-F953-304B-55D838C2F3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81137" y="1342423"/>
            <a:ext cx="9229725" cy="5071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281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76545-4DBE-4AD5-9B2D-9CEB4B370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Fall Director Summit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E452B-6888-A1E8-2F84-89CF03114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199" y="1451295"/>
            <a:ext cx="11603603" cy="4725668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Two-day Regional Training</a:t>
            </a:r>
          </a:p>
          <a:p>
            <a:pPr lvl="2"/>
            <a:r>
              <a:rPr lang="en-US" dirty="0"/>
              <a:t>Day 1 P&amp;P Updates</a:t>
            </a:r>
          </a:p>
          <a:p>
            <a:pPr lvl="2"/>
            <a:r>
              <a:rPr lang="en-US" dirty="0"/>
              <a:t>Day 2 Targeted Compliance</a:t>
            </a:r>
          </a:p>
          <a:p>
            <a:pPr lvl="1"/>
            <a:r>
              <a:rPr lang="en-US" dirty="0"/>
              <a:t>Six Regional Locations</a:t>
            </a:r>
          </a:p>
          <a:p>
            <a:pPr lvl="2"/>
            <a:r>
              <a:rPr lang="en-US" dirty="0"/>
              <a:t>Duncan – September 3-4</a:t>
            </a:r>
          </a:p>
          <a:p>
            <a:pPr lvl="2"/>
            <a:r>
              <a:rPr lang="en-US" dirty="0"/>
              <a:t>Burns Flat – September 4-5</a:t>
            </a:r>
          </a:p>
          <a:p>
            <a:pPr lvl="2"/>
            <a:r>
              <a:rPr lang="en-US" dirty="0"/>
              <a:t>McAlester – September 5-6</a:t>
            </a:r>
          </a:p>
          <a:p>
            <a:pPr lvl="2"/>
            <a:r>
              <a:rPr lang="en-US" dirty="0"/>
              <a:t>Oklahoma City – September 6 &amp; 9</a:t>
            </a:r>
          </a:p>
          <a:p>
            <a:pPr lvl="2"/>
            <a:r>
              <a:rPr lang="en-US" dirty="0"/>
              <a:t>Owasso – September 9-10</a:t>
            </a:r>
          </a:p>
          <a:p>
            <a:pPr lvl="2"/>
            <a:r>
              <a:rPr lang="en-US" dirty="0"/>
              <a:t>Enid – September 10-11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5FADC8-AAFE-B092-0314-9623AFD63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579C2F-DABD-B9FE-0245-E10F79944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207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1DDA6-F77E-CB3F-AEBA-D6CA0B7DF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Deep Dive Director Call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2F56C-0728-A147-4779-A4063C09D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Monday, August 22, 2024, 3:00-4:00</a:t>
            </a:r>
          </a:p>
          <a:p>
            <a:r>
              <a:rPr lang="en-US" dirty="0"/>
              <a:t>Carolyn Thomas/LRP</a:t>
            </a:r>
          </a:p>
          <a:p>
            <a:pPr lvl="1"/>
            <a:r>
              <a:rPr lang="en-US" dirty="0"/>
              <a:t>Paraprofessional Asynchronous Modules</a:t>
            </a:r>
          </a:p>
          <a:p>
            <a:r>
              <a:rPr lang="en-US" dirty="0"/>
              <a:t>Deann Jones – Melissa Ahlgrim</a:t>
            </a:r>
          </a:p>
          <a:p>
            <a:pPr lvl="1"/>
            <a:r>
              <a:rPr lang="en-US" dirty="0"/>
              <a:t>Strong Readers Act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3E6B4D-A367-81DF-821B-91E044562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5590E8-8698-305B-2D67-C949E3F75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701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9AE11-4096-EBBC-992F-DCE912FDD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Paraprofessional Asynchronous Training Modules – Direct Step (LRP)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AEC19-ED9A-7A79-FBD2-CB1DD4D774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1500 paraprofessionals</a:t>
            </a:r>
          </a:p>
          <a:p>
            <a:r>
              <a:rPr lang="en-US" dirty="0"/>
              <a:t>Each receive a bundle of 10 modules (not required to complete all of the modules)</a:t>
            </a:r>
          </a:p>
          <a:p>
            <a:r>
              <a:rPr lang="en-US" dirty="0"/>
              <a:t>Self paced</a:t>
            </a:r>
          </a:p>
          <a:p>
            <a:r>
              <a:rPr lang="en-US" dirty="0"/>
              <a:t>Results in a certificate of completion</a:t>
            </a:r>
          </a:p>
          <a:p>
            <a:r>
              <a:rPr lang="en-US" dirty="0"/>
              <a:t>Opened August 12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43FE77-5076-1F7F-948D-C11A62405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81D835-85D8-2677-958A-4AF7B5496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359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FCFE8-7E1B-9202-36F8-4F98C142D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CAE6A-99E2-E5D7-CBFB-50B4C3836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Carolyn.Thomas@sde.ok.gov</a:t>
            </a:r>
            <a:r>
              <a:rPr lang="en-US" dirty="0"/>
              <a:t> Paraprofessional Training</a:t>
            </a:r>
          </a:p>
          <a:p>
            <a:r>
              <a:rPr lang="en-US" dirty="0">
                <a:hlinkClick r:id="rId3"/>
              </a:rPr>
              <a:t>Deann.Jones@sde.ok.</a:t>
            </a:r>
            <a:r>
              <a:rPr lang="en-US">
                <a:hlinkClick r:id="rId3"/>
              </a:rPr>
              <a:t>gov</a:t>
            </a:r>
            <a:r>
              <a:rPr lang="en-US"/>
              <a:t> Strong Readers Act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A77376-948D-359C-50ED-F2E8850FA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Director Update July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E9D398-148A-107F-3FFA-865CC8CC3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329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klahoma Education">
      <a:dk1>
        <a:srgbClr val="187BC0"/>
      </a:dk1>
      <a:lt1>
        <a:srgbClr val="FFFFFF"/>
      </a:lt1>
      <a:dk2>
        <a:srgbClr val="000000"/>
      </a:dk2>
      <a:lt2>
        <a:srgbClr val="E7E6E6"/>
      </a:lt2>
      <a:accent1>
        <a:srgbClr val="187BC0"/>
      </a:accent1>
      <a:accent2>
        <a:srgbClr val="326820"/>
      </a:accent2>
      <a:accent3>
        <a:srgbClr val="D15420"/>
      </a:accent3>
      <a:accent4>
        <a:srgbClr val="DE9027"/>
      </a:accent4>
      <a:accent5>
        <a:srgbClr val="004E9A"/>
      </a:accent5>
      <a:accent6>
        <a:srgbClr val="787878"/>
      </a:accent6>
      <a:hlink>
        <a:srgbClr val="0066A6"/>
      </a:hlink>
      <a:folHlink>
        <a:srgbClr val="1CA6D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0F039C9F56664A88D0101173A42059" ma:contentTypeVersion="9" ma:contentTypeDescription="Create a new document." ma:contentTypeScope="" ma:versionID="77f692baa54a836138e8c09d991b2015">
  <xsd:schema xmlns:xsd="http://www.w3.org/2001/XMLSchema" xmlns:xs="http://www.w3.org/2001/XMLSchema" xmlns:p="http://schemas.microsoft.com/office/2006/metadata/properties" xmlns:ns2="d5841c04-8ab1-45d0-a7a9-3e2ef1eb0f19" xmlns:ns3="3a219bbd-8a6c-470c-9a77-55c48485a5eb" targetNamespace="http://schemas.microsoft.com/office/2006/metadata/properties" ma:root="true" ma:fieldsID="f0dd72d9d50abf45761025aa60c3fa75" ns2:_="" ns3:_="">
    <xsd:import namespace="d5841c04-8ab1-45d0-a7a9-3e2ef1eb0f19"/>
    <xsd:import namespace="3a219bbd-8a6c-470c-9a77-55c48485a5e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841c04-8ab1-45d0-a7a9-3e2ef1eb0f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219bbd-8a6c-470c-9a77-55c48485a5eb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37A70F3-392A-4B33-9836-6CB37D8818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841c04-8ab1-45d0-a7a9-3e2ef1eb0f19"/>
    <ds:schemaRef ds:uri="3a219bbd-8a6c-470c-9a77-55c48485a5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CA3F46C-AC89-4C25-BF43-A48BFC5C96F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90434B-CBE5-4AE1-BB9A-78471F5B267E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3a219bbd-8a6c-470c-9a77-55c48485a5eb"/>
    <ds:schemaRef ds:uri="d5841c04-8ab1-45d0-a7a9-3e2ef1eb0f19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60168</TotalTime>
  <Words>233</Words>
  <Application>Microsoft Office PowerPoint</Application>
  <PresentationFormat>Widescreen</PresentationFormat>
  <Paragraphs>57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Director Update August 26, 2024</vt:lpstr>
      <vt:lpstr>Welcome</vt:lpstr>
      <vt:lpstr>PowerPoint Presentation</vt:lpstr>
      <vt:lpstr>Director Call Schedule</vt:lpstr>
      <vt:lpstr>Fall/Winter Director Call Schedule</vt:lpstr>
      <vt:lpstr>Fall Director Summit</vt:lpstr>
      <vt:lpstr>July Deep Dive Director Call </vt:lpstr>
      <vt:lpstr>Paraprofessional Asynchronous Training Modules – Direct Step (LRP)</vt:lpstr>
      <vt:lpstr>Contact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Cory Ingram</dc:creator>
  <cp:lastModifiedBy>Sherri Coats</cp:lastModifiedBy>
  <cp:revision>245</cp:revision>
  <dcterms:created xsi:type="dcterms:W3CDTF">2020-03-05T01:01:19Z</dcterms:created>
  <dcterms:modified xsi:type="dcterms:W3CDTF">2024-08-26T19:57:03Z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0x0101000C0F039C9F56664A88D0101173A42059</vt:lpwstr>
  </property>
</Properties>
</file>