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3"/>
  </p:notesMasterIdLst>
  <p:sldIdLst>
    <p:sldId id="261" r:id="rId5"/>
    <p:sldId id="4082" r:id="rId6"/>
    <p:sldId id="4099" r:id="rId7"/>
    <p:sldId id="4084" r:id="rId8"/>
    <p:sldId id="4139" r:id="rId9"/>
    <p:sldId id="4087" r:id="rId10"/>
    <p:sldId id="4147" r:id="rId11"/>
    <p:sldId id="4085" r:id="rId12"/>
    <p:sldId id="4149" r:id="rId13"/>
    <p:sldId id="4150" r:id="rId14"/>
    <p:sldId id="4148" r:id="rId15"/>
    <p:sldId id="4121" r:id="rId16"/>
    <p:sldId id="4142" r:id="rId17"/>
    <p:sldId id="4141" r:id="rId18"/>
    <p:sldId id="4153" r:id="rId19"/>
    <p:sldId id="4154" r:id="rId20"/>
    <p:sldId id="4155" r:id="rId21"/>
    <p:sldId id="4151" r:id="rId22"/>
    <p:sldId id="4152" r:id="rId23"/>
    <p:sldId id="4122" r:id="rId24"/>
    <p:sldId id="4125" r:id="rId25"/>
    <p:sldId id="4126" r:id="rId26"/>
    <p:sldId id="4107" r:id="rId27"/>
    <p:sldId id="4127" r:id="rId28"/>
    <p:sldId id="4144" r:id="rId29"/>
    <p:sldId id="4146" r:id="rId30"/>
    <p:sldId id="4145" r:id="rId31"/>
    <p:sldId id="409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D685508-E9D8-357B-0FEC-5815A3A7595F}" name="Sherri Coats" initials="SC" userId="S::sherri.coats@sde.ok.gov::d17bb8f0-5baf-44d0-a795-a7e97aa0124e" providerId="AD"/>
  <p188:author id="{2FFEA960-1577-07F4-0AE7-15976952B4BA}" name="Alexa Hudak" initials="AH" userId="S::Alexa.Hudak@sde.ok.gov::4e84f2bf-e999-4d5a-ae1f-a0eff5e5b7ce" providerId="AD"/>
  <p188:author id="{B688FE61-B5B8-6BD0-1283-5CB94EA19F06}" name="Sherri Coats" initials="SC" userId="S::Sherri.Coats@sde.ok.gov::d17bb8f0-5baf-44d0-a795-a7e97aa0124e" providerId="AD"/>
  <p188:author id="{244F6B9E-6FD9-A772-17F5-D0813BBDB5AB}" name="Tina Spence" initials="TS" userId="S::tina.spence@sde.ok.gov::10753a85-d44e-45c0-b65a-ea1dffec47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4115"/>
    <a:srgbClr val="669B41"/>
    <a:srgbClr val="0099FF"/>
    <a:srgbClr val="DE9027"/>
    <a:srgbClr val="464646"/>
    <a:srgbClr val="33CCCC"/>
    <a:srgbClr val="33CCFF"/>
    <a:srgbClr val="99CCFF"/>
    <a:srgbClr val="A96728"/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123117-71D3-4D63-91C4-8FDB36879EB9}" v="5" dt="2024-09-09T17:52:22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6327"/>
  </p:normalViewPr>
  <p:slideViewPr>
    <p:cSldViewPr snapToGrid="0" snapToObjects="1">
      <p:cViewPr>
        <p:scale>
          <a:sx n="67" d="100"/>
          <a:sy n="67" d="100"/>
        </p:scale>
        <p:origin x="9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364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40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i Coats" userId="d17bb8f0-5baf-44d0-a795-a7e97aa0124e" providerId="ADAL" clId="{90123117-71D3-4D63-91C4-8FDB36879EB9}"/>
    <pc:docChg chg="custSel addSld delSld modSld sldOrd">
      <pc:chgData name="Sherri Coats" userId="d17bb8f0-5baf-44d0-a795-a7e97aa0124e" providerId="ADAL" clId="{90123117-71D3-4D63-91C4-8FDB36879EB9}" dt="2024-09-09T18:29:16.838" v="725" actId="20577"/>
      <pc:docMkLst>
        <pc:docMk/>
      </pc:docMkLst>
      <pc:sldChg chg="modSp mod">
        <pc:chgData name="Sherri Coats" userId="d17bb8f0-5baf-44d0-a795-a7e97aa0124e" providerId="ADAL" clId="{90123117-71D3-4D63-91C4-8FDB36879EB9}" dt="2024-09-09T17:38:45.334" v="32" actId="20577"/>
        <pc:sldMkLst>
          <pc:docMk/>
          <pc:sldMk cId="180728658" sldId="261"/>
        </pc:sldMkLst>
        <pc:spChg chg="mod">
          <ac:chgData name="Sherri Coats" userId="d17bb8f0-5baf-44d0-a795-a7e97aa0124e" providerId="ADAL" clId="{90123117-71D3-4D63-91C4-8FDB36879EB9}" dt="2024-09-09T17:38:45.334" v="32" actId="20577"/>
          <ac:spMkLst>
            <pc:docMk/>
            <pc:sldMk cId="180728658" sldId="261"/>
            <ac:spMk id="3" creationId="{38558C54-A741-4C20-9CC6-CD3FC1400575}"/>
          </ac:spMkLst>
        </pc:spChg>
        <pc:spChg chg="mod">
          <ac:chgData name="Sherri Coats" userId="d17bb8f0-5baf-44d0-a795-a7e97aa0124e" providerId="ADAL" clId="{90123117-71D3-4D63-91C4-8FDB36879EB9}" dt="2024-09-09T17:38:34.690" v="10" actId="20577"/>
          <ac:spMkLst>
            <pc:docMk/>
            <pc:sldMk cId="180728658" sldId="261"/>
            <ac:spMk id="16" creationId="{640797B4-4414-534A-A4A6-659B35516D4F}"/>
          </ac:spMkLst>
        </pc:spChg>
      </pc:sldChg>
      <pc:sldChg chg="modSp mod">
        <pc:chgData name="Sherri Coats" userId="d17bb8f0-5baf-44d0-a795-a7e97aa0124e" providerId="ADAL" clId="{90123117-71D3-4D63-91C4-8FDB36879EB9}" dt="2024-09-09T17:39:10.046" v="43" actId="20577"/>
        <pc:sldMkLst>
          <pc:docMk/>
          <pc:sldMk cId="1310675987" sldId="4084"/>
        </pc:sldMkLst>
        <pc:spChg chg="mod">
          <ac:chgData name="Sherri Coats" userId="d17bb8f0-5baf-44d0-a795-a7e97aa0124e" providerId="ADAL" clId="{90123117-71D3-4D63-91C4-8FDB36879EB9}" dt="2024-09-09T17:39:10.046" v="43" actId="20577"/>
          <ac:spMkLst>
            <pc:docMk/>
            <pc:sldMk cId="1310675987" sldId="4084"/>
            <ac:spMk id="3" creationId="{364B01E5-4957-7AB4-5C92-37256C61DF79}"/>
          </ac:spMkLst>
        </pc:spChg>
      </pc:sldChg>
      <pc:sldChg chg="modSp mod">
        <pc:chgData name="Sherri Coats" userId="d17bb8f0-5baf-44d0-a795-a7e97aa0124e" providerId="ADAL" clId="{90123117-71D3-4D63-91C4-8FDB36879EB9}" dt="2024-09-09T17:43:05.914" v="206" actId="20577"/>
        <pc:sldMkLst>
          <pc:docMk/>
          <pc:sldMk cId="3356141968" sldId="4085"/>
        </pc:sldMkLst>
        <pc:spChg chg="mod">
          <ac:chgData name="Sherri Coats" userId="d17bb8f0-5baf-44d0-a795-a7e97aa0124e" providerId="ADAL" clId="{90123117-71D3-4D63-91C4-8FDB36879EB9}" dt="2024-09-09T17:43:05.914" v="206" actId="20577"/>
          <ac:spMkLst>
            <pc:docMk/>
            <pc:sldMk cId="3356141968" sldId="4085"/>
            <ac:spMk id="3" creationId="{0004C74A-23A3-2F7E-3A59-EE214CD663B6}"/>
          </ac:spMkLst>
        </pc:spChg>
      </pc:sldChg>
      <pc:sldChg chg="modSp mod">
        <pc:chgData name="Sherri Coats" userId="d17bb8f0-5baf-44d0-a795-a7e97aa0124e" providerId="ADAL" clId="{90123117-71D3-4D63-91C4-8FDB36879EB9}" dt="2024-09-09T17:40:56.524" v="178" actId="20577"/>
        <pc:sldMkLst>
          <pc:docMk/>
          <pc:sldMk cId="3598701708" sldId="4087"/>
        </pc:sldMkLst>
        <pc:spChg chg="mod">
          <ac:chgData name="Sherri Coats" userId="d17bb8f0-5baf-44d0-a795-a7e97aa0124e" providerId="ADAL" clId="{90123117-71D3-4D63-91C4-8FDB36879EB9}" dt="2024-09-09T17:40:56.524" v="178" actId="20577"/>
          <ac:spMkLst>
            <pc:docMk/>
            <pc:sldMk cId="3598701708" sldId="4087"/>
            <ac:spMk id="3" creationId="{B902F56C-0728-A147-4779-A4063C09D101}"/>
          </ac:spMkLst>
        </pc:spChg>
      </pc:sldChg>
      <pc:sldChg chg="modSp mod">
        <pc:chgData name="Sherri Coats" userId="d17bb8f0-5baf-44d0-a795-a7e97aa0124e" providerId="ADAL" clId="{90123117-71D3-4D63-91C4-8FDB36879EB9}" dt="2024-09-09T18:29:16.838" v="725" actId="20577"/>
        <pc:sldMkLst>
          <pc:docMk/>
          <pc:sldMk cId="2549207564" sldId="4091"/>
        </pc:sldMkLst>
        <pc:spChg chg="mod">
          <ac:chgData name="Sherri Coats" userId="d17bb8f0-5baf-44d0-a795-a7e97aa0124e" providerId="ADAL" clId="{90123117-71D3-4D63-91C4-8FDB36879EB9}" dt="2024-09-09T18:29:16.838" v="725" actId="20577"/>
          <ac:spMkLst>
            <pc:docMk/>
            <pc:sldMk cId="2549207564" sldId="4091"/>
            <ac:spMk id="3" creationId="{E89E452B-6888-A1E8-2F84-89CF0311423E}"/>
          </ac:spMkLst>
        </pc:spChg>
      </pc:sldChg>
      <pc:sldChg chg="del">
        <pc:chgData name="Sherri Coats" userId="d17bb8f0-5baf-44d0-a795-a7e97aa0124e" providerId="ADAL" clId="{90123117-71D3-4D63-91C4-8FDB36879EB9}" dt="2024-09-09T17:42:41.337" v="183" actId="2696"/>
        <pc:sldMkLst>
          <pc:docMk/>
          <pc:sldMk cId="2608282735" sldId="4108"/>
        </pc:sldMkLst>
      </pc:sldChg>
      <pc:sldChg chg="del">
        <pc:chgData name="Sherri Coats" userId="d17bb8f0-5baf-44d0-a795-a7e97aa0124e" providerId="ADAL" clId="{90123117-71D3-4D63-91C4-8FDB36879EB9}" dt="2024-09-09T18:27:19.750" v="663" actId="2696"/>
        <pc:sldMkLst>
          <pc:docMk/>
          <pc:sldMk cId="83945752" sldId="4116"/>
        </pc:sldMkLst>
      </pc:sldChg>
      <pc:sldChg chg="modSp mod ord">
        <pc:chgData name="Sherri Coats" userId="d17bb8f0-5baf-44d0-a795-a7e97aa0124e" providerId="ADAL" clId="{90123117-71D3-4D63-91C4-8FDB36879EB9}" dt="2024-09-09T18:27:00.853" v="662"/>
        <pc:sldMkLst>
          <pc:docMk/>
          <pc:sldMk cId="3457345997" sldId="4122"/>
        </pc:sldMkLst>
        <pc:spChg chg="mod">
          <ac:chgData name="Sherri Coats" userId="d17bb8f0-5baf-44d0-a795-a7e97aa0124e" providerId="ADAL" clId="{90123117-71D3-4D63-91C4-8FDB36879EB9}" dt="2024-09-09T18:24:39.735" v="660" actId="20577"/>
          <ac:spMkLst>
            <pc:docMk/>
            <pc:sldMk cId="3457345997" sldId="4122"/>
            <ac:spMk id="2" creationId="{0E99850B-98F8-3DBA-9D46-E1AEC78F11DE}"/>
          </ac:spMkLst>
        </pc:spChg>
        <pc:spChg chg="mod">
          <ac:chgData name="Sherri Coats" userId="d17bb8f0-5baf-44d0-a795-a7e97aa0124e" providerId="ADAL" clId="{90123117-71D3-4D63-91C4-8FDB36879EB9}" dt="2024-09-09T18:24:29.105" v="654" actId="20577"/>
          <ac:spMkLst>
            <pc:docMk/>
            <pc:sldMk cId="3457345997" sldId="4122"/>
            <ac:spMk id="3" creationId="{AD41F821-4A1B-7E56-254B-6C5729F3FACD}"/>
          </ac:spMkLst>
        </pc:spChg>
      </pc:sldChg>
      <pc:sldChg chg="del">
        <pc:chgData name="Sherri Coats" userId="d17bb8f0-5baf-44d0-a795-a7e97aa0124e" providerId="ADAL" clId="{90123117-71D3-4D63-91C4-8FDB36879EB9}" dt="2024-09-09T17:42:31.319" v="182" actId="2696"/>
        <pc:sldMkLst>
          <pc:docMk/>
          <pc:sldMk cId="1660869302" sldId="4123"/>
        </pc:sldMkLst>
      </pc:sldChg>
      <pc:sldChg chg="del">
        <pc:chgData name="Sherri Coats" userId="d17bb8f0-5baf-44d0-a795-a7e97aa0124e" providerId="ADAL" clId="{90123117-71D3-4D63-91C4-8FDB36879EB9}" dt="2024-09-09T17:42:31.319" v="182" actId="2696"/>
        <pc:sldMkLst>
          <pc:docMk/>
          <pc:sldMk cId="3458406270" sldId="4129"/>
        </pc:sldMkLst>
      </pc:sldChg>
      <pc:sldChg chg="del">
        <pc:chgData name="Sherri Coats" userId="d17bb8f0-5baf-44d0-a795-a7e97aa0124e" providerId="ADAL" clId="{90123117-71D3-4D63-91C4-8FDB36879EB9}" dt="2024-09-09T17:42:31.319" v="182" actId="2696"/>
        <pc:sldMkLst>
          <pc:docMk/>
          <pc:sldMk cId="4082876084" sldId="4130"/>
        </pc:sldMkLst>
      </pc:sldChg>
      <pc:sldChg chg="del">
        <pc:chgData name="Sherri Coats" userId="d17bb8f0-5baf-44d0-a795-a7e97aa0124e" providerId="ADAL" clId="{90123117-71D3-4D63-91C4-8FDB36879EB9}" dt="2024-09-09T17:42:17.516" v="181" actId="2696"/>
        <pc:sldMkLst>
          <pc:docMk/>
          <pc:sldMk cId="1580696850" sldId="4131"/>
        </pc:sldMkLst>
      </pc:sldChg>
      <pc:sldChg chg="del">
        <pc:chgData name="Sherri Coats" userId="d17bb8f0-5baf-44d0-a795-a7e97aa0124e" providerId="ADAL" clId="{90123117-71D3-4D63-91C4-8FDB36879EB9}" dt="2024-09-09T17:42:31.319" v="182" actId="2696"/>
        <pc:sldMkLst>
          <pc:docMk/>
          <pc:sldMk cId="1502955948" sldId="4132"/>
        </pc:sldMkLst>
      </pc:sldChg>
      <pc:sldChg chg="del">
        <pc:chgData name="Sherri Coats" userId="d17bb8f0-5baf-44d0-a795-a7e97aa0124e" providerId="ADAL" clId="{90123117-71D3-4D63-91C4-8FDB36879EB9}" dt="2024-09-09T17:42:17.516" v="181" actId="2696"/>
        <pc:sldMkLst>
          <pc:docMk/>
          <pc:sldMk cId="3054405171" sldId="4133"/>
        </pc:sldMkLst>
      </pc:sldChg>
      <pc:sldChg chg="del">
        <pc:chgData name="Sherri Coats" userId="d17bb8f0-5baf-44d0-a795-a7e97aa0124e" providerId="ADAL" clId="{90123117-71D3-4D63-91C4-8FDB36879EB9}" dt="2024-09-09T17:42:17.516" v="181" actId="2696"/>
        <pc:sldMkLst>
          <pc:docMk/>
          <pc:sldMk cId="2852897952" sldId="4134"/>
        </pc:sldMkLst>
      </pc:sldChg>
      <pc:sldChg chg="del">
        <pc:chgData name="Sherri Coats" userId="d17bb8f0-5baf-44d0-a795-a7e97aa0124e" providerId="ADAL" clId="{90123117-71D3-4D63-91C4-8FDB36879EB9}" dt="2024-09-09T17:42:17.516" v="181" actId="2696"/>
        <pc:sldMkLst>
          <pc:docMk/>
          <pc:sldMk cId="2085988759" sldId="4135"/>
        </pc:sldMkLst>
      </pc:sldChg>
      <pc:sldChg chg="del">
        <pc:chgData name="Sherri Coats" userId="d17bb8f0-5baf-44d0-a795-a7e97aa0124e" providerId="ADAL" clId="{90123117-71D3-4D63-91C4-8FDB36879EB9}" dt="2024-09-09T17:41:57.156" v="179" actId="2696"/>
        <pc:sldMkLst>
          <pc:docMk/>
          <pc:sldMk cId="1027618727" sldId="4136"/>
        </pc:sldMkLst>
      </pc:sldChg>
      <pc:sldChg chg="del">
        <pc:chgData name="Sherri Coats" userId="d17bb8f0-5baf-44d0-a795-a7e97aa0124e" providerId="ADAL" clId="{90123117-71D3-4D63-91C4-8FDB36879EB9}" dt="2024-09-09T17:42:17.516" v="181" actId="2696"/>
        <pc:sldMkLst>
          <pc:docMk/>
          <pc:sldMk cId="1830130031" sldId="4137"/>
        </pc:sldMkLst>
      </pc:sldChg>
      <pc:sldChg chg="del">
        <pc:chgData name="Sherri Coats" userId="d17bb8f0-5baf-44d0-a795-a7e97aa0124e" providerId="ADAL" clId="{90123117-71D3-4D63-91C4-8FDB36879EB9}" dt="2024-09-09T17:42:17.516" v="181" actId="2696"/>
        <pc:sldMkLst>
          <pc:docMk/>
          <pc:sldMk cId="2587801304" sldId="4138"/>
        </pc:sldMkLst>
      </pc:sldChg>
      <pc:sldChg chg="del">
        <pc:chgData name="Sherri Coats" userId="d17bb8f0-5baf-44d0-a795-a7e97aa0124e" providerId="ADAL" clId="{90123117-71D3-4D63-91C4-8FDB36879EB9}" dt="2024-09-09T17:42:00.964" v="180" actId="2696"/>
        <pc:sldMkLst>
          <pc:docMk/>
          <pc:sldMk cId="493598930" sldId="4140"/>
        </pc:sldMkLst>
      </pc:sldChg>
      <pc:sldChg chg="modSp mod">
        <pc:chgData name="Sherri Coats" userId="d17bb8f0-5baf-44d0-a795-a7e97aa0124e" providerId="ADAL" clId="{90123117-71D3-4D63-91C4-8FDB36879EB9}" dt="2024-09-09T17:49:19.516" v="434" actId="20577"/>
        <pc:sldMkLst>
          <pc:docMk/>
          <pc:sldMk cId="510359388" sldId="4142"/>
        </pc:sldMkLst>
        <pc:spChg chg="mod">
          <ac:chgData name="Sherri Coats" userId="d17bb8f0-5baf-44d0-a795-a7e97aa0124e" providerId="ADAL" clId="{90123117-71D3-4D63-91C4-8FDB36879EB9}" dt="2024-09-09T17:49:19.516" v="434" actId="20577"/>
          <ac:spMkLst>
            <pc:docMk/>
            <pc:sldMk cId="510359388" sldId="4142"/>
            <ac:spMk id="3" creationId="{69FAEC19-ED9A-7A79-FBD2-CB1DD4D774BD}"/>
          </ac:spMkLst>
        </pc:spChg>
      </pc:sldChg>
      <pc:sldChg chg="del">
        <pc:chgData name="Sherri Coats" userId="d17bb8f0-5baf-44d0-a795-a7e97aa0124e" providerId="ADAL" clId="{90123117-71D3-4D63-91C4-8FDB36879EB9}" dt="2024-09-09T18:28:55.403" v="723" actId="2696"/>
        <pc:sldMkLst>
          <pc:docMk/>
          <pc:sldMk cId="4216516159" sldId="4143"/>
        </pc:sldMkLst>
      </pc:sldChg>
      <pc:sldChg chg="modSp mod">
        <pc:chgData name="Sherri Coats" userId="d17bb8f0-5baf-44d0-a795-a7e97aa0124e" providerId="ADAL" clId="{90123117-71D3-4D63-91C4-8FDB36879EB9}" dt="2024-09-09T18:28:37.979" v="722" actId="20577"/>
        <pc:sldMkLst>
          <pc:docMk/>
          <pc:sldMk cId="952630504" sldId="4145"/>
        </pc:sldMkLst>
        <pc:spChg chg="mod">
          <ac:chgData name="Sherri Coats" userId="d17bb8f0-5baf-44d0-a795-a7e97aa0124e" providerId="ADAL" clId="{90123117-71D3-4D63-91C4-8FDB36879EB9}" dt="2024-09-09T18:28:37.979" v="722" actId="20577"/>
          <ac:spMkLst>
            <pc:docMk/>
            <pc:sldMk cId="952630504" sldId="4145"/>
            <ac:spMk id="3" creationId="{657C0390-4E28-FAEB-2C56-7A86048CE22B}"/>
          </ac:spMkLst>
        </pc:spChg>
      </pc:sldChg>
      <pc:sldChg chg="modSp new mod">
        <pc:chgData name="Sherri Coats" userId="d17bb8f0-5baf-44d0-a795-a7e97aa0124e" providerId="ADAL" clId="{90123117-71D3-4D63-91C4-8FDB36879EB9}" dt="2024-09-09T17:44:48.196" v="264" actId="20577"/>
        <pc:sldMkLst>
          <pc:docMk/>
          <pc:sldMk cId="1961443906" sldId="4148"/>
        </pc:sldMkLst>
        <pc:spChg chg="mod">
          <ac:chgData name="Sherri Coats" userId="d17bb8f0-5baf-44d0-a795-a7e97aa0124e" providerId="ADAL" clId="{90123117-71D3-4D63-91C4-8FDB36879EB9}" dt="2024-09-09T17:44:17.515" v="216" actId="20577"/>
          <ac:spMkLst>
            <pc:docMk/>
            <pc:sldMk cId="1961443906" sldId="4148"/>
            <ac:spMk id="2" creationId="{045BEA04-D44D-F101-9188-276EE315A076}"/>
          </ac:spMkLst>
        </pc:spChg>
        <pc:spChg chg="mod">
          <ac:chgData name="Sherri Coats" userId="d17bb8f0-5baf-44d0-a795-a7e97aa0124e" providerId="ADAL" clId="{90123117-71D3-4D63-91C4-8FDB36879EB9}" dt="2024-09-09T17:44:48.196" v="264" actId="20577"/>
          <ac:spMkLst>
            <pc:docMk/>
            <pc:sldMk cId="1961443906" sldId="4148"/>
            <ac:spMk id="3" creationId="{68F5FE18-E44C-2980-34B7-10725D553398}"/>
          </ac:spMkLst>
        </pc:spChg>
      </pc:sldChg>
      <pc:sldChg chg="modSp new mod">
        <pc:chgData name="Sherri Coats" userId="d17bb8f0-5baf-44d0-a795-a7e97aa0124e" providerId="ADAL" clId="{90123117-71D3-4D63-91C4-8FDB36879EB9}" dt="2024-09-09T17:46:40.038" v="352" actId="20577"/>
        <pc:sldMkLst>
          <pc:docMk/>
          <pc:sldMk cId="829248043" sldId="4149"/>
        </pc:sldMkLst>
        <pc:spChg chg="mod">
          <ac:chgData name="Sherri Coats" userId="d17bb8f0-5baf-44d0-a795-a7e97aa0124e" providerId="ADAL" clId="{90123117-71D3-4D63-91C4-8FDB36879EB9}" dt="2024-09-09T17:45:24.083" v="295" actId="20577"/>
          <ac:spMkLst>
            <pc:docMk/>
            <pc:sldMk cId="829248043" sldId="4149"/>
            <ac:spMk id="2" creationId="{0CCA3F8B-8A35-7E4F-2BCD-1BBC438FE377}"/>
          </ac:spMkLst>
        </pc:spChg>
        <pc:spChg chg="mod">
          <ac:chgData name="Sherri Coats" userId="d17bb8f0-5baf-44d0-a795-a7e97aa0124e" providerId="ADAL" clId="{90123117-71D3-4D63-91C4-8FDB36879EB9}" dt="2024-09-09T17:46:40.038" v="352" actId="20577"/>
          <ac:spMkLst>
            <pc:docMk/>
            <pc:sldMk cId="829248043" sldId="4149"/>
            <ac:spMk id="3" creationId="{8EAADB3C-D73C-E80D-0FFE-2957668F9607}"/>
          </ac:spMkLst>
        </pc:spChg>
      </pc:sldChg>
      <pc:sldChg chg="modSp new mod">
        <pc:chgData name="Sherri Coats" userId="d17bb8f0-5baf-44d0-a795-a7e97aa0124e" providerId="ADAL" clId="{90123117-71D3-4D63-91C4-8FDB36879EB9}" dt="2024-09-09T17:47:58.546" v="392"/>
        <pc:sldMkLst>
          <pc:docMk/>
          <pc:sldMk cId="2351526330" sldId="4150"/>
        </pc:sldMkLst>
        <pc:spChg chg="mod">
          <ac:chgData name="Sherri Coats" userId="d17bb8f0-5baf-44d0-a795-a7e97aa0124e" providerId="ADAL" clId="{90123117-71D3-4D63-91C4-8FDB36879EB9}" dt="2024-09-09T17:47:53.852" v="391" actId="20577"/>
          <ac:spMkLst>
            <pc:docMk/>
            <pc:sldMk cId="2351526330" sldId="4150"/>
            <ac:spMk id="2" creationId="{1555F1CF-768B-9A97-2187-3CA18BBFC9E8}"/>
          </ac:spMkLst>
        </pc:spChg>
        <pc:spChg chg="mod">
          <ac:chgData name="Sherri Coats" userId="d17bb8f0-5baf-44d0-a795-a7e97aa0124e" providerId="ADAL" clId="{90123117-71D3-4D63-91C4-8FDB36879EB9}" dt="2024-09-09T17:47:58.546" v="392"/>
          <ac:spMkLst>
            <pc:docMk/>
            <pc:sldMk cId="2351526330" sldId="4150"/>
            <ac:spMk id="3" creationId="{3FB61161-B423-99F5-54CF-5DEBF1015D21}"/>
          </ac:spMkLst>
        </pc:spChg>
      </pc:sldChg>
      <pc:sldChg chg="modSp new mod">
        <pc:chgData name="Sherri Coats" userId="d17bb8f0-5baf-44d0-a795-a7e97aa0124e" providerId="ADAL" clId="{90123117-71D3-4D63-91C4-8FDB36879EB9}" dt="2024-09-09T17:52:22.271" v="483" actId="20577"/>
        <pc:sldMkLst>
          <pc:docMk/>
          <pc:sldMk cId="1379047992" sldId="4151"/>
        </pc:sldMkLst>
        <pc:spChg chg="mod">
          <ac:chgData name="Sherri Coats" userId="d17bb8f0-5baf-44d0-a795-a7e97aa0124e" providerId="ADAL" clId="{90123117-71D3-4D63-91C4-8FDB36879EB9}" dt="2024-09-09T17:51:31.419" v="468" actId="20577"/>
          <ac:spMkLst>
            <pc:docMk/>
            <pc:sldMk cId="1379047992" sldId="4151"/>
            <ac:spMk id="2" creationId="{70AE9C28-8D48-B720-ACE5-2A0FD6B0464F}"/>
          </ac:spMkLst>
        </pc:spChg>
        <pc:spChg chg="mod">
          <ac:chgData name="Sherri Coats" userId="d17bb8f0-5baf-44d0-a795-a7e97aa0124e" providerId="ADAL" clId="{90123117-71D3-4D63-91C4-8FDB36879EB9}" dt="2024-09-09T17:52:22.271" v="483" actId="20577"/>
          <ac:spMkLst>
            <pc:docMk/>
            <pc:sldMk cId="1379047992" sldId="4151"/>
            <ac:spMk id="3" creationId="{18DC31A3-2C00-3076-4D0A-1F5325B0717C}"/>
          </ac:spMkLst>
        </pc:spChg>
      </pc:sldChg>
      <pc:sldChg chg="modSp new mod">
        <pc:chgData name="Sherri Coats" userId="d17bb8f0-5baf-44d0-a795-a7e97aa0124e" providerId="ADAL" clId="{90123117-71D3-4D63-91C4-8FDB36879EB9}" dt="2024-09-09T17:56:16.679" v="542" actId="20577"/>
        <pc:sldMkLst>
          <pc:docMk/>
          <pc:sldMk cId="1505951091" sldId="4152"/>
        </pc:sldMkLst>
        <pc:spChg chg="mod">
          <ac:chgData name="Sherri Coats" userId="d17bb8f0-5baf-44d0-a795-a7e97aa0124e" providerId="ADAL" clId="{90123117-71D3-4D63-91C4-8FDB36879EB9}" dt="2024-09-09T17:55:23.947" v="529" actId="20577"/>
          <ac:spMkLst>
            <pc:docMk/>
            <pc:sldMk cId="1505951091" sldId="4152"/>
            <ac:spMk id="2" creationId="{ABBD254B-7185-5FB2-1029-B4D3966DC08D}"/>
          </ac:spMkLst>
        </pc:spChg>
        <pc:spChg chg="mod">
          <ac:chgData name="Sherri Coats" userId="d17bb8f0-5baf-44d0-a795-a7e97aa0124e" providerId="ADAL" clId="{90123117-71D3-4D63-91C4-8FDB36879EB9}" dt="2024-09-09T17:56:16.679" v="542" actId="20577"/>
          <ac:spMkLst>
            <pc:docMk/>
            <pc:sldMk cId="1505951091" sldId="4152"/>
            <ac:spMk id="3" creationId="{4D7CF584-F42F-FE99-3FDC-09F615A7F1D8}"/>
          </ac:spMkLst>
        </pc:spChg>
      </pc:sldChg>
      <pc:sldChg chg="modSp new mod">
        <pc:chgData name="Sherri Coats" userId="d17bb8f0-5baf-44d0-a795-a7e97aa0124e" providerId="ADAL" clId="{90123117-71D3-4D63-91C4-8FDB36879EB9}" dt="2024-09-09T17:58:29.448" v="571" actId="20577"/>
        <pc:sldMkLst>
          <pc:docMk/>
          <pc:sldMk cId="1194595638" sldId="4153"/>
        </pc:sldMkLst>
        <pc:spChg chg="mod">
          <ac:chgData name="Sherri Coats" userId="d17bb8f0-5baf-44d0-a795-a7e97aa0124e" providerId="ADAL" clId="{90123117-71D3-4D63-91C4-8FDB36879EB9}" dt="2024-09-09T17:58:02.869" v="567" actId="20577"/>
          <ac:spMkLst>
            <pc:docMk/>
            <pc:sldMk cId="1194595638" sldId="4153"/>
            <ac:spMk id="2" creationId="{EB3B3D94-2582-6A4B-5D32-B626F16CAE58}"/>
          </ac:spMkLst>
        </pc:spChg>
        <pc:spChg chg="mod">
          <ac:chgData name="Sherri Coats" userId="d17bb8f0-5baf-44d0-a795-a7e97aa0124e" providerId="ADAL" clId="{90123117-71D3-4D63-91C4-8FDB36879EB9}" dt="2024-09-09T17:58:29.448" v="571" actId="20577"/>
          <ac:spMkLst>
            <pc:docMk/>
            <pc:sldMk cId="1194595638" sldId="4153"/>
            <ac:spMk id="3" creationId="{ABD02442-5648-4BCC-80A2-06F1E1B3C60B}"/>
          </ac:spMkLst>
        </pc:spChg>
      </pc:sldChg>
      <pc:sldChg chg="modSp new mod">
        <pc:chgData name="Sherri Coats" userId="d17bb8f0-5baf-44d0-a795-a7e97aa0124e" providerId="ADAL" clId="{90123117-71D3-4D63-91C4-8FDB36879EB9}" dt="2024-09-09T17:59:38.178" v="577" actId="27636"/>
        <pc:sldMkLst>
          <pc:docMk/>
          <pc:sldMk cId="3991118026" sldId="4154"/>
        </pc:sldMkLst>
        <pc:spChg chg="mod">
          <ac:chgData name="Sherri Coats" userId="d17bb8f0-5baf-44d0-a795-a7e97aa0124e" providerId="ADAL" clId="{90123117-71D3-4D63-91C4-8FDB36879EB9}" dt="2024-09-09T17:59:38.178" v="577" actId="27636"/>
          <ac:spMkLst>
            <pc:docMk/>
            <pc:sldMk cId="3991118026" sldId="4154"/>
            <ac:spMk id="2" creationId="{414E9A2A-74FD-9048-AAC8-3445D9EBA4E9}"/>
          </ac:spMkLst>
        </pc:spChg>
        <pc:spChg chg="mod">
          <ac:chgData name="Sherri Coats" userId="d17bb8f0-5baf-44d0-a795-a7e97aa0124e" providerId="ADAL" clId="{90123117-71D3-4D63-91C4-8FDB36879EB9}" dt="2024-09-09T17:59:10.479" v="573"/>
          <ac:spMkLst>
            <pc:docMk/>
            <pc:sldMk cId="3991118026" sldId="4154"/>
            <ac:spMk id="3" creationId="{0D8521EC-94CB-9E49-CBBD-6A25121D6403}"/>
          </ac:spMkLst>
        </pc:spChg>
      </pc:sldChg>
      <pc:sldChg chg="modSp new mod">
        <pc:chgData name="Sherri Coats" userId="d17bb8f0-5baf-44d0-a795-a7e97aa0124e" providerId="ADAL" clId="{90123117-71D3-4D63-91C4-8FDB36879EB9}" dt="2024-09-09T18:23:01.493" v="653" actId="20577"/>
        <pc:sldMkLst>
          <pc:docMk/>
          <pc:sldMk cId="3997556168" sldId="4155"/>
        </pc:sldMkLst>
        <pc:spChg chg="mod">
          <ac:chgData name="Sherri Coats" userId="d17bb8f0-5baf-44d0-a795-a7e97aa0124e" providerId="ADAL" clId="{90123117-71D3-4D63-91C4-8FDB36879EB9}" dt="2024-09-09T18:01:20.269" v="590" actId="20577"/>
          <ac:spMkLst>
            <pc:docMk/>
            <pc:sldMk cId="3997556168" sldId="4155"/>
            <ac:spMk id="2" creationId="{75DB52E7-3A5F-86AB-8FD6-5FD82DD4EC5F}"/>
          </ac:spMkLst>
        </pc:spChg>
        <pc:spChg chg="mod">
          <ac:chgData name="Sherri Coats" userId="d17bb8f0-5baf-44d0-a795-a7e97aa0124e" providerId="ADAL" clId="{90123117-71D3-4D63-91C4-8FDB36879EB9}" dt="2024-09-09T18:23:01.493" v="653" actId="20577"/>
          <ac:spMkLst>
            <pc:docMk/>
            <pc:sldMk cId="3997556168" sldId="4155"/>
            <ac:spMk id="3" creationId="{058B8C34-DE6C-1F79-F2F5-733100639C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3698B-7DD6-C74D-BB93-757F14B7B698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36F9-C00C-D84D-AB08-223138E55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36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59EE-294F-5142-B179-A780F91C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061" y="1122363"/>
            <a:ext cx="561540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0FF55-98F7-B84C-8122-C80CA3CB7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061" y="3602038"/>
            <a:ext cx="5615404" cy="103028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A close up of Oklahoma logo">
            <a:extLst>
              <a:ext uri="{FF2B5EF4-FFF2-40B4-BE49-F238E27FC236}">
                <a16:creationId xmlns:a16="http://schemas.microsoft.com/office/drawing/2014/main" id="{6E62C43A-E14D-3743-8E01-DD920738F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4013" r="15473"/>
          <a:stretch/>
        </p:blipFill>
        <p:spPr>
          <a:xfrm>
            <a:off x="5986465" y="-1"/>
            <a:ext cx="6205535" cy="6312796"/>
          </a:xfrm>
          <a:prstGeom prst="rect">
            <a:avLst/>
          </a:prstGeom>
        </p:spPr>
      </p:pic>
      <p:pic>
        <p:nvPicPr>
          <p:cNvPr id="9" name="Graphic 8" descr="Oklahoma Education Logo">
            <a:extLst>
              <a:ext uri="{FF2B5EF4-FFF2-40B4-BE49-F238E27FC236}">
                <a16:creationId xmlns:a16="http://schemas.microsoft.com/office/drawing/2014/main" id="{20708623-E9FD-E347-AF22-4E9CEE4F25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061" y="5335408"/>
            <a:ext cx="3048000" cy="97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3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AAE73-E9A5-6144-8995-5F50699A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603603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1C73F-2FB0-A047-9EC7-4381D77F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825625"/>
            <a:ext cx="11603603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74ACF32-9165-4B72-B309-AD8AA47D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B5E8BA-76CD-4F0F-96BA-FFCD273B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Graphic 11" descr="Oklahoma Education Logo">
            <a:extLst>
              <a:ext uri="{FF2B5EF4-FFF2-40B4-BE49-F238E27FC236}">
                <a16:creationId xmlns:a16="http://schemas.microsoft.com/office/drawing/2014/main" id="{7AFBE82D-605B-43E7-8FCD-D2EF978195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72ED25-FE48-43E6-BA16-3FF915DD8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97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klahoma Logo">
            <a:extLst>
              <a:ext uri="{FF2B5EF4-FFF2-40B4-BE49-F238E27FC236}">
                <a16:creationId xmlns:a16="http://schemas.microsoft.com/office/drawing/2014/main" id="{CEA05FFF-2F84-014B-8BE0-C236ECFB66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0" t="386" r="-1" b="33489"/>
          <a:stretch/>
        </p:blipFill>
        <p:spPr>
          <a:xfrm>
            <a:off x="0" y="0"/>
            <a:ext cx="12192000" cy="45660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126BDF-470C-BA49-87CB-7C8359D2A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7" y="1709738"/>
            <a:ext cx="5478566" cy="273949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C327D-A6C4-CE4D-A980-1C1A927AA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667" y="4677833"/>
            <a:ext cx="11456666" cy="141181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694CC-F55E-DB4E-AA6B-2DD94C0E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E302-7B52-EF4E-9107-29877E73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 descr="Oklahoma Education Logo">
            <a:extLst>
              <a:ext uri="{FF2B5EF4-FFF2-40B4-BE49-F238E27FC236}">
                <a16:creationId xmlns:a16="http://schemas.microsoft.com/office/drawing/2014/main" id="{1E499C7F-02C9-2640-A936-77FC4412B3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BB45A8-54DE-6949-83FD-DFC1AB47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0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DBF6-B3C0-4448-B3B0-4AED9AE2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A71B8-5394-8D46-9268-DB3868854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199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440E6-D004-684C-863D-9F5E002A3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1CC62E5-43FF-4869-81F5-A3EEE1FC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0221BA5-BC7B-47AF-B0E5-B079C94B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 descr="Oklahoma Education Logo">
            <a:extLst>
              <a:ext uri="{FF2B5EF4-FFF2-40B4-BE49-F238E27FC236}">
                <a16:creationId xmlns:a16="http://schemas.microsoft.com/office/drawing/2014/main" id="{05517D33-0635-4607-92A5-4BCFC847FA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0DBB6B-C13B-465A-91CC-ED4D153A4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8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9697-1940-6442-9D76-0F21BB696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1A28-5F0C-8241-A6C2-115CC37ED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200" y="1703465"/>
            <a:ext cx="56487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45B84-0291-5246-9B48-FBDDD0AAE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703465"/>
            <a:ext cx="564873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A5A0CBC-B355-4D7F-A07D-58520041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64CA248-2EA2-41C9-8849-DE36B406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Graphic 14" descr="Oklahoma Education Logo">
            <a:extLst>
              <a:ext uri="{FF2B5EF4-FFF2-40B4-BE49-F238E27FC236}">
                <a16:creationId xmlns:a16="http://schemas.microsoft.com/office/drawing/2014/main" id="{3484C467-A985-4790-93AD-D2A7E4B95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32DEEC-78F4-4E06-85F2-4B693D8A8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0D76EF-4B4A-4E21-ABCC-93E0076A3B0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94199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F99EAC2-23F7-42BC-8347-87925655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061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C9C-B94E-B94A-8771-767CE87A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8" y="365125"/>
            <a:ext cx="11570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5CA6CD-B9CA-429B-B07F-2541A466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BE7D3E4-4F5B-4762-8237-ABFCA6BF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 descr="Oklahoma Education Logo">
            <a:extLst>
              <a:ext uri="{FF2B5EF4-FFF2-40B4-BE49-F238E27FC236}">
                <a16:creationId xmlns:a16="http://schemas.microsoft.com/office/drawing/2014/main" id="{BB09BD23-FEF0-4355-8A5C-D7B77BA93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ACC9EA-191F-467A-BFF3-3AC0F198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0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C2813-3CD3-5449-A15E-A10B42378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365125"/>
            <a:ext cx="10982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C0279-A432-554A-B4BA-32BB7BF5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061" y="1825625"/>
            <a:ext cx="109827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69AA-344F-0A44-ADCB-6C46AF2BC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0896" y="6356350"/>
            <a:ext cx="59660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AAAC-834A-4843-BEE0-B1F96C2B5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309" y="6356350"/>
            <a:ext cx="621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pPr algn="r"/>
            <a:fld id="{D5CA4161-6EC3-4748-B7F3-82EA64CE3DD4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2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ami.dotson@sde.ok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links-2.govdelivery.com/CL0/https:*2F*2Furldefense.com*2Fv3*2F__https:*2F*2Fdocs.google.com*2Fforms*2Fd*2Fe*2F1FAIpQLSdL1SA_flEog0HeSMLvoStKh0-Tz5tJ1BveZdnU36KE1kyPXA*2Fviewform*3Fusp=sf_link__;!!NZFi6Pppv9YRQw!ttnUeuWjeMI4DouhJww8GWMDqTcGoCJayRkN3Zbe1fDaRKI6-Bja5LDjq0DF365LL4kBqZHEAe4YAORKpJ_pQ6lalgP_-9zo*2524/1/01010191c019e5f2-38cc5ddd-5089-4995-b274-1972e40135b3-000000/SrpHwBvDD_JY0xcsX48KyqXVcj8SjdKp4CPUzvbAi7Q=369__;JSUlJSUlJSUlJSUlJQ!!NZFi6Pppv9YRQw!rrROGtsUeLouWMy3ukORCZU1_iRho7Vii2i3x5-i0PE__p0BFTV7Fgvggy-UUnwpUPLFAWHUQ4CRETXsx4zQci1rUnwFqw$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e-deberry@oushc.edu" TargetMode="External"/><Relationship Id="rId2" Type="http://schemas.openxmlformats.org/officeDocument/2006/relationships/hyperlink" Target="mailto:Megan.Salisbury@sde.ok.gov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links-2.govdelivery.com/CL0/https:*2F*2Fforms.gle*2FV89VAeCELxdCHr2V9/1/01010191c019e5f2-38cc5ddd-5089-4995-b274-1972e40135b3-000000/AU5-13nDflt2djTdcRaGpi91hoAjxwKXG1397nWcJ84=369__;JSUl!!NZFi6Pppv9YRQw!rrROGtsUeLouWMy3ukORCZU1_iRho7Vii2i3x5-i0PE__p0BFTV7Fgvggy-UUnwpUPLFAWHUQ4CRETXsx4zQci3U10NMEA$" TargetMode="External"/><Relationship Id="rId2" Type="http://schemas.openxmlformats.org/officeDocument/2006/relationships/hyperlink" Target="https://urldefense.com/v3/__https:/links-2.govdelivery.com/CL0/https:*2F*2Fforms.gle*2F61kTgr67bKH2KQoQ6/1/01010191c019e5f2-38cc5ddd-5089-4995-b274-1972e40135b3-000000/OlyM0OeMY5Od2cseVTs50sNxYvtvFsQtvAy_sVqAq9A=369__;JSUl!!NZFi6Pppv9YRQw!rrROGtsUeLouWMy3ukORCZU1_iRho7Vii2i3x5-i0PE__p0BFTV7Fgvggy-UUnwpUPLFAWHUQ4CRETXsx4zQci3XoIXAPQ$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links-2.govdelivery.com/CL0/https:*2F*2Fcontent.govdelivery.com*2Fattachments*2FOKSDE*2F2024*2F09*2F03*2Ffile_attachments*2F2985923*2FInstructions*2520to*2520Enroll*2520in*2520Paraprofessional*2520Training*2520Module*2520or*2520Long*2520Term*2520Substitute*2520Module.pdf/1/01010191c019e5f2-38cc5ddd-5089-4995-b274-1972e40135b3-000000/aq8KbbNCbAq7k4qk5mVxMGICw-r-iirymXrq2CcA1J4=369__;JSUlJSUlJSUlJSUlJSUlJSUlJSUl!!NZFi6Pppv9YRQw!rrROGtsUeLouWMy3ukORCZU1_iRho7Vii2i3x5-i0PE__p0BFTV7Fgvggy-UUnwpUPLFAWHUQ4CRETXsx4zQci0-ITWfaA$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sde-special-education.ticketleap.com/hands-on-budget-workshopdurant/" TargetMode="External"/><Relationship Id="rId2" Type="http://schemas.openxmlformats.org/officeDocument/2006/relationships/hyperlink" Target="https://osde-special-education.ticketleap.com/hands-on-budget-workshop-elkci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sde-special-education.ticketleap.com/hands-on-budget-workshopjenks/" TargetMode="External"/><Relationship Id="rId4" Type="http://schemas.openxmlformats.org/officeDocument/2006/relationships/hyperlink" Target="https://osde-special-education.ticketleap.com/hands-on-budget-workshopedmond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links-2.govdelivery.com/CL0/https:*2F*2Fteams.microsoft.com*2Fl*2Fmeetup-join*2F19*253ameeting_NGY1NzI0MWQtNGY3NC00NWNlLWIwYWYtYmIxMjI0MDg2NTQw*2540thread.v2*2F0*3Fcontext=*257b*2522Tid*2522*253a*25229a307864-3e98-4f08-b90a-728b62cf32c5*2522*252c*2522Oid*2522*253a*2522881cde9c-ccf8-4e0d-9267-86e67e6f5c8d*2522*257d/1/01010191c019e5f2-38cc5ddd-5089-4995-b274-1972e40135b3-000000/J63tAmMyqCgplF5QrT0se5zBRm5osKAPGZRgqTvvOwk=369__;JSUlJSUlJSUlJSUlJSUlJSUlJSUlJQ!!NZFi6Pppv9YRQw!rrROGtsUeLouWMy3ukORCZU1_iRho7Vii2i3x5-i0PE__p0BFTV7Fgvggy-UUnwpUPLFAWHUQ4CRETXsx4zQci1yvwrxvA$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links-2.govdelivery.com/CL0/http:*2F*2Fevents-osde.ticketleap.com*2Fokc-area--diabetes-management-training-in-person*2F/1/01010190757800b0-95de70df-d7c4-42fd-9bfc-7d9a541b5338-000000/KOmfsU8MYrgQ6B4v4EaDm0OtMf-2itoijyA696XyWxs=359__;JSUlJQ!!NZFi6Pppv9YRQw!oZIuTC3FZg15NTbiBgdLoFvn9FYcq8I4YSN8jz3CSz2DkU78kSl46pvlTrLcPEM2EI4HF8Z0pqMWbrujPRius3fAlBui_g$" TargetMode="External"/><Relationship Id="rId2" Type="http://schemas.openxmlformats.org/officeDocument/2006/relationships/hyperlink" Target="https://urldefense.com/v3/__https:/links-2.govdelivery.com/CL0/https:*2F*2Fwww.oscn.net*2Fapplications*2Foscn*2FDeliverDocument.asp*3FCiteID=450390/1/01010190757800b0-95de70df-d7c4-42fd-9bfc-7d9a541b5338-000000/rFfMhUSjCqMoJZU3jnMo0R9IOCTORJxJms-cIwBZA6s=359__;JSUlJSUl!!NZFi6Pppv9YRQw!oZIuTC3FZg15NTbiBgdLoFvn9FYcq8I4YSN8jz3CSz2DkU78kSl46pvlTrLcPEM2EI4HF8Z0pqMWbrujPRius3dHdFFX0g$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ldefense.com/v3/__https:/links-2.govdelivery.com/CL0/https:*2F*2Fevents.gcc.teams.microsoft.com*2Fevent*2Fd2039f03-6e98-48a6-8fc2-8dbafc77b11d@9a307864-3e98-4f08-b90a-728b62cf32c5/1/01010190757800b0-95de70df-d7c4-42fd-9bfc-7d9a541b5338-000000/f5rpbVVm4cS91SZlx5R2m-V30hBcs44APFFd0yM3zuE=359__;JSUlJQ!!NZFi6Pppv9YRQw!oZIuTC3FZg15NTbiBgdLoFvn9FYcq8I4YSN8jz3CSz2DkU78kSl46pvlTrLcPEM2EI4HF8Z0pqMWbrujPRius3fJ72dXOA$" TargetMode="External"/><Relationship Id="rId5" Type="http://schemas.openxmlformats.org/officeDocument/2006/relationships/hyperlink" Target="https://urldefense.com/v3/__https:/links-2.govdelivery.com/CL0/https:*2F*2Fevents.gcc.teams.microsoft.com*2Fevent*2F8bbb6ace-7008-4747-b18a-d50f91b1630d@9a307864-3e98-4f08-b90a-728b62cf32c5/1/01010190757800b0-95de70df-d7c4-42fd-9bfc-7d9a541b5338-000000/ciLbhhUdPnMftHMidYsnmybLWSwrWMBKZ94ak6Gk-IQ=359__;JSUlJQ!!NZFi6Pppv9YRQw!oZIuTC3FZg15NTbiBgdLoFvn9FYcq8I4YSN8jz3CSz2DkU78kSl46pvlTrLcPEM2EI4HF8Z0pqMWbrujPRius3cZQiq7aw$" TargetMode="External"/><Relationship Id="rId4" Type="http://schemas.openxmlformats.org/officeDocument/2006/relationships/hyperlink" Target="https://urldefense.com/v3/__https:/links-2.govdelivery.com/CL0/https:*2F*2Fevents.gcc.teams.microsoft.com*2Fevent*2F3a508a91-d830-41b6-9336-d0e3b036cf2a@9a307864-3e98-4f08-b90a-728b62cf32c5/1/01010190757800b0-95de70df-d7c4-42fd-9bfc-7d9a541b5338-000000/F0vCCyaFT-aKMSXs_TFH7M4fzyUEDzH05OOxJRX3oiM=359__;JSUlJQ!!NZFi6Pppv9YRQw!oZIuTC3FZg15NTbiBgdLoFvn9FYcq8I4YSN8jz3CSz2DkU78kSl46pvlTrLcPEM2EI4HF8Z0pqMWbrujPRius3cPRehh2g$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links-2.govdelivery.com/CL0/https:*2F*2Fwww.oscn.net*2Fapplications*2Foscn*2FDeliverDocument.asp*3FCiteID=447911/2/01010190757800b0-95de70df-d7c4-42fd-9bfc-7d9a541b5338-000000/Fo-Up_ciquYwM9hTFlxwjN7VNrzxDAEC1j3cO_3T51w=359__;JSUlJSUl!!NZFi6Pppv9YRQw!oZIuTC3FZg15NTbiBgdLoFvn9FYcq8I4YSN8jz3CSz2DkU78kSl46pvlTrLcPEM2EI4HF8Z0pqMWbrujPRius3fnkNL1Qg$" TargetMode="External"/><Relationship Id="rId7" Type="http://schemas.openxmlformats.org/officeDocument/2006/relationships/hyperlink" Target="https://urldefense.com/v3/__https:/links-2.govdelivery.com/CL0/http:*2F*2Fevents-osde.ticketleap.com*2Ftulsa--vision-screening-trainer-of-providers*2F/1/01010190757800b0-95de70df-d7c4-42fd-9bfc-7d9a541b5338-000000/f4rVXqI3dV9Aex4xuvEErcKHc2cdbo_wMLLssIs5GbM=359__;JSUlJQ!!NZFi6Pppv9YRQw!oZIuTC3FZg15NTbiBgdLoFvn9FYcq8I4YSN8jz3CSz2DkU78kSl46pvlTrLcPEM2EI4HF8Z0pqMWbrujPRius3frWP3_LA$" TargetMode="External"/><Relationship Id="rId2" Type="http://schemas.openxmlformats.org/officeDocument/2006/relationships/hyperlink" Target="https://urldefense.com/v3/__https:/links-2.govdelivery.com/CL0/https:*2F*2Fwww.oscn.net*2Fapplications*2Foscn*2FDeliverDocument.asp*3FCiteID=447911/1/01010190757800b0-95de70df-d7c4-42fd-9bfc-7d9a541b5338-000000/CfswHfGi8g_9jPnWyAHM1ftXUtCps7CEiZalKOxCzEc=359__;JSUlJSUl!!NZFi6Pppv9YRQw!oZIuTC3FZg15NTbiBgdLoFvn9FYcq8I4YSN8jz3CSz2DkU78kSl46pvlTrLcPEM2EI4HF8Z0pqMWbrujPRius3eEfO73mw$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rldefense.com/v3/__https:/links-2.govdelivery.com/CL0/http:*2F*2Fevents-osde.ticketleap.com*2Fokc--vision-screening-trainer-of-providers*2F/1/01010190757800b0-95de70df-d7c4-42fd-9bfc-7d9a541b5338-000000/DkrTVFMNviEu8-BSLR_8HPXN_T67lAMuGdZAdEqwK48=359__;JSUlJQ!!NZFi6Pppv9YRQw!oZIuTC3FZg15NTbiBgdLoFvn9FYcq8I4YSN8jz3CSz2DkU78kSl46pvlTrLcPEM2EI4HF8Z0pqMWbrujPRius3dyFXUf2g$" TargetMode="External"/><Relationship Id="rId5" Type="http://schemas.openxmlformats.org/officeDocument/2006/relationships/hyperlink" Target="https://urldefense.com/v3/__https:/links-2.govdelivery.com/CL0/http:*2F*2Fevents-osde.ticketleap.com*2Ftulsa--vision-screening-provider-training*2F/1/01010190757800b0-95de70df-d7c4-42fd-9bfc-7d9a541b5338-000000/LMBDg_AWMeLIrrwv4QeaOW1J6oZwNjPag7ZVLtYhauY=359__;JSUlJQ!!NZFi6Pppv9YRQw!oZIuTC3FZg15NTbiBgdLoFvn9FYcq8I4YSN8jz3CSz2DkU78kSl46pvlTrLcPEM2EI4HF8Z0pqMWbrujPRius3dTsUZYPw$" TargetMode="External"/><Relationship Id="rId4" Type="http://schemas.openxmlformats.org/officeDocument/2006/relationships/hyperlink" Target="https://urldefense.com/v3/__https:/links-2.govdelivery.com/CL0/http:*2F*2Fevents-osde.ticketleap.com*2Fokc--vision-screening-provider-training*2F/1/01010190757800b0-95de70df-d7c4-42fd-9bfc-7d9a541b5338-000000/D_O7VUqaCH__NafpvpReKcC7waWh6glg8FGbbI6G-Y4=359__;JSUlJQ!!NZFi6Pppv9YRQw!oZIuTC3FZg15NTbiBgdLoFvn9FYcq8I4YSN8jz3CSz2DkU78kSl46pvlTrLcPEM2EI4HF8Z0pqMWbrujPRius3ennBNUZA$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Kellie.carter@sde.ok.gov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robison@pcgus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640797B4-4414-534A-A4A6-659B35516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32" y="685800"/>
            <a:ext cx="4980404" cy="1959159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Director Update</a:t>
            </a:r>
            <a:br>
              <a:rPr lang="en-US" sz="4900" dirty="0"/>
            </a:br>
            <a:r>
              <a:rPr lang="en-US" sz="3200" dirty="0"/>
              <a:t>September 9,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558C54-A741-4C20-9CC6-CD3FC1400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32" y="3974165"/>
            <a:ext cx="7147194" cy="7694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Sherri Coats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Program Director,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Special Education Services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2"/>
                </a:solidFill>
              </a:rPr>
              <a:t>  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1E7F14-6523-66C4-F0A7-E8660A71C4D1}"/>
              </a:ext>
            </a:extLst>
          </p:cNvPr>
          <p:cNvSpPr txBox="1"/>
          <p:nvPr/>
        </p:nvSpPr>
        <p:spPr>
          <a:xfrm>
            <a:off x="3047301" y="3107932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5F1CF-768B-9A97-2187-3CA18BBFC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Psych Support from OSDE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61161-B423-99F5-54CF-5DEBF1015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Questions about this process, please contact </a:t>
            </a:r>
            <a:r>
              <a:rPr lang="en-US" b="0" i="0" dirty="0">
                <a:solidFill>
                  <a:srgbClr val="0048FF"/>
                </a:solidFill>
                <a:effectLst/>
                <a:highlight>
                  <a:srgbClr val="FFFFFF"/>
                </a:highlight>
                <a:latin typeface="Helvetica Neue"/>
                <a:hlinkClick r:id="rId2"/>
              </a:rPr>
              <a:t>Cami Dotson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, 405-522-1706.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B638AD-7EFB-EBBE-7670-EE8C5418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6FED9-DFB3-5BD6-27BB-92C13293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26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BEA04-D44D-F101-9188-276EE315A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Presence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5FE18-E44C-2980-34B7-10725D553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Evaluations at NO COST to your district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This survey will be used to prioritize districts for the FY24/25 school year Psychoeducational Assessments administered by Presence. In order to be selected to participate, please fill out the following </a:t>
            </a:r>
            <a:r>
              <a:rPr lang="en-US" b="0" i="0" dirty="0">
                <a:effectLst/>
                <a:highlight>
                  <a:srgbClr val="FFFFFF"/>
                </a:highlight>
                <a:latin typeface="Palatino"/>
                <a:hlinkClick r:id="rId2"/>
              </a:rPr>
              <a:t>survey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 in its entirety.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87BD4D-C0F1-8F62-24E0-C3937C76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0BB0B-6C79-523D-D8AC-975B8BD1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43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CB42-CE30-0B53-CD04-A0D5925B6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Oklahoma School-Based Therapist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EBF8B-08FF-C34C-3322-D9CE5C7B1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partnership with the Lee Mitchener Tolbert Center for Developmental Disabilities, Oklahoma Autism Network, and OU Health Science Center</a:t>
            </a:r>
          </a:p>
          <a:p>
            <a:r>
              <a:rPr lang="en-US" dirty="0"/>
              <a:t>Providing:</a:t>
            </a:r>
          </a:p>
          <a:p>
            <a:pPr lvl="1"/>
            <a:r>
              <a:rPr lang="en-US" dirty="0"/>
              <a:t>Continuing Education (Conferences, Webinars, Lunch &amp; Learn 1</a:t>
            </a:r>
            <a:r>
              <a:rPr lang="en-US" baseline="30000" dirty="0"/>
              <a:t>st</a:t>
            </a:r>
            <a:r>
              <a:rPr lang="en-US" dirty="0"/>
              <a:t> year School Therapist Training Series)</a:t>
            </a:r>
          </a:p>
          <a:p>
            <a:pPr lvl="1"/>
            <a:r>
              <a:rPr lang="en-US" dirty="0"/>
              <a:t>Technical Support/Consultation</a:t>
            </a:r>
          </a:p>
          <a:p>
            <a:pPr lvl="1"/>
            <a:r>
              <a:rPr lang="en-US" dirty="0"/>
              <a:t>Online Resource Library</a:t>
            </a:r>
          </a:p>
          <a:p>
            <a:r>
              <a:rPr lang="en-US" dirty="0">
                <a:hlinkClick r:id="rId2"/>
              </a:rPr>
              <a:t>Megan.Salisbury@sde.ok.gov</a:t>
            </a:r>
            <a:r>
              <a:rPr lang="en-US" dirty="0"/>
              <a:t>  to be added to the SB Therapist listserv </a:t>
            </a:r>
          </a:p>
          <a:p>
            <a:r>
              <a:rPr lang="en-US" dirty="0">
                <a:hlinkClick r:id="rId3"/>
              </a:rPr>
              <a:t>michele-deberry@oushc.edu</a:t>
            </a:r>
            <a:r>
              <a:rPr lang="en-US" dirty="0"/>
              <a:t> for any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BB9F5-3F97-2C15-275E-FAECC612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8B044-F8AF-A072-D945-E22E7879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29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AE11-4096-EBBC-992F-DCE912FDD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Paraprofessional Asynchronous Training Modules – Direct Step (LRP)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AEC19-ED9A-7A79-FBD2-CB1DD4D77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1500 paraprofessionals</a:t>
            </a:r>
          </a:p>
          <a:p>
            <a:r>
              <a:rPr lang="en-US" dirty="0"/>
              <a:t>Each receive a bundle of 10 modules (not required to complete all of the modules)</a:t>
            </a:r>
          </a:p>
          <a:p>
            <a:r>
              <a:rPr lang="en-US" dirty="0"/>
              <a:t>Self paced</a:t>
            </a:r>
          </a:p>
          <a:p>
            <a:r>
              <a:rPr lang="en-US" dirty="0"/>
              <a:t>Results in a certificate of completion</a:t>
            </a:r>
          </a:p>
          <a:p>
            <a:r>
              <a:rPr lang="en-US" dirty="0"/>
              <a:t>Opened August 12</a:t>
            </a:r>
          </a:p>
          <a:p>
            <a:r>
              <a:rPr lang="en-US" dirty="0"/>
              <a:t>Carolyn.Thomas@sde.ok.gov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3FE77-5076-1F7F-948D-C11A6240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1D835-85D8-2677-958A-4AF7B5496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59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9CCA-9876-A4FF-37B1-2E47CCC5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Childhood Transition Training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SoonerStart</a:t>
            </a:r>
            <a:r>
              <a:rPr lang="en-US" dirty="0"/>
              <a:t> to LEA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3DE59-A6AC-616C-80F8-5708443F9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Wednesday, October 2, 2024, 9:00 AM - 12:00 PM: </a:t>
            </a:r>
          </a:p>
          <a:p>
            <a:pPr lvl="1"/>
            <a:r>
              <a:rPr lang="en-US" dirty="0"/>
              <a:t>Oklahoma City </a:t>
            </a:r>
          </a:p>
          <a:p>
            <a:r>
              <a:rPr lang="en-US" dirty="0"/>
              <a:t>Tuesday, October 15, 2024, 9:00 AM - 12:00 PM: </a:t>
            </a:r>
          </a:p>
          <a:p>
            <a:pPr lvl="1"/>
            <a:r>
              <a:rPr lang="en-US" dirty="0"/>
              <a:t>Enid</a:t>
            </a:r>
          </a:p>
          <a:p>
            <a:r>
              <a:rPr lang="en-US" dirty="0"/>
              <a:t> Monday, October 21, 2024, 9:00 AM - 12:00 PM:</a:t>
            </a:r>
          </a:p>
          <a:p>
            <a:pPr lvl="1"/>
            <a:r>
              <a:rPr lang="en-US" dirty="0"/>
              <a:t>Lawton</a:t>
            </a:r>
          </a:p>
          <a:p>
            <a:r>
              <a:rPr lang="en-US" dirty="0"/>
              <a:t> Tuesday, November 12, 2024, 12:30 PM - 3:30 PM </a:t>
            </a:r>
          </a:p>
          <a:p>
            <a:pPr lvl="1"/>
            <a:r>
              <a:rPr lang="en-US" dirty="0"/>
              <a:t>McAlester</a:t>
            </a:r>
          </a:p>
          <a:p>
            <a:r>
              <a:rPr lang="en-US" dirty="0"/>
              <a:t> Wednesday, November 13, 2024, 9:00 AM - 12:00 PM: </a:t>
            </a:r>
          </a:p>
          <a:p>
            <a:pPr lvl="1"/>
            <a:r>
              <a:rPr lang="en-US" dirty="0"/>
              <a:t>Tulsa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88BD8-B723-DD34-3C63-52A0622B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ADA70-75C9-F668-AB14-B42BA618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5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B3D94-2582-6A4B-5D32-B626F16CA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Count Webinars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02442-5648-4BCC-80A2-06F1E1B3C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10, 2024 – Session II Option, 1:00 PM – 2:00 PM, Register Now  </a:t>
            </a:r>
          </a:p>
          <a:p>
            <a:r>
              <a:rPr lang="en-US" dirty="0"/>
              <a:t>September 16, 2024 – Session III Option, 9:00 AM – 10:30 AM, Register Now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97A982-FC07-0091-A653-BC83E94B8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F1CF25-98CB-86A5-C4DA-11171AE3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95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E9A2A-74FD-9048-AAC8-3445D9EB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>
                <a:solidFill>
                  <a:srgbClr val="1D5782"/>
                </a:solidFill>
                <a:effectLst/>
                <a:highlight>
                  <a:srgbClr val="FFFFFF"/>
                </a:highlight>
                <a:latin typeface="Helvetica Neue"/>
              </a:rPr>
              <a:t>Using Assessment Results to Develop Effective Transition Plans (OAAP)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521EC-94CB-9E49-CBBD-6A25121D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2"/>
              </a:rPr>
              <a:t>September 16, 2024 from 9:00 a.m.-3:30 p.m. (check-in begins at 8:30 am)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 at Northeast Tech Center - at 6195 OK-20  Pryor, OK in the Anglin Building Seminar Center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3"/>
              </a:rPr>
              <a:t>September 19, 2024 from 9:00 a.m.-3:30 p.m. (check-in begins at 8:30 a.m.)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 at Kiamichi Tech Center - at 3205 NE Lincoln Rd.   Idabel, OK in the Wayne Crusoe Seminar Room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DF05A-E9CD-F914-2ED4-6FA049B04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2AE5E7-FD5D-DEA2-14C9-922614F9D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18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52E7-3A5F-86AB-8FD6-5FD82DD4E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OSDE Connect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B8C34-DE6C-1F79-F2F5-733100639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OSDE has transitioned from PEPPER to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OKConnect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 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Paraprofessional Training Modules 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Long Term Substitute Modules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 Districts will not be able to self-enroll participants in these modules. The process for enrolling participants can be printed 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2"/>
              </a:rPr>
              <a:t>here</a:t>
            </a:r>
            <a:endParaRPr lang="en-US" b="1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alatino"/>
            </a:endParaRPr>
          </a:p>
          <a:p>
            <a:r>
              <a:rPr lang="en-US" dirty="0"/>
              <a:t>ECO Module</a:t>
            </a:r>
          </a:p>
          <a:p>
            <a:r>
              <a:rPr lang="en-US" dirty="0"/>
              <a:t>Dyslexia/Dysgraphia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7FF64-CA38-5EED-CB78-10E832E8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516D1A-9F4D-E5E0-7AA6-C2E48D828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55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E9C28-8D48-B720-ACE5-2A0FD6B04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31A3-2C00-3076-4D0A-1F5325B07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400176"/>
            <a:ext cx="11603603" cy="52292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September 10, 2024 – Elk City Western Technology Center, Room 103 301 Western Drive Elk City, Oklahoma, 73644 Register: </a:t>
            </a:r>
            <a:r>
              <a:rPr lang="en-US" dirty="0">
                <a:hlinkClick r:id="rId2"/>
              </a:rPr>
              <a:t>https://osde-special-education.ticketleap.com/hands-on-budget-workshop-elkcity/</a:t>
            </a:r>
            <a:r>
              <a:rPr lang="en-US" dirty="0"/>
              <a:t> </a:t>
            </a:r>
          </a:p>
          <a:p>
            <a:r>
              <a:rPr lang="en-US" dirty="0"/>
              <a:t>September 12, 2024 – Durant </a:t>
            </a:r>
            <a:r>
              <a:rPr lang="en-US" dirty="0" err="1"/>
              <a:t>Durant</a:t>
            </a:r>
            <a:r>
              <a:rPr lang="en-US" dirty="0"/>
              <a:t> Public Schools, Professional Development Center 1303 Waco Street Durant, OK 74701 Register: </a:t>
            </a:r>
            <a:r>
              <a:rPr lang="en-US" dirty="0">
                <a:hlinkClick r:id="rId3"/>
              </a:rPr>
              <a:t>https://osde-special-education.ticketleap.com/hands-on-budget-workshopdurant/</a:t>
            </a:r>
            <a:r>
              <a:rPr lang="en-US" dirty="0"/>
              <a:t>  </a:t>
            </a:r>
          </a:p>
          <a:p>
            <a:r>
              <a:rPr lang="en-US" dirty="0"/>
              <a:t>September 17, 2024 – Edmond </a:t>
            </a:r>
            <a:r>
              <a:rPr lang="en-US" dirty="0" err="1"/>
              <a:t>Edmond</a:t>
            </a:r>
            <a:r>
              <a:rPr lang="en-US" dirty="0"/>
              <a:t> Public Schools, Administration Center 1001 West Danforth Road Edmond, OK 73034 Registration: </a:t>
            </a:r>
            <a:r>
              <a:rPr lang="en-US" dirty="0">
                <a:hlinkClick r:id="rId4"/>
              </a:rPr>
              <a:t>https://osde-special-education.ticketleap.com/hands-on-budget-workshopedmond/</a:t>
            </a:r>
            <a:r>
              <a:rPr lang="en-US" dirty="0"/>
              <a:t>   </a:t>
            </a:r>
          </a:p>
          <a:p>
            <a:r>
              <a:rPr lang="en-US" dirty="0"/>
              <a:t>September 18, 2024 – Jenks </a:t>
            </a:r>
            <a:r>
              <a:rPr lang="en-US" dirty="0" err="1"/>
              <a:t>Jenks</a:t>
            </a:r>
            <a:r>
              <a:rPr lang="en-US" dirty="0"/>
              <a:t> Public Schools, Education Service Center, Board Room 211 East A Street Jenks, Oklahoma, 74037 Registration: </a:t>
            </a:r>
            <a:r>
              <a:rPr lang="en-US" dirty="0">
                <a:hlinkClick r:id="rId5"/>
              </a:rPr>
              <a:t>https://osde-special-education.ticketleap.com/hands-on-budget-workshopjenks/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75644A-FDF7-4E6B-E76F-6FF8B67D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A80F1-D3ED-C395-EF7B-63FE3AF68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047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D254B-7185-5FB2-1029-B4D3966D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Diploma Collaboratives and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CF584-F42F-FE99-3FDC-09F615A7F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Join via this </a:t>
            </a:r>
            <a:r>
              <a:rPr lang="en-US" b="0" i="0" dirty="0">
                <a:effectLst/>
                <a:highlight>
                  <a:srgbClr val="FFFFFF"/>
                </a:highlight>
                <a:latin typeface="Palatino"/>
                <a:hlinkClick r:id="rId2"/>
              </a:rPr>
              <a:t>Teams link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 for all ADC and Open Q &amp; A Sessions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ADC – September 19, 2024 (3</a:t>
            </a:r>
            <a:r>
              <a:rPr lang="en-US" b="0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rd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 Thurs.)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Open Q &amp; A – October 24, 2024 (4</a:t>
            </a:r>
            <a:r>
              <a:rPr lang="en-US" b="0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th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 Thurs.)</a:t>
            </a:r>
          </a:p>
          <a:p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alatino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3CFE5-672E-4123-49C8-ABF3E1FFB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3A0DC1-CDE7-4128-225B-22743736A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5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0369-3CCF-7F17-4806-1F7903EF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77A07D-D715-4656-9BC1-F7B9D318B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B71015-9FD3-6275-2B33-41BB4495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F25E1-6124-A9EE-0ADE-2BAE6785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32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850B-98F8-3DBA-9D46-E1AEC78F1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Training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1F821-4A1B-7E56-254B-6C5729F3F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Prong II Training</a:t>
            </a:r>
          </a:p>
          <a:p>
            <a:pPr lvl="1"/>
            <a:r>
              <a:rPr lang="en-US" dirty="0"/>
              <a:t>September 13 Sapulpa</a:t>
            </a:r>
          </a:p>
          <a:p>
            <a:pPr lvl="1"/>
            <a:r>
              <a:rPr lang="en-US" dirty="0"/>
              <a:t>September 20 El Reno</a:t>
            </a:r>
          </a:p>
          <a:p>
            <a:r>
              <a:rPr lang="en-US" dirty="0"/>
              <a:t>Early Childhood Data Open Door</a:t>
            </a:r>
          </a:p>
          <a:p>
            <a:pPr lvl="1"/>
            <a:r>
              <a:rPr lang="en-US" dirty="0"/>
              <a:t>September 19 Virtual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14531-4EAA-664D-DD81-CF164DED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962A1-E3D5-07C1-44B7-CEEA9BBB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45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4E623-8F00-2A7D-F46E-742F89A09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 Management Training (DMT)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9AAB0-225F-0A4F-4753-6560851CB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Meets the requirements of 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hlinkClick r:id="rId2"/>
              </a:rPr>
              <a:t>70 O.S. § 1210.196.5</a:t>
            </a:r>
            <a:endParaRPr lang="en-US" b="0" i="0" u="sng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Live In Person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OKC Area: September 4, 2024-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3" tooltip="events-osde.ticketleap.com/okc-area--diabetes-management-training-in-person/"/>
              </a:rPr>
              <a:t>Register Here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Live Virtual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August 27, 2024-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4" tooltip="https://events.gcc.teams.microsoft.com/event/3a508a91-d830-41b6-9336-d0e3b036cf2a@9a307864-3e98-4f08-b90a-728b62cf32c5"/>
              </a:rPr>
              <a:t>Register Here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alatino"/>
            </a:endParaRP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September 24, 2024-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5"/>
              </a:rPr>
              <a:t>Register Here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alatino"/>
            </a:endParaRP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</a:rPr>
              <a:t>November 7, 2024-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alatino"/>
                <a:hlinkClick r:id="rId6" tooltip="https://events.gcc.teams.microsoft.com/event/d2039f03-6e98-48a6-8fc2-8dbafc77b11d@9a307864-3e98-4f08-b90a-728b62cf32c5"/>
              </a:rPr>
              <a:t>Register Here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alatino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On-Demand Virtual OSDE Connect</a:t>
            </a:r>
          </a:p>
          <a:p>
            <a:pPr lvl="1"/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Palatino"/>
              </a:rPr>
              <a:t>Find Classes</a:t>
            </a: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Palatino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EE7D3-E526-E048-64FE-BE9603F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3C9DFC-B754-E6BB-D1B3-EE0CA075D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31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962C-AF2C-E447-1703-5AB70BA0F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Screening Provider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838A7-331F-9EE6-29CD-5C3DC314C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This course fulfills the requirements listed in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hlinkClick r:id="rId2"/>
              </a:rPr>
              <a:t> </a:t>
            </a:r>
            <a:r>
              <a:rPr lang="en-US" sz="2800" b="0" i="0" dirty="0">
                <a:solidFill>
                  <a:srgbClr val="1155CC"/>
                </a:solidFill>
                <a:effectLst/>
                <a:highlight>
                  <a:srgbClr val="FFFFFF"/>
                </a:highlight>
                <a:hlinkClick r:id="rId3"/>
              </a:rPr>
              <a:t>70 O.S § 1210.284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:</a:t>
            </a:r>
          </a:p>
          <a:p>
            <a:r>
              <a:rPr lang="en-US" sz="28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</a:rPr>
              <a:t>Live Class Options-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Vision Screening Provider Training- 9:00 AM - 12:00 PM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Oklahoma City: September 19, 2024 - </a:t>
            </a:r>
            <a:r>
              <a:rPr lang="en-US" sz="2400" b="0" i="0" dirty="0">
                <a:solidFill>
                  <a:srgbClr val="1155CC"/>
                </a:solidFill>
                <a:effectLst/>
                <a:highlight>
                  <a:srgbClr val="FFFFFF"/>
                </a:highlight>
                <a:hlinkClick r:id="rId4"/>
              </a:rPr>
              <a:t>Register Here</a:t>
            </a: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Tulsa: October 3, 2024 - </a:t>
            </a:r>
            <a:r>
              <a:rPr lang="en-US" sz="2400" b="0" i="0" dirty="0">
                <a:solidFill>
                  <a:srgbClr val="1155CC"/>
                </a:solidFill>
                <a:effectLst/>
                <a:highlight>
                  <a:srgbClr val="FFFFFF"/>
                </a:highlight>
                <a:hlinkClick r:id="rId5"/>
              </a:rPr>
              <a:t>Register Here</a:t>
            </a: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Vision Screening Trainer of Provider (only available to those who are certified in Vision Screening Provider Training) - 1:00 PM - 4:00 PM</a:t>
            </a: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Oklahoma City: September 19, 2024 - </a:t>
            </a:r>
            <a:r>
              <a:rPr lang="en-US" sz="2400" b="0" i="0" dirty="0">
                <a:solidFill>
                  <a:srgbClr val="1155CC"/>
                </a:solidFill>
                <a:effectLst/>
                <a:highlight>
                  <a:srgbClr val="FFFFFF"/>
                </a:highlight>
                <a:hlinkClick r:id="rId6"/>
              </a:rPr>
              <a:t>Register Here</a:t>
            </a: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pPr lvl="1"/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Tulsa: October 3, 2024 -   </a:t>
            </a:r>
            <a:r>
              <a:rPr lang="en-US" sz="2400" b="0" i="0" dirty="0">
                <a:solidFill>
                  <a:srgbClr val="1155CC"/>
                </a:solidFill>
                <a:effectLst/>
                <a:highlight>
                  <a:srgbClr val="FFFFFF"/>
                </a:highlight>
                <a:hlinkClick r:id="rId7"/>
              </a:rPr>
              <a:t>Register Here</a:t>
            </a: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</a:endParaRPr>
          </a:p>
          <a:p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3B7709-E0DA-1BB6-F76B-3A7681B2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02CB5-FA26-0D4B-4249-4BAB1A605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99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8DCBC-BA1F-311D-C020-4073B372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Residential Facility Students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A105A-7AA9-85DD-B82B-7ACBE424B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online curriculum (seat/license)</a:t>
            </a:r>
          </a:p>
          <a:p>
            <a:r>
              <a:rPr lang="en-US" dirty="0"/>
              <a:t>Contact Elana.Grissom@sde.ok.gov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187C7-E1F6-87C6-DE41-5CD9DC60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A8B222-0F1A-1310-2C99-70B7B528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38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07A7A-6D3D-FEE7-FF93-6E5397E8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Based Medicaid Grant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385B-03AA-A382-01F3-D953DB48D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Awarded July 1 to OHCA and OSDE as a sub-grantee</a:t>
            </a:r>
          </a:p>
          <a:p>
            <a:r>
              <a:rPr lang="en-US" dirty="0"/>
              <a:t>2 additional staff members to assist districts in School Based Medicaid Billing </a:t>
            </a:r>
          </a:p>
          <a:p>
            <a:r>
              <a:rPr lang="en-US" dirty="0">
                <a:hlinkClick r:id="rId2"/>
              </a:rPr>
              <a:t>Kellie.carter@sde.ok.gov</a:t>
            </a:r>
            <a:r>
              <a:rPr lang="en-US" dirty="0"/>
              <a:t> for more information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8809A-B509-9C83-2DF3-EF5F3FFA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82DA2-DB67-014D-5E86-5AC46D45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83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50DE-41FE-87AA-6A5F-1B20CD54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Cyclical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C0390-4E28-FAEB-2C56-7A86048CE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separate from other forms of monitoring such as Differentiated Monitoring Results (DMR) and Selective Reviews.</a:t>
            </a:r>
          </a:p>
          <a:p>
            <a:r>
              <a:rPr lang="en-US" dirty="0"/>
              <a:t>Occurs once every six years for each district.  </a:t>
            </a:r>
          </a:p>
          <a:p>
            <a:r>
              <a:rPr lang="en-US" dirty="0"/>
              <a:t>554 Districts, including Charters, Co-ops, OJA, and OSD/OSB</a:t>
            </a:r>
          </a:p>
          <a:p>
            <a:r>
              <a:rPr lang="en-US" dirty="0"/>
              <a:t>6 Cohorts (92+/-)</a:t>
            </a:r>
          </a:p>
          <a:p>
            <a:r>
              <a:rPr lang="en-US" dirty="0"/>
              <a:t>4 Quarters per Cohort (23+/-)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4A28D-B8D0-FA42-3304-E724FACBC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952F3B-77E6-F29D-A910-DCEC34E6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99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5AC36-28D0-177F-62E9-DDE28B24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Cyclical Monitoring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53052-F0AB-52B4-FCF6-ABF8F9B0C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234" y="1690688"/>
            <a:ext cx="11603603" cy="51244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900" dirty="0"/>
              <a:t>Districts will participate in one of two types of monitoring.  The monitoring type will be assigned by the SES.</a:t>
            </a:r>
          </a:p>
          <a:p>
            <a:pPr marL="0" indent="0">
              <a:buNone/>
            </a:pPr>
            <a:r>
              <a:rPr lang="en-US" sz="5900" b="1" dirty="0"/>
              <a:t>1) Comprehensive Monitoring</a:t>
            </a:r>
            <a:r>
              <a:rPr lang="en-US" sz="5900" dirty="0"/>
              <a:t>- inclusive of all IDEA program areas</a:t>
            </a:r>
          </a:p>
          <a:p>
            <a:pPr marL="0" indent="0">
              <a:buNone/>
            </a:pPr>
            <a:r>
              <a:rPr lang="en-US" sz="5900" b="1" dirty="0"/>
              <a:t>2) Targeted Monitoring</a:t>
            </a:r>
            <a:r>
              <a:rPr lang="en-US" sz="5900" dirty="0"/>
              <a:t> – May include one or more</a:t>
            </a:r>
          </a:p>
          <a:p>
            <a:pPr lvl="1"/>
            <a:r>
              <a:rPr lang="en-US" sz="5100" dirty="0"/>
              <a:t>Indicator(s) Examples:</a:t>
            </a:r>
          </a:p>
          <a:p>
            <a:pPr lvl="2"/>
            <a:r>
              <a:rPr lang="en-US" sz="5100" dirty="0"/>
              <a:t>Child Find * Secondary Transition, * Early Childhood * Discipline * Assessment</a:t>
            </a:r>
          </a:p>
          <a:p>
            <a:pPr lvl="1"/>
            <a:r>
              <a:rPr lang="en-US" sz="5100" dirty="0"/>
              <a:t>Fisca</a:t>
            </a:r>
            <a:r>
              <a:rPr lang="en-US" sz="4400" dirty="0"/>
              <a:t>l</a:t>
            </a:r>
          </a:p>
          <a:p>
            <a:pPr marL="0" indent="0">
              <a:buNone/>
            </a:pPr>
            <a:r>
              <a:rPr lang="en-US" sz="5900" dirty="0"/>
              <a:t>The 6 year monitoring cycle will always include a sampling of student-level file review (e.g. RED, Consent, MEEGS, IEP, Written Notice, Invitation for Meeting, MD, Seclusion/Restraint, Counseling, Compliance dates) as well as a review of district policies and procedures.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*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7AE3D-44B5-E3AA-FA2B-D59242C32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 Update July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9EB5F6-FE43-C8F2-947E-74031FAE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71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50DE-41FE-87AA-6A5F-1B20CD54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Cyclical Monitoring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C0390-4E28-FAEB-2C56-7A86048CE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Announcement - December</a:t>
            </a:r>
          </a:p>
          <a:p>
            <a:r>
              <a:rPr lang="en-US" dirty="0"/>
              <a:t>Training - January</a:t>
            </a:r>
          </a:p>
          <a:p>
            <a:r>
              <a:rPr lang="en-US" dirty="0"/>
              <a:t>Self-Assessment (Protocols) beginning January</a:t>
            </a:r>
          </a:p>
          <a:p>
            <a:r>
              <a:rPr lang="en-US" dirty="0"/>
              <a:t>Document Submission (Varies by Monitoring Type) beginning May</a:t>
            </a:r>
          </a:p>
          <a:p>
            <a:r>
              <a:rPr lang="en-US" dirty="0"/>
              <a:t>Engagement – (Monitoring, may be in person or virtual and results in a Written Report)</a:t>
            </a:r>
          </a:p>
          <a:p>
            <a:r>
              <a:rPr lang="en-US" dirty="0"/>
              <a:t>Close Out (1 year Correction window for any findings of noncompliance)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4A28D-B8D0-FA42-3304-E724FACBC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952F3B-77E6-F29D-A910-DCEC34E6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30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6545-4DBE-4AD5-9B2D-9CEB4B37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 – Watch the Listserv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E452B-6888-A1E8-2F84-89CF03114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451295"/>
            <a:ext cx="11603603" cy="4725668"/>
          </a:xfrm>
        </p:spPr>
        <p:txBody>
          <a:bodyPr>
            <a:normAutofit/>
          </a:bodyPr>
          <a:lstStyle/>
          <a:p>
            <a:r>
              <a:rPr lang="en-US" dirty="0"/>
              <a:t>Early Career School Psych Training and Mentorship</a:t>
            </a:r>
          </a:p>
          <a:p>
            <a:r>
              <a:rPr lang="en-US" dirty="0"/>
              <a:t>Early Career Special Education </a:t>
            </a:r>
            <a:r>
              <a:rPr lang="en-US"/>
              <a:t>Teacher Training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FADC8-AAFE-B092-0314-9623AFD6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79C2F-DABD-B9FE-0245-E10F7994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0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AF1359E-E38F-75D4-54E5-4C9B988BB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0466" y="643466"/>
            <a:ext cx="5571067" cy="557106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7489E-DE34-2A1B-6ABC-5CEF58CA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Director Update July 2024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79064-DC6D-F888-17E3-BFD00940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CA4161-6EC3-4748-B7F3-82EA64CE3DD4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6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C4BE-660A-E876-5F9A-3166C74F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 Call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01E5-4957-7AB4-5C92-37256C61D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 Update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Monday of every month 3:00-3:30</a:t>
            </a:r>
          </a:p>
          <a:p>
            <a:r>
              <a:rPr lang="en-US" dirty="0"/>
              <a:t>Director Deep Dive</a:t>
            </a:r>
          </a:p>
          <a:p>
            <a:pPr lvl="1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Monday of every month 3:00-4:00 (except Nov. &amp; Dec.)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EC292-D9CC-9E10-B9B2-D53D7A7C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3BED3-8A24-C9BC-8DF6-AE2E1BBC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7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ABD39-6F7B-F91F-BAE1-E4F3FE10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Fall/Winter Director Call Schedule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075E5-5236-8F77-615C-68A195C7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590EC-BB40-1719-9B44-485943F5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EC57822-1CC3-F953-304B-55D838C2F3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137" y="1342423"/>
            <a:ext cx="9229725" cy="507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8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DDA6-F77E-CB3F-AEBA-D6CA0B7D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Deep Dive Director Call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2F56C-0728-A147-4779-A4063C09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Monday, September 23, 2024, 3:00-4:00</a:t>
            </a:r>
          </a:p>
          <a:p>
            <a:r>
              <a:rPr lang="en-US" dirty="0"/>
              <a:t>Travis Thompson &amp; Tina Spence</a:t>
            </a:r>
          </a:p>
          <a:p>
            <a:pPr lvl="1"/>
            <a:r>
              <a:rPr lang="en-US" dirty="0"/>
              <a:t>Child Count related to DDP &amp; SPP/APR</a:t>
            </a:r>
          </a:p>
          <a:p>
            <a:pPr lvl="1"/>
            <a:r>
              <a:rPr lang="en-US" dirty="0"/>
              <a:t>Significant Disproportionality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E6B4D-A367-81DF-821B-91E04456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590E8-8698-305B-2D67-C949E3F7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0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CB295A7-D736-94BA-422E-9DF8CACF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To Know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21E494-80FD-4B51-D287-915B401C53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95D3C-3E99-11C8-67CD-254BD0BE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966A6-DC87-FFD1-A88E-32041155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8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41FF6-F89F-0FD0-9FBA-39349D338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142344"/>
            <a:ext cx="11603603" cy="1325563"/>
          </a:xfrm>
        </p:spPr>
        <p:txBody>
          <a:bodyPr/>
          <a:lstStyle/>
          <a:p>
            <a:r>
              <a:rPr lang="en-US" dirty="0"/>
              <a:t>Due Dates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C74A-23A3-2F7E-3A59-EE214CD6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275127"/>
            <a:ext cx="11603603" cy="4901836"/>
          </a:xfrm>
        </p:spPr>
        <p:txBody>
          <a:bodyPr>
            <a:normAutofit/>
          </a:bodyPr>
          <a:lstStyle/>
          <a:p>
            <a:r>
              <a:rPr lang="en-US" dirty="0"/>
              <a:t>September 27 Bonus Point Submission due</a:t>
            </a:r>
          </a:p>
          <a:p>
            <a:r>
              <a:rPr lang="en-US" dirty="0"/>
              <a:t>October 1 Child Count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A68E6-2188-76C0-0E67-0ACDCC0A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44FA3E-B180-1372-9EB1-B21EE6E1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4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3F8B-8A35-7E4F-2BCD-1BBC438FE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Based Medicaid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ADB3C-D73C-E80D-0FFE-2957668F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PCG – Medicaid Billing Partner</a:t>
            </a:r>
          </a:p>
          <a:p>
            <a:r>
              <a:rPr lang="en-US" dirty="0">
                <a:hlinkClick r:id="rId2"/>
              </a:rPr>
              <a:t>jrobison@pcgus.com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614CCE-E0C4-E10F-9933-CDE8D9F7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33629-811E-5411-4FF2-50F0C1EB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48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klahoma Education">
      <a:dk1>
        <a:srgbClr val="187BC0"/>
      </a:dk1>
      <a:lt1>
        <a:srgbClr val="FFFFFF"/>
      </a:lt1>
      <a:dk2>
        <a:srgbClr val="000000"/>
      </a:dk2>
      <a:lt2>
        <a:srgbClr val="E7E6E6"/>
      </a:lt2>
      <a:accent1>
        <a:srgbClr val="187BC0"/>
      </a:accent1>
      <a:accent2>
        <a:srgbClr val="326820"/>
      </a:accent2>
      <a:accent3>
        <a:srgbClr val="D15420"/>
      </a:accent3>
      <a:accent4>
        <a:srgbClr val="DE9027"/>
      </a:accent4>
      <a:accent5>
        <a:srgbClr val="004E9A"/>
      </a:accent5>
      <a:accent6>
        <a:srgbClr val="787878"/>
      </a:accent6>
      <a:hlink>
        <a:srgbClr val="0066A6"/>
      </a:hlink>
      <a:folHlink>
        <a:srgbClr val="1CA6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0F039C9F56664A88D0101173A42059" ma:contentTypeVersion="9" ma:contentTypeDescription="Create a new document." ma:contentTypeScope="" ma:versionID="77f692baa54a836138e8c09d991b2015">
  <xsd:schema xmlns:xsd="http://www.w3.org/2001/XMLSchema" xmlns:xs="http://www.w3.org/2001/XMLSchema" xmlns:p="http://schemas.microsoft.com/office/2006/metadata/properties" xmlns:ns2="d5841c04-8ab1-45d0-a7a9-3e2ef1eb0f19" xmlns:ns3="3a219bbd-8a6c-470c-9a77-55c48485a5eb" targetNamespace="http://schemas.microsoft.com/office/2006/metadata/properties" ma:root="true" ma:fieldsID="f0dd72d9d50abf45761025aa60c3fa75" ns2:_="" ns3:_="">
    <xsd:import namespace="d5841c04-8ab1-45d0-a7a9-3e2ef1eb0f19"/>
    <xsd:import namespace="3a219bbd-8a6c-470c-9a77-55c48485a5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41c04-8ab1-45d0-a7a9-3e2ef1eb0f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19bbd-8a6c-470c-9a77-55c48485a5e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A3F46C-AC89-4C25-BF43-A48BFC5C9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A70F3-392A-4B33-9836-6CB37D8818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841c04-8ab1-45d0-a7a9-3e2ef1eb0f19"/>
    <ds:schemaRef ds:uri="3a219bbd-8a6c-470c-9a77-55c48485a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90434B-CBE5-4AE1-BB9A-78471F5B267E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3a219bbd-8a6c-470c-9a77-55c48485a5eb"/>
    <ds:schemaRef ds:uri="d5841c04-8ab1-45d0-a7a9-3e2ef1eb0f1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83845</TotalTime>
  <Words>1357</Words>
  <Application>Microsoft Office PowerPoint</Application>
  <PresentationFormat>Widescreen</PresentationFormat>
  <Paragraphs>193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Helvetica Neue</vt:lpstr>
      <vt:lpstr>Palatino</vt:lpstr>
      <vt:lpstr>Office Theme</vt:lpstr>
      <vt:lpstr>Director Update September 9, 2024</vt:lpstr>
      <vt:lpstr>Welcome</vt:lpstr>
      <vt:lpstr>PowerPoint Presentation</vt:lpstr>
      <vt:lpstr>Director Call Schedule</vt:lpstr>
      <vt:lpstr>Fall/Winter Director Call Schedule</vt:lpstr>
      <vt:lpstr>August Deep Dive Director Call </vt:lpstr>
      <vt:lpstr>Good To Know</vt:lpstr>
      <vt:lpstr>Due Dates </vt:lpstr>
      <vt:lpstr>School Based Medicaid Services</vt:lpstr>
      <vt:lpstr>School Psych Support from OSDE</vt:lpstr>
      <vt:lpstr>Presence </vt:lpstr>
      <vt:lpstr>Oklahoma School-Based Therapist Network</vt:lpstr>
      <vt:lpstr>Paraprofessional Asynchronous Training Modules – Direct Step (LRP)</vt:lpstr>
      <vt:lpstr>Early Childhood Transition Training From SoonerStart to LEA</vt:lpstr>
      <vt:lpstr>Child Count Webinars</vt:lpstr>
      <vt:lpstr>Using Assessment Results to Develop Effective Transition Plans (OAAP)</vt:lpstr>
      <vt:lpstr>OSDE Connect</vt:lpstr>
      <vt:lpstr>Finance Workshops</vt:lpstr>
      <vt:lpstr>Alternate Diploma Collaboratives and Q&amp;A</vt:lpstr>
      <vt:lpstr>Other Training </vt:lpstr>
      <vt:lpstr>Diabetes Management Training (DMT)</vt:lpstr>
      <vt:lpstr>Vision Screening Provider Training</vt:lpstr>
      <vt:lpstr>Residential Facility Students </vt:lpstr>
      <vt:lpstr>School Based Medicaid Grant Award</vt:lpstr>
      <vt:lpstr>Cyclical Monitoring</vt:lpstr>
      <vt:lpstr>Cyclical Monitoring Types</vt:lpstr>
      <vt:lpstr>Cyclical Monitoring Process</vt:lpstr>
      <vt:lpstr>Looking Ahead – Watch the Listserv for: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Ingram</dc:creator>
  <cp:lastModifiedBy>Sherri Coats</cp:lastModifiedBy>
  <cp:revision>245</cp:revision>
  <dcterms:created xsi:type="dcterms:W3CDTF">2020-03-05T01:01:19Z</dcterms:created>
  <dcterms:modified xsi:type="dcterms:W3CDTF">2024-09-09T18:29:26Z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0x0101000C0F039C9F56664A88D0101173A42059</vt:lpwstr>
  </property>
</Properties>
</file>