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9"/>
  </p:notesMasterIdLst>
  <p:sldIdLst>
    <p:sldId id="261" r:id="rId5"/>
    <p:sldId id="258" r:id="rId6"/>
    <p:sldId id="331" r:id="rId7"/>
    <p:sldId id="330" r:id="rId8"/>
    <p:sldId id="327" r:id="rId9"/>
    <p:sldId id="328" r:id="rId10"/>
    <p:sldId id="339" r:id="rId11"/>
    <p:sldId id="340" r:id="rId12"/>
    <p:sldId id="332" r:id="rId13"/>
    <p:sldId id="329" r:id="rId14"/>
    <p:sldId id="333" r:id="rId15"/>
    <p:sldId id="334" r:id="rId16"/>
    <p:sldId id="335" r:id="rId17"/>
    <p:sldId id="336" r:id="rId18"/>
    <p:sldId id="337" r:id="rId19"/>
    <p:sldId id="338" r:id="rId20"/>
    <p:sldId id="341" r:id="rId21"/>
    <p:sldId id="257" r:id="rId22"/>
    <p:sldId id="342" r:id="rId23"/>
    <p:sldId id="259" r:id="rId24"/>
    <p:sldId id="343" r:id="rId25"/>
    <p:sldId id="263" r:id="rId26"/>
    <p:sldId id="344" r:id="rId27"/>
    <p:sldId id="264"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4646"/>
    <a:srgbClr val="787878"/>
    <a:srgbClr val="004E9A"/>
    <a:srgbClr val="187BC0"/>
    <a:srgbClr val="A96728"/>
    <a:srgbClr val="DE9027"/>
    <a:srgbClr val="914115"/>
    <a:srgbClr val="D15420"/>
    <a:srgbClr val="326820"/>
    <a:srgbClr val="669B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0F25EA-65D4-497F-9E17-39FB14E37C4D}" v="236" dt="2024-04-19T18:10:42.0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ry Ingram" userId="S::cory.ingram@sde.ok.gov::10937dbe-65ba-42e3-8992-4dc7d4c0159f" providerId="AD" clId="Web-{04D4DC90-B404-A231-DBC4-87AF7044ED01}"/>
    <pc:docChg chg="sldOrd">
      <pc:chgData name="Cory Ingram" userId="S::cory.ingram@sde.ok.gov::10937dbe-65ba-42e3-8992-4dc7d4c0159f" providerId="AD" clId="Web-{04D4DC90-B404-A231-DBC4-87AF7044ED01}" dt="2021-08-17T19:11:23.357" v="3"/>
      <pc:docMkLst>
        <pc:docMk/>
      </pc:docMkLst>
      <pc:sldChg chg="ord">
        <pc:chgData name="Cory Ingram" userId="S::cory.ingram@sde.ok.gov::10937dbe-65ba-42e3-8992-4dc7d4c0159f" providerId="AD" clId="Web-{04D4DC90-B404-A231-DBC4-87AF7044ED01}" dt="2021-08-17T19:11:23.357" v="3"/>
        <pc:sldMkLst>
          <pc:docMk/>
          <pc:sldMk cId="936320160" sldId="258"/>
        </pc:sldMkLst>
      </pc:sldChg>
    </pc:docChg>
  </pc:docChgLst>
  <pc:docChgLst>
    <pc:chgData clId="Web-{29D76A25-27A4-9369-2B58-83B91D60D500}"/>
    <pc:docChg chg="modSld">
      <pc:chgData name="" userId="" providerId="" clId="Web-{29D76A25-27A4-9369-2B58-83B91D60D500}" dt="2020-03-12T16:09:47.931" v="1" actId="20577"/>
      <pc:docMkLst>
        <pc:docMk/>
      </pc:docMkLst>
      <pc:sldChg chg="modSp">
        <pc:chgData name="" userId="" providerId="" clId="Web-{29D76A25-27A4-9369-2B58-83B91D60D500}" dt="2020-03-12T16:09:47.931" v="0" actId="20577"/>
        <pc:sldMkLst>
          <pc:docMk/>
          <pc:sldMk cId="936320160" sldId="258"/>
        </pc:sldMkLst>
        <pc:spChg chg="mod">
          <ac:chgData name="" userId="" providerId="" clId="Web-{29D76A25-27A4-9369-2B58-83B91D60D500}" dt="2020-03-12T16:09:47.931" v="0" actId="20577"/>
          <ac:spMkLst>
            <pc:docMk/>
            <pc:sldMk cId="936320160" sldId="258"/>
            <ac:spMk id="3" creationId="{128C818F-8776-1840-A8C9-F6EBB0D7311A}"/>
          </ac:spMkLst>
        </pc:spChg>
      </pc:sldChg>
    </pc:docChg>
  </pc:docChgLst>
  <pc:docChgLst>
    <pc:chgData name="Cory Ingram" userId="10937dbe-65ba-42e3-8992-4dc7d4c0159f" providerId="ADAL" clId="{7EA626F0-3C38-A147-B297-47B30949D4DC}"/>
    <pc:docChg chg="modSld">
      <pc:chgData name="Cory Ingram" userId="10937dbe-65ba-42e3-8992-4dc7d4c0159f" providerId="ADAL" clId="{7EA626F0-3C38-A147-B297-47B30949D4DC}" dt="2020-03-12T16:09:20.634" v="2" actId="20577"/>
      <pc:docMkLst>
        <pc:docMk/>
      </pc:docMkLst>
      <pc:sldChg chg="modSp">
        <pc:chgData name="Cory Ingram" userId="10937dbe-65ba-42e3-8992-4dc7d4c0159f" providerId="ADAL" clId="{7EA626F0-3C38-A147-B297-47B30949D4DC}" dt="2020-03-12T16:09:20.634" v="2" actId="20577"/>
        <pc:sldMkLst>
          <pc:docMk/>
          <pc:sldMk cId="936320160" sldId="258"/>
        </pc:sldMkLst>
        <pc:spChg chg="mod">
          <ac:chgData name="Cory Ingram" userId="10937dbe-65ba-42e3-8992-4dc7d4c0159f" providerId="ADAL" clId="{7EA626F0-3C38-A147-B297-47B30949D4DC}" dt="2020-03-12T16:09:20.634" v="2" actId="20577"/>
          <ac:spMkLst>
            <pc:docMk/>
            <pc:sldMk cId="936320160" sldId="258"/>
            <ac:spMk id="3" creationId="{128C818F-8776-1840-A8C9-F6EBB0D7311A}"/>
          </ac:spMkLst>
        </pc:spChg>
      </pc:sldChg>
    </pc:docChg>
  </pc:docChgLst>
  <pc:docChgLst>
    <pc:chgData name="Alexa Hudak" userId="4e84f2bf-e999-4d5a-ae1f-a0eff5e5b7ce" providerId="ADAL" clId="{3E0F25EA-65D4-497F-9E17-39FB14E37C4D}"/>
    <pc:docChg chg="undo custSel addSld delSld modSld sldOrd">
      <pc:chgData name="Alexa Hudak" userId="4e84f2bf-e999-4d5a-ae1f-a0eff5e5b7ce" providerId="ADAL" clId="{3E0F25EA-65D4-497F-9E17-39FB14E37C4D}" dt="2024-04-22T19:26:51.819" v="4464" actId="33524"/>
      <pc:docMkLst>
        <pc:docMk/>
      </pc:docMkLst>
      <pc:sldChg chg="add">
        <pc:chgData name="Alexa Hudak" userId="4e84f2bf-e999-4d5a-ae1f-a0eff5e5b7ce" providerId="ADAL" clId="{3E0F25EA-65D4-497F-9E17-39FB14E37C4D}" dt="2024-04-19T17:58:32.745" v="4158"/>
        <pc:sldMkLst>
          <pc:docMk/>
          <pc:sldMk cId="2073704027" sldId="257"/>
        </pc:sldMkLst>
      </pc:sldChg>
      <pc:sldChg chg="del">
        <pc:chgData name="Alexa Hudak" userId="4e84f2bf-e999-4d5a-ae1f-a0eff5e5b7ce" providerId="ADAL" clId="{3E0F25EA-65D4-497F-9E17-39FB14E37C4D}" dt="2024-04-16T17:50:29.486" v="558" actId="47"/>
        <pc:sldMkLst>
          <pc:docMk/>
          <pc:sldMk cId="3220377625" sldId="257"/>
        </pc:sldMkLst>
      </pc:sldChg>
      <pc:sldChg chg="addSp delSp modSp add del mod chgLayout">
        <pc:chgData name="Alexa Hudak" userId="4e84f2bf-e999-4d5a-ae1f-a0eff5e5b7ce" providerId="ADAL" clId="{3E0F25EA-65D4-497F-9E17-39FB14E37C4D}" dt="2024-04-16T17:59:38.480" v="1507" actId="27636"/>
        <pc:sldMkLst>
          <pc:docMk/>
          <pc:sldMk cId="936320160" sldId="258"/>
        </pc:sldMkLst>
        <pc:spChg chg="del mod">
          <ac:chgData name="Alexa Hudak" userId="4e84f2bf-e999-4d5a-ae1f-a0eff5e5b7ce" providerId="ADAL" clId="{3E0F25EA-65D4-497F-9E17-39FB14E37C4D}" dt="2024-04-16T17:46:55.697" v="114" actId="478"/>
          <ac:spMkLst>
            <pc:docMk/>
            <pc:sldMk cId="936320160" sldId="258"/>
            <ac:spMk id="2" creationId="{25F8DDF8-21E0-AC4C-B192-EC4B92EB6210}"/>
          </ac:spMkLst>
        </pc:spChg>
        <pc:spChg chg="del mod">
          <ac:chgData name="Alexa Hudak" userId="4e84f2bf-e999-4d5a-ae1f-a0eff5e5b7ce" providerId="ADAL" clId="{3E0F25EA-65D4-497F-9E17-39FB14E37C4D}" dt="2024-04-16T17:46:45.854" v="109" actId="22"/>
          <ac:spMkLst>
            <pc:docMk/>
            <pc:sldMk cId="936320160" sldId="258"/>
            <ac:spMk id="3" creationId="{128C818F-8776-1840-A8C9-F6EBB0D7311A}"/>
          </ac:spMkLst>
        </pc:spChg>
        <pc:spChg chg="del mod ord">
          <ac:chgData name="Alexa Hudak" userId="4e84f2bf-e999-4d5a-ae1f-a0eff5e5b7ce" providerId="ADAL" clId="{3E0F25EA-65D4-497F-9E17-39FB14E37C4D}" dt="2024-04-16T17:52:10.993" v="692" actId="478"/>
          <ac:spMkLst>
            <pc:docMk/>
            <pc:sldMk cId="936320160" sldId="258"/>
            <ac:spMk id="4" creationId="{1CC87788-702C-E14B-81CB-1D3DA606BAA9}"/>
          </ac:spMkLst>
        </pc:spChg>
        <pc:spChg chg="mod ord">
          <ac:chgData name="Alexa Hudak" userId="4e84f2bf-e999-4d5a-ae1f-a0eff5e5b7ce" providerId="ADAL" clId="{3E0F25EA-65D4-497F-9E17-39FB14E37C4D}" dt="2024-04-16T17:58:08.082" v="1428" actId="700"/>
          <ac:spMkLst>
            <pc:docMk/>
            <pc:sldMk cId="936320160" sldId="258"/>
            <ac:spMk id="5" creationId="{1334AB57-A7F9-D447-A48A-1DE753BF6933}"/>
          </ac:spMkLst>
        </pc:spChg>
        <pc:spChg chg="add del mod">
          <ac:chgData name="Alexa Hudak" userId="4e84f2bf-e999-4d5a-ae1f-a0eff5e5b7ce" providerId="ADAL" clId="{3E0F25EA-65D4-497F-9E17-39FB14E37C4D}" dt="2024-04-16T17:46:58.647" v="115" actId="478"/>
          <ac:spMkLst>
            <pc:docMk/>
            <pc:sldMk cId="936320160" sldId="258"/>
            <ac:spMk id="10" creationId="{7E4233D6-3000-4ED5-800B-21A447A45381}"/>
          </ac:spMkLst>
        </pc:spChg>
        <pc:spChg chg="add del mod ord">
          <ac:chgData name="Alexa Hudak" userId="4e84f2bf-e999-4d5a-ae1f-a0eff5e5b7ce" providerId="ADAL" clId="{3E0F25EA-65D4-497F-9E17-39FB14E37C4D}" dt="2024-04-16T17:47:23.804" v="155" actId="700"/>
          <ac:spMkLst>
            <pc:docMk/>
            <pc:sldMk cId="936320160" sldId="258"/>
            <ac:spMk id="11" creationId="{2BDFF3C2-D6B9-4B32-8EC7-345E8B4C263B}"/>
          </ac:spMkLst>
        </pc:spChg>
        <pc:spChg chg="add del mod ord">
          <ac:chgData name="Alexa Hudak" userId="4e84f2bf-e999-4d5a-ae1f-a0eff5e5b7ce" providerId="ADAL" clId="{3E0F25EA-65D4-497F-9E17-39FB14E37C4D}" dt="2024-04-16T17:47:23.447" v="154" actId="700"/>
          <ac:spMkLst>
            <pc:docMk/>
            <pc:sldMk cId="936320160" sldId="258"/>
            <ac:spMk id="12" creationId="{9A51472F-68CE-42AF-9A72-280109EB4127}"/>
          </ac:spMkLst>
        </pc:spChg>
        <pc:spChg chg="add del mod">
          <ac:chgData name="Alexa Hudak" userId="4e84f2bf-e999-4d5a-ae1f-a0eff5e5b7ce" providerId="ADAL" clId="{3E0F25EA-65D4-497F-9E17-39FB14E37C4D}" dt="2024-04-16T17:50:44.389" v="584" actId="478"/>
          <ac:spMkLst>
            <pc:docMk/>
            <pc:sldMk cId="936320160" sldId="258"/>
            <ac:spMk id="13" creationId="{6F11C78B-1109-4C85-AC98-D90F03AB2755}"/>
          </ac:spMkLst>
        </pc:spChg>
        <pc:spChg chg="add del mod">
          <ac:chgData name="Alexa Hudak" userId="4e84f2bf-e999-4d5a-ae1f-a0eff5e5b7ce" providerId="ADAL" clId="{3E0F25EA-65D4-497F-9E17-39FB14E37C4D}" dt="2024-04-16T17:58:03.714" v="1424" actId="478"/>
          <ac:spMkLst>
            <pc:docMk/>
            <pc:sldMk cId="936320160" sldId="258"/>
            <ac:spMk id="14" creationId="{F7C169CF-24B0-48A5-AFB0-FE1EDD365E51}"/>
          </ac:spMkLst>
        </pc:spChg>
        <pc:spChg chg="add del mod">
          <ac:chgData name="Alexa Hudak" userId="4e84f2bf-e999-4d5a-ae1f-a0eff5e5b7ce" providerId="ADAL" clId="{3E0F25EA-65D4-497F-9E17-39FB14E37C4D}" dt="2024-04-16T17:58:04.190" v="1425" actId="478"/>
          <ac:spMkLst>
            <pc:docMk/>
            <pc:sldMk cId="936320160" sldId="258"/>
            <ac:spMk id="15" creationId="{D481C559-AD3B-4479-A35F-6C31F8F4F11E}"/>
          </ac:spMkLst>
        </pc:spChg>
        <pc:spChg chg="add del mod">
          <ac:chgData name="Alexa Hudak" userId="4e84f2bf-e999-4d5a-ae1f-a0eff5e5b7ce" providerId="ADAL" clId="{3E0F25EA-65D4-497F-9E17-39FB14E37C4D}" dt="2024-04-16T17:58:04.817" v="1426" actId="478"/>
          <ac:spMkLst>
            <pc:docMk/>
            <pc:sldMk cId="936320160" sldId="258"/>
            <ac:spMk id="16" creationId="{73B41E16-EB0F-41F6-8689-04AA6EDDC42F}"/>
          </ac:spMkLst>
        </pc:spChg>
        <pc:spChg chg="add del mod">
          <ac:chgData name="Alexa Hudak" userId="4e84f2bf-e999-4d5a-ae1f-a0eff5e5b7ce" providerId="ADAL" clId="{3E0F25EA-65D4-497F-9E17-39FB14E37C4D}" dt="2024-04-16T17:58:08.082" v="1428" actId="700"/>
          <ac:spMkLst>
            <pc:docMk/>
            <pc:sldMk cId="936320160" sldId="258"/>
            <ac:spMk id="18" creationId="{0FB35CB6-04DB-4FE0-AF3D-3CBD63DC5A6E}"/>
          </ac:spMkLst>
        </pc:spChg>
        <pc:spChg chg="add mod ord">
          <ac:chgData name="Alexa Hudak" userId="4e84f2bf-e999-4d5a-ae1f-a0eff5e5b7ce" providerId="ADAL" clId="{3E0F25EA-65D4-497F-9E17-39FB14E37C4D}" dt="2024-04-16T17:58:12.784" v="1453" actId="20577"/>
          <ac:spMkLst>
            <pc:docMk/>
            <pc:sldMk cId="936320160" sldId="258"/>
            <ac:spMk id="19" creationId="{D0A3A67B-961C-4267-97C1-C41F3C5748EB}"/>
          </ac:spMkLst>
        </pc:spChg>
        <pc:spChg chg="add mod ord">
          <ac:chgData name="Alexa Hudak" userId="4e84f2bf-e999-4d5a-ae1f-a0eff5e5b7ce" providerId="ADAL" clId="{3E0F25EA-65D4-497F-9E17-39FB14E37C4D}" dt="2024-04-16T17:59:38.480" v="1507" actId="27636"/>
          <ac:spMkLst>
            <pc:docMk/>
            <pc:sldMk cId="936320160" sldId="258"/>
            <ac:spMk id="20" creationId="{63081D74-2921-4BE2-A178-DE167396F60E}"/>
          </ac:spMkLst>
        </pc:spChg>
        <pc:picChg chg="del">
          <ac:chgData name="Alexa Hudak" userId="4e84f2bf-e999-4d5a-ae1f-a0eff5e5b7ce" providerId="ADAL" clId="{3E0F25EA-65D4-497F-9E17-39FB14E37C4D}" dt="2024-04-16T17:46:26.705" v="105" actId="478"/>
          <ac:picMkLst>
            <pc:docMk/>
            <pc:sldMk cId="936320160" sldId="258"/>
            <ac:picMk id="6" creationId="{9C0E2D3B-AC63-444A-8B82-C14045DEA927}"/>
          </ac:picMkLst>
        </pc:picChg>
        <pc:picChg chg="add del mod ord">
          <ac:chgData name="Alexa Hudak" userId="4e84f2bf-e999-4d5a-ae1f-a0eff5e5b7ce" providerId="ADAL" clId="{3E0F25EA-65D4-497F-9E17-39FB14E37C4D}" dt="2024-04-16T17:58:06.102" v="1427" actId="478"/>
          <ac:picMkLst>
            <pc:docMk/>
            <pc:sldMk cId="936320160" sldId="258"/>
            <ac:picMk id="8" creationId="{C0D6DA99-76BE-46D8-A10C-7C6D16B0DD2F}"/>
          </ac:picMkLst>
        </pc:picChg>
      </pc:sldChg>
      <pc:sldChg chg="add">
        <pc:chgData name="Alexa Hudak" userId="4e84f2bf-e999-4d5a-ae1f-a0eff5e5b7ce" providerId="ADAL" clId="{3E0F25EA-65D4-497F-9E17-39FB14E37C4D}" dt="2024-04-19T17:58:51.791" v="4161"/>
        <pc:sldMkLst>
          <pc:docMk/>
          <pc:sldMk cId="3973586531" sldId="259"/>
        </pc:sldMkLst>
      </pc:sldChg>
      <pc:sldChg chg="modSp add del mod">
        <pc:chgData name="Alexa Hudak" userId="4e84f2bf-e999-4d5a-ae1f-a0eff5e5b7ce" providerId="ADAL" clId="{3E0F25EA-65D4-497F-9E17-39FB14E37C4D}" dt="2024-04-22T19:26:16.629" v="4463" actId="20577"/>
        <pc:sldMkLst>
          <pc:docMk/>
          <pc:sldMk cId="180728658" sldId="261"/>
        </pc:sldMkLst>
        <pc:spChg chg="mod">
          <ac:chgData name="Alexa Hudak" userId="4e84f2bf-e999-4d5a-ae1f-a0eff5e5b7ce" providerId="ADAL" clId="{3E0F25EA-65D4-497F-9E17-39FB14E37C4D}" dt="2024-04-16T13:27:58.666" v="37" actId="20577"/>
          <ac:spMkLst>
            <pc:docMk/>
            <pc:sldMk cId="180728658" sldId="261"/>
            <ac:spMk id="16" creationId="{640797B4-4414-534A-A4A6-659B35516D4F}"/>
          </ac:spMkLst>
        </pc:spChg>
        <pc:spChg chg="mod">
          <ac:chgData name="Alexa Hudak" userId="4e84f2bf-e999-4d5a-ae1f-a0eff5e5b7ce" providerId="ADAL" clId="{3E0F25EA-65D4-497F-9E17-39FB14E37C4D}" dt="2024-04-22T19:26:16.629" v="4463" actId="20577"/>
          <ac:spMkLst>
            <pc:docMk/>
            <pc:sldMk cId="180728658" sldId="261"/>
            <ac:spMk id="17" creationId="{9A7AD821-C802-3048-AE06-8443FBE67764}"/>
          </ac:spMkLst>
        </pc:spChg>
      </pc:sldChg>
      <pc:sldChg chg="del">
        <pc:chgData name="Alexa Hudak" userId="4e84f2bf-e999-4d5a-ae1f-a0eff5e5b7ce" providerId="ADAL" clId="{3E0F25EA-65D4-497F-9E17-39FB14E37C4D}" dt="2024-04-16T17:50:25.054" v="530" actId="47"/>
        <pc:sldMkLst>
          <pc:docMk/>
          <pc:sldMk cId="1180104601" sldId="263"/>
        </pc:sldMkLst>
      </pc:sldChg>
      <pc:sldChg chg="add">
        <pc:chgData name="Alexa Hudak" userId="4e84f2bf-e999-4d5a-ae1f-a0eff5e5b7ce" providerId="ADAL" clId="{3E0F25EA-65D4-497F-9E17-39FB14E37C4D}" dt="2024-04-19T17:59:15.395" v="4163"/>
        <pc:sldMkLst>
          <pc:docMk/>
          <pc:sldMk cId="1240188332" sldId="263"/>
        </pc:sldMkLst>
      </pc:sldChg>
      <pc:sldChg chg="modSp add mod">
        <pc:chgData name="Alexa Hudak" userId="4e84f2bf-e999-4d5a-ae1f-a0eff5e5b7ce" providerId="ADAL" clId="{3E0F25EA-65D4-497F-9E17-39FB14E37C4D}" dt="2024-04-19T18:00:11.852" v="4227" actId="20577"/>
        <pc:sldMkLst>
          <pc:docMk/>
          <pc:sldMk cId="735846967" sldId="264"/>
        </pc:sldMkLst>
        <pc:spChg chg="mod">
          <ac:chgData name="Alexa Hudak" userId="4e84f2bf-e999-4d5a-ae1f-a0eff5e5b7ce" providerId="ADAL" clId="{3E0F25EA-65D4-497F-9E17-39FB14E37C4D}" dt="2024-04-19T18:00:11.852" v="4227" actId="20577"/>
          <ac:spMkLst>
            <pc:docMk/>
            <pc:sldMk cId="735846967" sldId="264"/>
            <ac:spMk id="5" creationId="{BAC31FA3-8D1E-4458-8967-E2A8B19D8F28}"/>
          </ac:spMkLst>
        </pc:spChg>
      </pc:sldChg>
      <pc:sldChg chg="del">
        <pc:chgData name="Alexa Hudak" userId="4e84f2bf-e999-4d5a-ae1f-a0eff5e5b7ce" providerId="ADAL" clId="{3E0F25EA-65D4-497F-9E17-39FB14E37C4D}" dt="2024-04-16T17:50:25.592" v="533" actId="47"/>
        <pc:sldMkLst>
          <pc:docMk/>
          <pc:sldMk cId="3059163437" sldId="264"/>
        </pc:sldMkLst>
      </pc:sldChg>
      <pc:sldChg chg="del">
        <pc:chgData name="Alexa Hudak" userId="4e84f2bf-e999-4d5a-ae1f-a0eff5e5b7ce" providerId="ADAL" clId="{3E0F25EA-65D4-497F-9E17-39FB14E37C4D}" dt="2024-04-16T17:50:25.449" v="532" actId="47"/>
        <pc:sldMkLst>
          <pc:docMk/>
          <pc:sldMk cId="961461278" sldId="265"/>
        </pc:sldMkLst>
      </pc:sldChg>
      <pc:sldChg chg="del">
        <pc:chgData name="Alexa Hudak" userId="4e84f2bf-e999-4d5a-ae1f-a0eff5e5b7ce" providerId="ADAL" clId="{3E0F25EA-65D4-497F-9E17-39FB14E37C4D}" dt="2024-04-16T17:50:25.959" v="535" actId="47"/>
        <pc:sldMkLst>
          <pc:docMk/>
          <pc:sldMk cId="305405058" sldId="266"/>
        </pc:sldMkLst>
      </pc:sldChg>
      <pc:sldChg chg="del">
        <pc:chgData name="Alexa Hudak" userId="4e84f2bf-e999-4d5a-ae1f-a0eff5e5b7ce" providerId="ADAL" clId="{3E0F25EA-65D4-497F-9E17-39FB14E37C4D}" dt="2024-04-16T17:50:26.294" v="537" actId="47"/>
        <pc:sldMkLst>
          <pc:docMk/>
          <pc:sldMk cId="2042304722" sldId="267"/>
        </pc:sldMkLst>
      </pc:sldChg>
      <pc:sldChg chg="del">
        <pc:chgData name="Alexa Hudak" userId="4e84f2bf-e999-4d5a-ae1f-a0eff5e5b7ce" providerId="ADAL" clId="{3E0F25EA-65D4-497F-9E17-39FB14E37C4D}" dt="2024-04-16T17:50:25.779" v="534" actId="47"/>
        <pc:sldMkLst>
          <pc:docMk/>
          <pc:sldMk cId="1308838480" sldId="268"/>
        </pc:sldMkLst>
      </pc:sldChg>
      <pc:sldChg chg="del">
        <pc:chgData name="Alexa Hudak" userId="4e84f2bf-e999-4d5a-ae1f-a0eff5e5b7ce" providerId="ADAL" clId="{3E0F25EA-65D4-497F-9E17-39FB14E37C4D}" dt="2024-04-16T17:50:26.472" v="538" actId="47"/>
        <pc:sldMkLst>
          <pc:docMk/>
          <pc:sldMk cId="3748084762" sldId="269"/>
        </pc:sldMkLst>
      </pc:sldChg>
      <pc:sldChg chg="del">
        <pc:chgData name="Alexa Hudak" userId="4e84f2bf-e999-4d5a-ae1f-a0eff5e5b7ce" providerId="ADAL" clId="{3E0F25EA-65D4-497F-9E17-39FB14E37C4D}" dt="2024-04-16T17:50:26.921" v="540" actId="47"/>
        <pc:sldMkLst>
          <pc:docMk/>
          <pc:sldMk cId="1609600399" sldId="270"/>
        </pc:sldMkLst>
      </pc:sldChg>
      <pc:sldChg chg="del">
        <pc:chgData name="Alexa Hudak" userId="4e84f2bf-e999-4d5a-ae1f-a0eff5e5b7ce" providerId="ADAL" clId="{3E0F25EA-65D4-497F-9E17-39FB14E37C4D}" dt="2024-04-16T17:50:27.256" v="542" actId="47"/>
        <pc:sldMkLst>
          <pc:docMk/>
          <pc:sldMk cId="92804264" sldId="271"/>
        </pc:sldMkLst>
      </pc:sldChg>
      <pc:sldChg chg="del">
        <pc:chgData name="Alexa Hudak" userId="4e84f2bf-e999-4d5a-ae1f-a0eff5e5b7ce" providerId="ADAL" clId="{3E0F25EA-65D4-497F-9E17-39FB14E37C4D}" dt="2024-04-16T17:50:27.596" v="544" actId="47"/>
        <pc:sldMkLst>
          <pc:docMk/>
          <pc:sldMk cId="4115753011" sldId="272"/>
        </pc:sldMkLst>
      </pc:sldChg>
      <pc:sldChg chg="del">
        <pc:chgData name="Alexa Hudak" userId="4e84f2bf-e999-4d5a-ae1f-a0eff5e5b7ce" providerId="ADAL" clId="{3E0F25EA-65D4-497F-9E17-39FB14E37C4D}" dt="2024-04-16T17:50:26.763" v="539" actId="47"/>
        <pc:sldMkLst>
          <pc:docMk/>
          <pc:sldMk cId="659381775" sldId="273"/>
        </pc:sldMkLst>
      </pc:sldChg>
      <pc:sldChg chg="del">
        <pc:chgData name="Alexa Hudak" userId="4e84f2bf-e999-4d5a-ae1f-a0eff5e5b7ce" providerId="ADAL" clId="{3E0F25EA-65D4-497F-9E17-39FB14E37C4D}" dt="2024-04-16T17:50:27.730" v="545" actId="47"/>
        <pc:sldMkLst>
          <pc:docMk/>
          <pc:sldMk cId="2444890271" sldId="274"/>
        </pc:sldMkLst>
      </pc:sldChg>
      <pc:sldChg chg="del">
        <pc:chgData name="Alexa Hudak" userId="4e84f2bf-e999-4d5a-ae1f-a0eff5e5b7ce" providerId="ADAL" clId="{3E0F25EA-65D4-497F-9E17-39FB14E37C4D}" dt="2024-04-16T17:50:26.109" v="536" actId="47"/>
        <pc:sldMkLst>
          <pc:docMk/>
          <pc:sldMk cId="3371706173" sldId="275"/>
        </pc:sldMkLst>
      </pc:sldChg>
      <pc:sldChg chg="del">
        <pc:chgData name="Alexa Hudak" userId="4e84f2bf-e999-4d5a-ae1f-a0eff5e5b7ce" providerId="ADAL" clId="{3E0F25EA-65D4-497F-9E17-39FB14E37C4D}" dt="2024-04-16T17:50:27.439" v="543" actId="47"/>
        <pc:sldMkLst>
          <pc:docMk/>
          <pc:sldMk cId="916562907" sldId="276"/>
        </pc:sldMkLst>
      </pc:sldChg>
      <pc:sldChg chg="del">
        <pc:chgData name="Alexa Hudak" userId="4e84f2bf-e999-4d5a-ae1f-a0eff5e5b7ce" providerId="ADAL" clId="{3E0F25EA-65D4-497F-9E17-39FB14E37C4D}" dt="2024-04-16T17:50:27.106" v="541" actId="47"/>
        <pc:sldMkLst>
          <pc:docMk/>
          <pc:sldMk cId="3336100465" sldId="277"/>
        </pc:sldMkLst>
      </pc:sldChg>
      <pc:sldChg chg="del">
        <pc:chgData name="Alexa Hudak" userId="4e84f2bf-e999-4d5a-ae1f-a0eff5e5b7ce" providerId="ADAL" clId="{3E0F25EA-65D4-497F-9E17-39FB14E37C4D}" dt="2024-04-16T17:50:25.226" v="531" actId="47"/>
        <pc:sldMkLst>
          <pc:docMk/>
          <pc:sldMk cId="3574964083" sldId="278"/>
        </pc:sldMkLst>
      </pc:sldChg>
      <pc:sldChg chg="del">
        <pc:chgData name="Alexa Hudak" userId="4e84f2bf-e999-4d5a-ae1f-a0eff5e5b7ce" providerId="ADAL" clId="{3E0F25EA-65D4-497F-9E17-39FB14E37C4D}" dt="2024-04-16T17:50:27.892" v="546" actId="47"/>
        <pc:sldMkLst>
          <pc:docMk/>
          <pc:sldMk cId="2510992122" sldId="279"/>
        </pc:sldMkLst>
      </pc:sldChg>
      <pc:sldChg chg="del">
        <pc:chgData name="Alexa Hudak" userId="4e84f2bf-e999-4d5a-ae1f-a0eff5e5b7ce" providerId="ADAL" clId="{3E0F25EA-65D4-497F-9E17-39FB14E37C4D}" dt="2024-04-16T17:50:28.398" v="547" actId="47"/>
        <pc:sldMkLst>
          <pc:docMk/>
          <pc:sldMk cId="3352727259" sldId="280"/>
        </pc:sldMkLst>
      </pc:sldChg>
      <pc:sldChg chg="del">
        <pc:chgData name="Alexa Hudak" userId="4e84f2bf-e999-4d5a-ae1f-a0eff5e5b7ce" providerId="ADAL" clId="{3E0F25EA-65D4-497F-9E17-39FB14E37C4D}" dt="2024-04-16T17:50:28.492" v="550" actId="47"/>
        <pc:sldMkLst>
          <pc:docMk/>
          <pc:sldMk cId="677157857" sldId="281"/>
        </pc:sldMkLst>
      </pc:sldChg>
      <pc:sldChg chg="del">
        <pc:chgData name="Alexa Hudak" userId="4e84f2bf-e999-4d5a-ae1f-a0eff5e5b7ce" providerId="ADAL" clId="{3E0F25EA-65D4-497F-9E17-39FB14E37C4D}" dt="2024-04-16T17:50:28.439" v="548" actId="47"/>
        <pc:sldMkLst>
          <pc:docMk/>
          <pc:sldMk cId="2812793091" sldId="292"/>
        </pc:sldMkLst>
      </pc:sldChg>
      <pc:sldChg chg="del">
        <pc:chgData name="Alexa Hudak" userId="4e84f2bf-e999-4d5a-ae1f-a0eff5e5b7ce" providerId="ADAL" clId="{3E0F25EA-65D4-497F-9E17-39FB14E37C4D}" dt="2024-04-16T17:50:28.458" v="549" actId="47"/>
        <pc:sldMkLst>
          <pc:docMk/>
          <pc:sldMk cId="3717079894" sldId="293"/>
        </pc:sldMkLst>
      </pc:sldChg>
      <pc:sldChg chg="del">
        <pc:chgData name="Alexa Hudak" userId="4e84f2bf-e999-4d5a-ae1f-a0eff5e5b7ce" providerId="ADAL" clId="{3E0F25EA-65D4-497F-9E17-39FB14E37C4D}" dt="2024-04-16T17:50:28.526" v="551" actId="47"/>
        <pc:sldMkLst>
          <pc:docMk/>
          <pc:sldMk cId="2104168934" sldId="294"/>
        </pc:sldMkLst>
      </pc:sldChg>
      <pc:sldChg chg="del">
        <pc:chgData name="Alexa Hudak" userId="4e84f2bf-e999-4d5a-ae1f-a0eff5e5b7ce" providerId="ADAL" clId="{3E0F25EA-65D4-497F-9E17-39FB14E37C4D}" dt="2024-04-16T17:50:29.989" v="559" actId="47"/>
        <pc:sldMkLst>
          <pc:docMk/>
          <pc:sldMk cId="865241216" sldId="295"/>
        </pc:sldMkLst>
      </pc:sldChg>
      <pc:sldChg chg="del">
        <pc:chgData name="Alexa Hudak" userId="4e84f2bf-e999-4d5a-ae1f-a0eff5e5b7ce" providerId="ADAL" clId="{3E0F25EA-65D4-497F-9E17-39FB14E37C4D}" dt="2024-04-16T17:50:30.053" v="561" actId="47"/>
        <pc:sldMkLst>
          <pc:docMk/>
          <pc:sldMk cId="1096961364" sldId="296"/>
        </pc:sldMkLst>
      </pc:sldChg>
      <pc:sldChg chg="del">
        <pc:chgData name="Alexa Hudak" userId="4e84f2bf-e999-4d5a-ae1f-a0eff5e5b7ce" providerId="ADAL" clId="{3E0F25EA-65D4-497F-9E17-39FB14E37C4D}" dt="2024-04-16T17:50:30.189" v="565" actId="47"/>
        <pc:sldMkLst>
          <pc:docMk/>
          <pc:sldMk cId="2921158554" sldId="299"/>
        </pc:sldMkLst>
      </pc:sldChg>
      <pc:sldChg chg="del">
        <pc:chgData name="Alexa Hudak" userId="4e84f2bf-e999-4d5a-ae1f-a0eff5e5b7ce" providerId="ADAL" clId="{3E0F25EA-65D4-497F-9E17-39FB14E37C4D}" dt="2024-04-16T17:50:30.283" v="568" actId="47"/>
        <pc:sldMkLst>
          <pc:docMk/>
          <pc:sldMk cId="4166227009" sldId="300"/>
        </pc:sldMkLst>
      </pc:sldChg>
      <pc:sldChg chg="del">
        <pc:chgData name="Alexa Hudak" userId="4e84f2bf-e999-4d5a-ae1f-a0eff5e5b7ce" providerId="ADAL" clId="{3E0F25EA-65D4-497F-9E17-39FB14E37C4D}" dt="2024-04-16T17:50:30.158" v="564" actId="47"/>
        <pc:sldMkLst>
          <pc:docMk/>
          <pc:sldMk cId="2930268756" sldId="302"/>
        </pc:sldMkLst>
      </pc:sldChg>
      <pc:sldChg chg="del">
        <pc:chgData name="Alexa Hudak" userId="4e84f2bf-e999-4d5a-ae1f-a0eff5e5b7ce" providerId="ADAL" clId="{3E0F25EA-65D4-497F-9E17-39FB14E37C4D}" dt="2024-04-16T17:50:30.102" v="562" actId="47"/>
        <pc:sldMkLst>
          <pc:docMk/>
          <pc:sldMk cId="3138247474" sldId="306"/>
        </pc:sldMkLst>
      </pc:sldChg>
      <pc:sldChg chg="del">
        <pc:chgData name="Alexa Hudak" userId="4e84f2bf-e999-4d5a-ae1f-a0eff5e5b7ce" providerId="ADAL" clId="{3E0F25EA-65D4-497F-9E17-39FB14E37C4D}" dt="2024-04-16T17:50:30.127" v="563" actId="47"/>
        <pc:sldMkLst>
          <pc:docMk/>
          <pc:sldMk cId="750204068" sldId="308"/>
        </pc:sldMkLst>
      </pc:sldChg>
      <pc:sldChg chg="del">
        <pc:chgData name="Alexa Hudak" userId="4e84f2bf-e999-4d5a-ae1f-a0eff5e5b7ce" providerId="ADAL" clId="{3E0F25EA-65D4-497F-9E17-39FB14E37C4D}" dt="2024-04-16T17:50:31.155" v="572" actId="47"/>
        <pc:sldMkLst>
          <pc:docMk/>
          <pc:sldMk cId="1810326834" sldId="309"/>
        </pc:sldMkLst>
      </pc:sldChg>
      <pc:sldChg chg="del">
        <pc:chgData name="Alexa Hudak" userId="4e84f2bf-e999-4d5a-ae1f-a0eff5e5b7ce" providerId="ADAL" clId="{3E0F25EA-65D4-497F-9E17-39FB14E37C4D}" dt="2024-04-16T17:50:31.661" v="573" actId="47"/>
        <pc:sldMkLst>
          <pc:docMk/>
          <pc:sldMk cId="3528767199" sldId="310"/>
        </pc:sldMkLst>
      </pc:sldChg>
      <pc:sldChg chg="del">
        <pc:chgData name="Alexa Hudak" userId="4e84f2bf-e999-4d5a-ae1f-a0eff5e5b7ce" providerId="ADAL" clId="{3E0F25EA-65D4-497F-9E17-39FB14E37C4D}" dt="2024-04-16T17:50:31.694" v="574" actId="47"/>
        <pc:sldMkLst>
          <pc:docMk/>
          <pc:sldMk cId="3854369649" sldId="311"/>
        </pc:sldMkLst>
      </pc:sldChg>
      <pc:sldChg chg="del">
        <pc:chgData name="Alexa Hudak" userId="4e84f2bf-e999-4d5a-ae1f-a0eff5e5b7ce" providerId="ADAL" clId="{3E0F25EA-65D4-497F-9E17-39FB14E37C4D}" dt="2024-04-16T17:50:31.723" v="575" actId="47"/>
        <pc:sldMkLst>
          <pc:docMk/>
          <pc:sldMk cId="2088289681" sldId="312"/>
        </pc:sldMkLst>
      </pc:sldChg>
      <pc:sldChg chg="del">
        <pc:chgData name="Alexa Hudak" userId="4e84f2bf-e999-4d5a-ae1f-a0eff5e5b7ce" providerId="ADAL" clId="{3E0F25EA-65D4-497F-9E17-39FB14E37C4D}" dt="2024-04-16T17:50:31.753" v="576" actId="47"/>
        <pc:sldMkLst>
          <pc:docMk/>
          <pc:sldMk cId="410369049" sldId="313"/>
        </pc:sldMkLst>
      </pc:sldChg>
      <pc:sldChg chg="del">
        <pc:chgData name="Alexa Hudak" userId="4e84f2bf-e999-4d5a-ae1f-a0eff5e5b7ce" providerId="ADAL" clId="{3E0F25EA-65D4-497F-9E17-39FB14E37C4D}" dt="2024-04-16T17:50:31.784" v="577" actId="47"/>
        <pc:sldMkLst>
          <pc:docMk/>
          <pc:sldMk cId="3441190635" sldId="314"/>
        </pc:sldMkLst>
      </pc:sldChg>
      <pc:sldChg chg="del">
        <pc:chgData name="Alexa Hudak" userId="4e84f2bf-e999-4d5a-ae1f-a0eff5e5b7ce" providerId="ADAL" clId="{3E0F25EA-65D4-497F-9E17-39FB14E37C4D}" dt="2024-04-16T17:50:30.250" v="567" actId="47"/>
        <pc:sldMkLst>
          <pc:docMk/>
          <pc:sldMk cId="1755840087" sldId="315"/>
        </pc:sldMkLst>
      </pc:sldChg>
      <pc:sldChg chg="del">
        <pc:chgData name="Alexa Hudak" userId="4e84f2bf-e999-4d5a-ae1f-a0eff5e5b7ce" providerId="ADAL" clId="{3E0F25EA-65D4-497F-9E17-39FB14E37C4D}" dt="2024-04-16T17:50:30.356" v="570" actId="47"/>
        <pc:sldMkLst>
          <pc:docMk/>
          <pc:sldMk cId="68018782" sldId="316"/>
        </pc:sldMkLst>
      </pc:sldChg>
      <pc:sldChg chg="del">
        <pc:chgData name="Alexa Hudak" userId="4e84f2bf-e999-4d5a-ae1f-a0eff5e5b7ce" providerId="ADAL" clId="{3E0F25EA-65D4-497F-9E17-39FB14E37C4D}" dt="2024-04-16T17:50:28.598" v="553" actId="47"/>
        <pc:sldMkLst>
          <pc:docMk/>
          <pc:sldMk cId="533106543" sldId="317"/>
        </pc:sldMkLst>
      </pc:sldChg>
      <pc:sldChg chg="del">
        <pc:chgData name="Alexa Hudak" userId="4e84f2bf-e999-4d5a-ae1f-a0eff5e5b7ce" providerId="ADAL" clId="{3E0F25EA-65D4-497F-9E17-39FB14E37C4D}" dt="2024-04-16T17:50:28.557" v="552" actId="47"/>
        <pc:sldMkLst>
          <pc:docMk/>
          <pc:sldMk cId="618888050" sldId="318"/>
        </pc:sldMkLst>
      </pc:sldChg>
      <pc:sldChg chg="del">
        <pc:chgData name="Alexa Hudak" userId="4e84f2bf-e999-4d5a-ae1f-a0eff5e5b7ce" providerId="ADAL" clId="{3E0F25EA-65D4-497F-9E17-39FB14E37C4D}" dt="2024-04-16T17:50:28.629" v="554" actId="47"/>
        <pc:sldMkLst>
          <pc:docMk/>
          <pc:sldMk cId="3638167870" sldId="319"/>
        </pc:sldMkLst>
      </pc:sldChg>
      <pc:sldChg chg="del">
        <pc:chgData name="Alexa Hudak" userId="4e84f2bf-e999-4d5a-ae1f-a0eff5e5b7ce" providerId="ADAL" clId="{3E0F25EA-65D4-497F-9E17-39FB14E37C4D}" dt="2024-04-16T17:50:28.671" v="555" actId="47"/>
        <pc:sldMkLst>
          <pc:docMk/>
          <pc:sldMk cId="1790635074" sldId="320"/>
        </pc:sldMkLst>
      </pc:sldChg>
      <pc:sldChg chg="del">
        <pc:chgData name="Alexa Hudak" userId="4e84f2bf-e999-4d5a-ae1f-a0eff5e5b7ce" providerId="ADAL" clId="{3E0F25EA-65D4-497F-9E17-39FB14E37C4D}" dt="2024-04-16T17:50:28.694" v="556" actId="47"/>
        <pc:sldMkLst>
          <pc:docMk/>
          <pc:sldMk cId="4131920568" sldId="321"/>
        </pc:sldMkLst>
      </pc:sldChg>
      <pc:sldChg chg="del">
        <pc:chgData name="Alexa Hudak" userId="4e84f2bf-e999-4d5a-ae1f-a0eff5e5b7ce" providerId="ADAL" clId="{3E0F25EA-65D4-497F-9E17-39FB14E37C4D}" dt="2024-04-16T17:50:28.719" v="557" actId="47"/>
        <pc:sldMkLst>
          <pc:docMk/>
          <pc:sldMk cId="3542705244" sldId="322"/>
        </pc:sldMkLst>
      </pc:sldChg>
      <pc:sldChg chg="del">
        <pc:chgData name="Alexa Hudak" userId="4e84f2bf-e999-4d5a-ae1f-a0eff5e5b7ce" providerId="ADAL" clId="{3E0F25EA-65D4-497F-9E17-39FB14E37C4D}" dt="2024-04-16T17:50:30.021" v="560" actId="47"/>
        <pc:sldMkLst>
          <pc:docMk/>
          <pc:sldMk cId="633932191" sldId="323"/>
        </pc:sldMkLst>
      </pc:sldChg>
      <pc:sldChg chg="del">
        <pc:chgData name="Alexa Hudak" userId="4e84f2bf-e999-4d5a-ae1f-a0eff5e5b7ce" providerId="ADAL" clId="{3E0F25EA-65D4-497F-9E17-39FB14E37C4D}" dt="2024-04-16T17:50:30.221" v="566" actId="47"/>
        <pc:sldMkLst>
          <pc:docMk/>
          <pc:sldMk cId="1002374379" sldId="324"/>
        </pc:sldMkLst>
      </pc:sldChg>
      <pc:sldChg chg="del">
        <pc:chgData name="Alexa Hudak" userId="4e84f2bf-e999-4d5a-ae1f-a0eff5e5b7ce" providerId="ADAL" clId="{3E0F25EA-65D4-497F-9E17-39FB14E37C4D}" dt="2024-04-16T17:50:30.326" v="569" actId="47"/>
        <pc:sldMkLst>
          <pc:docMk/>
          <pc:sldMk cId="3754662341" sldId="325"/>
        </pc:sldMkLst>
      </pc:sldChg>
      <pc:sldChg chg="del">
        <pc:chgData name="Alexa Hudak" userId="4e84f2bf-e999-4d5a-ae1f-a0eff5e5b7ce" providerId="ADAL" clId="{3E0F25EA-65D4-497F-9E17-39FB14E37C4D}" dt="2024-04-16T17:50:30.390" v="571" actId="47"/>
        <pc:sldMkLst>
          <pc:docMk/>
          <pc:sldMk cId="3487475767" sldId="326"/>
        </pc:sldMkLst>
      </pc:sldChg>
      <pc:sldChg chg="addSp delSp modSp add del mod">
        <pc:chgData name="Alexa Hudak" userId="4e84f2bf-e999-4d5a-ae1f-a0eff5e5b7ce" providerId="ADAL" clId="{3E0F25EA-65D4-497F-9E17-39FB14E37C4D}" dt="2024-04-16T17:52:50.426" v="704" actId="403"/>
        <pc:sldMkLst>
          <pc:docMk/>
          <pc:sldMk cId="724903812" sldId="327"/>
        </pc:sldMkLst>
        <pc:spChg chg="add del mod">
          <ac:chgData name="Alexa Hudak" userId="4e84f2bf-e999-4d5a-ae1f-a0eff5e5b7ce" providerId="ADAL" clId="{3E0F25EA-65D4-497F-9E17-39FB14E37C4D}" dt="2024-04-16T17:52:41.984" v="699" actId="478"/>
          <ac:spMkLst>
            <pc:docMk/>
            <pc:sldMk cId="724903812" sldId="327"/>
            <ac:spMk id="3" creationId="{BD3A05D2-79BA-4A59-8D91-0FAD7D943E94}"/>
          </ac:spMkLst>
        </pc:spChg>
        <pc:spChg chg="del">
          <ac:chgData name="Alexa Hudak" userId="4e84f2bf-e999-4d5a-ae1f-a0eff5e5b7ce" providerId="ADAL" clId="{3E0F25EA-65D4-497F-9E17-39FB14E37C4D}" dt="2024-04-16T17:52:14.305" v="693" actId="478"/>
          <ac:spMkLst>
            <pc:docMk/>
            <pc:sldMk cId="724903812" sldId="327"/>
            <ac:spMk id="4" creationId="{1CC87788-702C-E14B-81CB-1D3DA606BAA9}"/>
          </ac:spMkLst>
        </pc:spChg>
        <pc:spChg chg="add mod">
          <ac:chgData name="Alexa Hudak" userId="4e84f2bf-e999-4d5a-ae1f-a0eff5e5b7ce" providerId="ADAL" clId="{3E0F25EA-65D4-497F-9E17-39FB14E37C4D}" dt="2024-04-16T17:52:50.426" v="704" actId="403"/>
          <ac:spMkLst>
            <pc:docMk/>
            <pc:sldMk cId="724903812" sldId="327"/>
            <ac:spMk id="6" creationId="{91897CD0-1120-4D5B-A84D-BC46E3A29596}"/>
          </ac:spMkLst>
        </pc:spChg>
        <pc:picChg chg="del mod">
          <ac:chgData name="Alexa Hudak" userId="4e84f2bf-e999-4d5a-ae1f-a0eff5e5b7ce" providerId="ADAL" clId="{3E0F25EA-65D4-497F-9E17-39FB14E37C4D}" dt="2024-04-16T17:52:29.112" v="697" actId="478"/>
          <ac:picMkLst>
            <pc:docMk/>
            <pc:sldMk cId="724903812" sldId="327"/>
            <ac:picMk id="8" creationId="{C0D6DA99-76BE-46D8-A10C-7C6D16B0DD2F}"/>
          </ac:picMkLst>
        </pc:picChg>
      </pc:sldChg>
      <pc:sldChg chg="addSp delSp modSp add mod">
        <pc:chgData name="Alexa Hudak" userId="4e84f2bf-e999-4d5a-ae1f-a0eff5e5b7ce" providerId="ADAL" clId="{3E0F25EA-65D4-497F-9E17-39FB14E37C4D}" dt="2024-04-16T17:55:50.502" v="1324" actId="1076"/>
        <pc:sldMkLst>
          <pc:docMk/>
          <pc:sldMk cId="3672864421" sldId="328"/>
        </pc:sldMkLst>
        <pc:spChg chg="del">
          <ac:chgData name="Alexa Hudak" userId="4e84f2bf-e999-4d5a-ae1f-a0eff5e5b7ce" providerId="ADAL" clId="{3E0F25EA-65D4-497F-9E17-39FB14E37C4D}" dt="2024-04-16T17:53:11.593" v="718" actId="478"/>
          <ac:spMkLst>
            <pc:docMk/>
            <pc:sldMk cId="3672864421" sldId="328"/>
            <ac:spMk id="6" creationId="{91897CD0-1120-4D5B-A84D-BC46E3A29596}"/>
          </ac:spMkLst>
        </pc:spChg>
        <pc:spChg chg="add mod">
          <ac:chgData name="Alexa Hudak" userId="4e84f2bf-e999-4d5a-ae1f-a0eff5e5b7ce" providerId="ADAL" clId="{3E0F25EA-65D4-497F-9E17-39FB14E37C4D}" dt="2024-04-16T17:53:27.161" v="727" actId="403"/>
          <ac:spMkLst>
            <pc:docMk/>
            <pc:sldMk cId="3672864421" sldId="328"/>
            <ac:spMk id="7" creationId="{36690DA8-A854-4E66-9824-307A72A8B4A5}"/>
          </ac:spMkLst>
        </pc:spChg>
        <pc:spChg chg="mod">
          <ac:chgData name="Alexa Hudak" userId="4e84f2bf-e999-4d5a-ae1f-a0eff5e5b7ce" providerId="ADAL" clId="{3E0F25EA-65D4-497F-9E17-39FB14E37C4D}" dt="2024-04-16T17:55:50.502" v="1324" actId="1076"/>
          <ac:spMkLst>
            <pc:docMk/>
            <pc:sldMk cId="3672864421" sldId="328"/>
            <ac:spMk id="13" creationId="{6F11C78B-1109-4C85-AC98-D90F03AB2755}"/>
          </ac:spMkLst>
        </pc:spChg>
      </pc:sldChg>
      <pc:sldChg chg="addSp delSp modSp add mod ord chgLayout">
        <pc:chgData name="Alexa Hudak" userId="4e84f2bf-e999-4d5a-ae1f-a0eff5e5b7ce" providerId="ADAL" clId="{3E0F25EA-65D4-497F-9E17-39FB14E37C4D}" dt="2024-04-16T18:01:21.663" v="1603" actId="27636"/>
        <pc:sldMkLst>
          <pc:docMk/>
          <pc:sldMk cId="4093242282" sldId="329"/>
        </pc:sldMkLst>
        <pc:spChg chg="add del mod">
          <ac:chgData name="Alexa Hudak" userId="4e84f2bf-e999-4d5a-ae1f-a0eff5e5b7ce" providerId="ADAL" clId="{3E0F25EA-65D4-497F-9E17-39FB14E37C4D}" dt="2024-04-16T17:56:09.679" v="1329" actId="478"/>
          <ac:spMkLst>
            <pc:docMk/>
            <pc:sldMk cId="4093242282" sldId="329"/>
            <ac:spMk id="3" creationId="{622226CE-CB87-41EE-9566-D1DE73211CF6}"/>
          </ac:spMkLst>
        </pc:spChg>
        <pc:spChg chg="add mod ord">
          <ac:chgData name="Alexa Hudak" userId="4e84f2bf-e999-4d5a-ae1f-a0eff5e5b7ce" providerId="ADAL" clId="{3E0F25EA-65D4-497F-9E17-39FB14E37C4D}" dt="2024-04-16T18:01:21.663" v="1603" actId="27636"/>
          <ac:spMkLst>
            <pc:docMk/>
            <pc:sldMk cId="4093242282" sldId="329"/>
            <ac:spMk id="4" creationId="{4C362F85-C1FF-47C9-83BC-EC58EC5DD236}"/>
          </ac:spMkLst>
        </pc:spChg>
        <pc:spChg chg="mod ord">
          <ac:chgData name="Alexa Hudak" userId="4e84f2bf-e999-4d5a-ae1f-a0eff5e5b7ce" providerId="ADAL" clId="{3E0F25EA-65D4-497F-9E17-39FB14E37C4D}" dt="2024-04-16T17:57:28.925" v="1380" actId="700"/>
          <ac:spMkLst>
            <pc:docMk/>
            <pc:sldMk cId="4093242282" sldId="329"/>
            <ac:spMk id="5" creationId="{1334AB57-A7F9-D447-A48A-1DE753BF6933}"/>
          </ac:spMkLst>
        </pc:spChg>
        <pc:spChg chg="add mod ord">
          <ac:chgData name="Alexa Hudak" userId="4e84f2bf-e999-4d5a-ae1f-a0eff5e5b7ce" providerId="ADAL" clId="{3E0F25EA-65D4-497F-9E17-39FB14E37C4D}" dt="2024-04-16T18:01:16.376" v="1601" actId="14"/>
          <ac:spMkLst>
            <pc:docMk/>
            <pc:sldMk cId="4093242282" sldId="329"/>
            <ac:spMk id="6" creationId="{B5579EDA-D6B5-4BCE-B9F2-CEB1F3B0CBE0}"/>
          </ac:spMkLst>
        </pc:spChg>
        <pc:spChg chg="del">
          <ac:chgData name="Alexa Hudak" userId="4e84f2bf-e999-4d5a-ae1f-a0eff5e5b7ce" providerId="ADAL" clId="{3E0F25EA-65D4-497F-9E17-39FB14E37C4D}" dt="2024-04-16T17:57:21.207" v="1378" actId="478"/>
          <ac:spMkLst>
            <pc:docMk/>
            <pc:sldMk cId="4093242282" sldId="329"/>
            <ac:spMk id="14" creationId="{F7C169CF-24B0-48A5-AFB0-FE1EDD365E51}"/>
          </ac:spMkLst>
        </pc:spChg>
        <pc:spChg chg="del">
          <ac:chgData name="Alexa Hudak" userId="4e84f2bf-e999-4d5a-ae1f-a0eff5e5b7ce" providerId="ADAL" clId="{3E0F25EA-65D4-497F-9E17-39FB14E37C4D}" dt="2024-04-16T17:57:21.819" v="1379" actId="478"/>
          <ac:spMkLst>
            <pc:docMk/>
            <pc:sldMk cId="4093242282" sldId="329"/>
            <ac:spMk id="15" creationId="{D481C559-AD3B-4479-A35F-6C31F8F4F11E}"/>
          </ac:spMkLst>
        </pc:spChg>
        <pc:spChg chg="del mod">
          <ac:chgData name="Alexa Hudak" userId="4e84f2bf-e999-4d5a-ae1f-a0eff5e5b7ce" providerId="ADAL" clId="{3E0F25EA-65D4-497F-9E17-39FB14E37C4D}" dt="2024-04-16T17:57:30.366" v="1381" actId="478"/>
          <ac:spMkLst>
            <pc:docMk/>
            <pc:sldMk cId="4093242282" sldId="329"/>
            <ac:spMk id="16" creationId="{73B41E16-EB0F-41F6-8689-04AA6EDDC42F}"/>
          </ac:spMkLst>
        </pc:spChg>
        <pc:picChg chg="del">
          <ac:chgData name="Alexa Hudak" userId="4e84f2bf-e999-4d5a-ae1f-a0eff5e5b7ce" providerId="ADAL" clId="{3E0F25EA-65D4-497F-9E17-39FB14E37C4D}" dt="2024-04-16T17:56:05.338" v="1328" actId="478"/>
          <ac:picMkLst>
            <pc:docMk/>
            <pc:sldMk cId="4093242282" sldId="329"/>
            <ac:picMk id="8" creationId="{C0D6DA99-76BE-46D8-A10C-7C6D16B0DD2F}"/>
          </ac:picMkLst>
        </pc:picChg>
      </pc:sldChg>
      <pc:sldChg chg="add">
        <pc:chgData name="Alexa Hudak" userId="4e84f2bf-e999-4d5a-ae1f-a0eff5e5b7ce" providerId="ADAL" clId="{3E0F25EA-65D4-497F-9E17-39FB14E37C4D}" dt="2024-04-16T17:58:01.439" v="1423" actId="2890"/>
        <pc:sldMkLst>
          <pc:docMk/>
          <pc:sldMk cId="743557520" sldId="330"/>
        </pc:sldMkLst>
      </pc:sldChg>
      <pc:sldChg chg="modSp add mod">
        <pc:chgData name="Alexa Hudak" userId="4e84f2bf-e999-4d5a-ae1f-a0eff5e5b7ce" providerId="ADAL" clId="{3E0F25EA-65D4-497F-9E17-39FB14E37C4D}" dt="2024-04-16T17:59:46.996" v="1514" actId="20577"/>
        <pc:sldMkLst>
          <pc:docMk/>
          <pc:sldMk cId="2904071229" sldId="331"/>
        </pc:sldMkLst>
        <pc:spChg chg="mod">
          <ac:chgData name="Alexa Hudak" userId="4e84f2bf-e999-4d5a-ae1f-a0eff5e5b7ce" providerId="ADAL" clId="{3E0F25EA-65D4-497F-9E17-39FB14E37C4D}" dt="2024-04-16T17:59:46.996" v="1514" actId="20577"/>
          <ac:spMkLst>
            <pc:docMk/>
            <pc:sldMk cId="2904071229" sldId="331"/>
            <ac:spMk id="19" creationId="{D0A3A67B-961C-4267-97C1-C41F3C5748EB}"/>
          </ac:spMkLst>
        </pc:spChg>
        <pc:spChg chg="mod">
          <ac:chgData name="Alexa Hudak" userId="4e84f2bf-e999-4d5a-ae1f-a0eff5e5b7ce" providerId="ADAL" clId="{3E0F25EA-65D4-497F-9E17-39FB14E37C4D}" dt="2024-04-16T17:59:41.889" v="1509" actId="27636"/>
          <ac:spMkLst>
            <pc:docMk/>
            <pc:sldMk cId="2904071229" sldId="331"/>
            <ac:spMk id="20" creationId="{63081D74-2921-4BE2-A178-DE167396F60E}"/>
          </ac:spMkLst>
        </pc:spChg>
      </pc:sldChg>
      <pc:sldChg chg="modSp new mod">
        <pc:chgData name="Alexa Hudak" userId="4e84f2bf-e999-4d5a-ae1f-a0eff5e5b7ce" providerId="ADAL" clId="{3E0F25EA-65D4-497F-9E17-39FB14E37C4D}" dt="2024-04-16T18:01:07.808" v="1597"/>
        <pc:sldMkLst>
          <pc:docMk/>
          <pc:sldMk cId="2571919308" sldId="332"/>
        </pc:sldMkLst>
        <pc:spChg chg="mod">
          <ac:chgData name="Alexa Hudak" userId="4e84f2bf-e999-4d5a-ae1f-a0eff5e5b7ce" providerId="ADAL" clId="{3E0F25EA-65D4-497F-9E17-39FB14E37C4D}" dt="2024-04-16T18:01:07.808" v="1597"/>
          <ac:spMkLst>
            <pc:docMk/>
            <pc:sldMk cId="2571919308" sldId="332"/>
            <ac:spMk id="2" creationId="{6EFFB7A1-F481-45D9-BF29-434791E08A86}"/>
          </ac:spMkLst>
        </pc:spChg>
      </pc:sldChg>
      <pc:sldChg chg="modSp add mod">
        <pc:chgData name="Alexa Hudak" userId="4e84f2bf-e999-4d5a-ae1f-a0eff5e5b7ce" providerId="ADAL" clId="{3E0F25EA-65D4-497F-9E17-39FB14E37C4D}" dt="2024-04-16T18:01:53.701" v="1668" actId="20577"/>
        <pc:sldMkLst>
          <pc:docMk/>
          <pc:sldMk cId="61052071" sldId="333"/>
        </pc:sldMkLst>
        <pc:spChg chg="mod">
          <ac:chgData name="Alexa Hudak" userId="4e84f2bf-e999-4d5a-ae1f-a0eff5e5b7ce" providerId="ADAL" clId="{3E0F25EA-65D4-497F-9E17-39FB14E37C4D}" dt="2024-04-16T18:01:39.119" v="1658" actId="20577"/>
          <ac:spMkLst>
            <pc:docMk/>
            <pc:sldMk cId="61052071" sldId="333"/>
            <ac:spMk id="4" creationId="{4C362F85-C1FF-47C9-83BC-EC58EC5DD236}"/>
          </ac:spMkLst>
        </pc:spChg>
        <pc:spChg chg="mod">
          <ac:chgData name="Alexa Hudak" userId="4e84f2bf-e999-4d5a-ae1f-a0eff5e5b7ce" providerId="ADAL" clId="{3E0F25EA-65D4-497F-9E17-39FB14E37C4D}" dt="2024-04-16T18:01:53.701" v="1668" actId="20577"/>
          <ac:spMkLst>
            <pc:docMk/>
            <pc:sldMk cId="61052071" sldId="333"/>
            <ac:spMk id="6" creationId="{B5579EDA-D6B5-4BCE-B9F2-CEB1F3B0CBE0}"/>
          </ac:spMkLst>
        </pc:spChg>
      </pc:sldChg>
      <pc:sldChg chg="modSp add mod">
        <pc:chgData name="Alexa Hudak" userId="4e84f2bf-e999-4d5a-ae1f-a0eff5e5b7ce" providerId="ADAL" clId="{3E0F25EA-65D4-497F-9E17-39FB14E37C4D}" dt="2024-04-16T18:02:51.572" v="1900" actId="20577"/>
        <pc:sldMkLst>
          <pc:docMk/>
          <pc:sldMk cId="355900324" sldId="334"/>
        </pc:sldMkLst>
        <pc:spChg chg="mod">
          <ac:chgData name="Alexa Hudak" userId="4e84f2bf-e999-4d5a-ae1f-a0eff5e5b7ce" providerId="ADAL" clId="{3E0F25EA-65D4-497F-9E17-39FB14E37C4D}" dt="2024-04-16T18:02:08.279" v="1684" actId="20577"/>
          <ac:spMkLst>
            <pc:docMk/>
            <pc:sldMk cId="355900324" sldId="334"/>
            <ac:spMk id="4" creationId="{4C362F85-C1FF-47C9-83BC-EC58EC5DD236}"/>
          </ac:spMkLst>
        </pc:spChg>
        <pc:spChg chg="mod">
          <ac:chgData name="Alexa Hudak" userId="4e84f2bf-e999-4d5a-ae1f-a0eff5e5b7ce" providerId="ADAL" clId="{3E0F25EA-65D4-497F-9E17-39FB14E37C4D}" dt="2024-04-16T18:02:51.572" v="1900" actId="20577"/>
          <ac:spMkLst>
            <pc:docMk/>
            <pc:sldMk cId="355900324" sldId="334"/>
            <ac:spMk id="6" creationId="{B5579EDA-D6B5-4BCE-B9F2-CEB1F3B0CBE0}"/>
          </ac:spMkLst>
        </pc:spChg>
      </pc:sldChg>
      <pc:sldChg chg="modSp add mod">
        <pc:chgData name="Alexa Hudak" userId="4e84f2bf-e999-4d5a-ae1f-a0eff5e5b7ce" providerId="ADAL" clId="{3E0F25EA-65D4-497F-9E17-39FB14E37C4D}" dt="2024-04-16T18:03:22.375" v="2043" actId="20577"/>
        <pc:sldMkLst>
          <pc:docMk/>
          <pc:sldMk cId="2323120676" sldId="335"/>
        </pc:sldMkLst>
        <pc:spChg chg="mod">
          <ac:chgData name="Alexa Hudak" userId="4e84f2bf-e999-4d5a-ae1f-a0eff5e5b7ce" providerId="ADAL" clId="{3E0F25EA-65D4-497F-9E17-39FB14E37C4D}" dt="2024-04-16T18:03:07.256" v="1943" actId="20577"/>
          <ac:spMkLst>
            <pc:docMk/>
            <pc:sldMk cId="2323120676" sldId="335"/>
            <ac:spMk id="4" creationId="{4C362F85-C1FF-47C9-83BC-EC58EC5DD236}"/>
          </ac:spMkLst>
        </pc:spChg>
        <pc:spChg chg="mod">
          <ac:chgData name="Alexa Hudak" userId="4e84f2bf-e999-4d5a-ae1f-a0eff5e5b7ce" providerId="ADAL" clId="{3E0F25EA-65D4-497F-9E17-39FB14E37C4D}" dt="2024-04-16T18:03:22.375" v="2043" actId="20577"/>
          <ac:spMkLst>
            <pc:docMk/>
            <pc:sldMk cId="2323120676" sldId="335"/>
            <ac:spMk id="6" creationId="{B5579EDA-D6B5-4BCE-B9F2-CEB1F3B0CBE0}"/>
          </ac:spMkLst>
        </pc:spChg>
      </pc:sldChg>
      <pc:sldChg chg="modSp add mod">
        <pc:chgData name="Alexa Hudak" userId="4e84f2bf-e999-4d5a-ae1f-a0eff5e5b7ce" providerId="ADAL" clId="{3E0F25EA-65D4-497F-9E17-39FB14E37C4D}" dt="2024-04-22T19:26:51.819" v="4464" actId="33524"/>
        <pc:sldMkLst>
          <pc:docMk/>
          <pc:sldMk cId="787168169" sldId="336"/>
        </pc:sldMkLst>
        <pc:spChg chg="mod">
          <ac:chgData name="Alexa Hudak" userId="4e84f2bf-e999-4d5a-ae1f-a0eff5e5b7ce" providerId="ADAL" clId="{3E0F25EA-65D4-497F-9E17-39FB14E37C4D}" dt="2024-04-16T18:04:45.834" v="2474" actId="33524"/>
          <ac:spMkLst>
            <pc:docMk/>
            <pc:sldMk cId="787168169" sldId="336"/>
            <ac:spMk id="4" creationId="{4C362F85-C1FF-47C9-83BC-EC58EC5DD236}"/>
          </ac:spMkLst>
        </pc:spChg>
        <pc:spChg chg="mod">
          <ac:chgData name="Alexa Hudak" userId="4e84f2bf-e999-4d5a-ae1f-a0eff5e5b7ce" providerId="ADAL" clId="{3E0F25EA-65D4-497F-9E17-39FB14E37C4D}" dt="2024-04-22T19:26:51.819" v="4464" actId="33524"/>
          <ac:spMkLst>
            <pc:docMk/>
            <pc:sldMk cId="787168169" sldId="336"/>
            <ac:spMk id="6" creationId="{B5579EDA-D6B5-4BCE-B9F2-CEB1F3B0CBE0}"/>
          </ac:spMkLst>
        </pc:spChg>
      </pc:sldChg>
      <pc:sldChg chg="modSp add mod">
        <pc:chgData name="Alexa Hudak" userId="4e84f2bf-e999-4d5a-ae1f-a0eff5e5b7ce" providerId="ADAL" clId="{3E0F25EA-65D4-497F-9E17-39FB14E37C4D}" dt="2024-04-16T18:06:29.176" v="2976" actId="5793"/>
        <pc:sldMkLst>
          <pc:docMk/>
          <pc:sldMk cId="4241012512" sldId="337"/>
        </pc:sldMkLst>
        <pc:spChg chg="mod">
          <ac:chgData name="Alexa Hudak" userId="4e84f2bf-e999-4d5a-ae1f-a0eff5e5b7ce" providerId="ADAL" clId="{3E0F25EA-65D4-497F-9E17-39FB14E37C4D}" dt="2024-04-16T18:05:14.185" v="2582" actId="20577"/>
          <ac:spMkLst>
            <pc:docMk/>
            <pc:sldMk cId="4241012512" sldId="337"/>
            <ac:spMk id="4" creationId="{4C362F85-C1FF-47C9-83BC-EC58EC5DD236}"/>
          </ac:spMkLst>
        </pc:spChg>
        <pc:spChg chg="mod">
          <ac:chgData name="Alexa Hudak" userId="4e84f2bf-e999-4d5a-ae1f-a0eff5e5b7ce" providerId="ADAL" clId="{3E0F25EA-65D4-497F-9E17-39FB14E37C4D}" dt="2024-04-16T18:06:29.176" v="2976" actId="5793"/>
          <ac:spMkLst>
            <pc:docMk/>
            <pc:sldMk cId="4241012512" sldId="337"/>
            <ac:spMk id="6" creationId="{B5579EDA-D6B5-4BCE-B9F2-CEB1F3B0CBE0}"/>
          </ac:spMkLst>
        </pc:spChg>
      </pc:sldChg>
      <pc:sldChg chg="modSp add mod">
        <pc:chgData name="Alexa Hudak" userId="4e84f2bf-e999-4d5a-ae1f-a0eff5e5b7ce" providerId="ADAL" clId="{3E0F25EA-65D4-497F-9E17-39FB14E37C4D}" dt="2024-04-16T18:07:30.198" v="3319" actId="20577"/>
        <pc:sldMkLst>
          <pc:docMk/>
          <pc:sldMk cId="1148394247" sldId="338"/>
        </pc:sldMkLst>
        <pc:spChg chg="mod">
          <ac:chgData name="Alexa Hudak" userId="4e84f2bf-e999-4d5a-ae1f-a0eff5e5b7ce" providerId="ADAL" clId="{3E0F25EA-65D4-497F-9E17-39FB14E37C4D}" dt="2024-04-16T18:07:00.881" v="3118" actId="20577"/>
          <ac:spMkLst>
            <pc:docMk/>
            <pc:sldMk cId="1148394247" sldId="338"/>
            <ac:spMk id="4" creationId="{4C362F85-C1FF-47C9-83BC-EC58EC5DD236}"/>
          </ac:spMkLst>
        </pc:spChg>
        <pc:spChg chg="mod">
          <ac:chgData name="Alexa Hudak" userId="4e84f2bf-e999-4d5a-ae1f-a0eff5e5b7ce" providerId="ADAL" clId="{3E0F25EA-65D4-497F-9E17-39FB14E37C4D}" dt="2024-04-16T18:07:30.198" v="3319" actId="20577"/>
          <ac:spMkLst>
            <pc:docMk/>
            <pc:sldMk cId="1148394247" sldId="338"/>
            <ac:spMk id="6" creationId="{B5579EDA-D6B5-4BCE-B9F2-CEB1F3B0CBE0}"/>
          </ac:spMkLst>
        </pc:spChg>
      </pc:sldChg>
      <pc:sldChg chg="addSp delSp modSp add mod chgLayout">
        <pc:chgData name="Alexa Hudak" userId="4e84f2bf-e999-4d5a-ae1f-a0eff5e5b7ce" providerId="ADAL" clId="{3E0F25EA-65D4-497F-9E17-39FB14E37C4D}" dt="2024-04-19T16:46:07.148" v="3799" actId="20577"/>
        <pc:sldMkLst>
          <pc:docMk/>
          <pc:sldMk cId="4189274629" sldId="339"/>
        </pc:sldMkLst>
        <pc:spChg chg="add del mod ord">
          <ac:chgData name="Alexa Hudak" userId="4e84f2bf-e999-4d5a-ae1f-a0eff5e5b7ce" providerId="ADAL" clId="{3E0F25EA-65D4-497F-9E17-39FB14E37C4D}" dt="2024-04-19T16:15:44.626" v="3335" actId="478"/>
          <ac:spMkLst>
            <pc:docMk/>
            <pc:sldMk cId="4189274629" sldId="339"/>
            <ac:spMk id="2" creationId="{DF6CF79F-6E5B-4297-8FA8-0CF1406D6C18}"/>
          </ac:spMkLst>
        </pc:spChg>
        <pc:spChg chg="add del mod ord">
          <ac:chgData name="Alexa Hudak" userId="4e84f2bf-e999-4d5a-ae1f-a0eff5e5b7ce" providerId="ADAL" clId="{3E0F25EA-65D4-497F-9E17-39FB14E37C4D}" dt="2024-04-19T16:26:09.482" v="3703" actId="20577"/>
          <ac:spMkLst>
            <pc:docMk/>
            <pc:sldMk cId="4189274629" sldId="339"/>
            <ac:spMk id="3" creationId="{945E6802-B118-4C59-ACCE-8A5E8D8A3107}"/>
          </ac:spMkLst>
        </pc:spChg>
        <pc:spChg chg="add del mod ord">
          <ac:chgData name="Alexa Hudak" userId="4e84f2bf-e999-4d5a-ae1f-a0eff5e5b7ce" providerId="ADAL" clId="{3E0F25EA-65D4-497F-9E17-39FB14E37C4D}" dt="2024-04-19T16:15:48.451" v="3337" actId="478"/>
          <ac:spMkLst>
            <pc:docMk/>
            <pc:sldMk cId="4189274629" sldId="339"/>
            <ac:spMk id="4" creationId="{3E617D1B-8307-4030-9C06-3022116F2B8D}"/>
          </ac:spMkLst>
        </pc:spChg>
        <pc:spChg chg="mod ord">
          <ac:chgData name="Alexa Hudak" userId="4e84f2bf-e999-4d5a-ae1f-a0eff5e5b7ce" providerId="ADAL" clId="{3E0F25EA-65D4-497F-9E17-39FB14E37C4D}" dt="2024-04-19T16:15:40.492" v="3332" actId="700"/>
          <ac:spMkLst>
            <pc:docMk/>
            <pc:sldMk cId="4189274629" sldId="339"/>
            <ac:spMk id="5" creationId="{1334AB57-A7F9-D447-A48A-1DE753BF6933}"/>
          </ac:spMkLst>
        </pc:spChg>
        <pc:spChg chg="mod">
          <ac:chgData name="Alexa Hudak" userId="4e84f2bf-e999-4d5a-ae1f-a0eff5e5b7ce" providerId="ADAL" clId="{3E0F25EA-65D4-497F-9E17-39FB14E37C4D}" dt="2024-04-19T16:15:34.838" v="3330" actId="20577"/>
          <ac:spMkLst>
            <pc:docMk/>
            <pc:sldMk cId="4189274629" sldId="339"/>
            <ac:spMk id="7" creationId="{36690DA8-A854-4E66-9824-307A72A8B4A5}"/>
          </ac:spMkLst>
        </pc:spChg>
        <pc:spChg chg="add mod">
          <ac:chgData name="Alexa Hudak" userId="4e84f2bf-e999-4d5a-ae1f-a0eff5e5b7ce" providerId="ADAL" clId="{3E0F25EA-65D4-497F-9E17-39FB14E37C4D}" dt="2024-04-19T16:46:07.148" v="3799" actId="20577"/>
          <ac:spMkLst>
            <pc:docMk/>
            <pc:sldMk cId="4189274629" sldId="339"/>
            <ac:spMk id="8" creationId="{5B617A0B-2F7C-4B8A-90ED-FA959AA8E3F7}"/>
          </ac:spMkLst>
        </pc:spChg>
        <pc:spChg chg="add mod">
          <ac:chgData name="Alexa Hudak" userId="4e84f2bf-e999-4d5a-ae1f-a0eff5e5b7ce" providerId="ADAL" clId="{3E0F25EA-65D4-497F-9E17-39FB14E37C4D}" dt="2024-04-19T16:25:27.002" v="3532" actId="20577"/>
          <ac:spMkLst>
            <pc:docMk/>
            <pc:sldMk cId="4189274629" sldId="339"/>
            <ac:spMk id="9" creationId="{F2350D5B-24DB-4C8B-9BF6-53516C03A320}"/>
          </ac:spMkLst>
        </pc:spChg>
        <pc:spChg chg="del">
          <ac:chgData name="Alexa Hudak" userId="4e84f2bf-e999-4d5a-ae1f-a0eff5e5b7ce" providerId="ADAL" clId="{3E0F25EA-65D4-497F-9E17-39FB14E37C4D}" dt="2024-04-19T16:15:37.716" v="3331" actId="478"/>
          <ac:spMkLst>
            <pc:docMk/>
            <pc:sldMk cId="4189274629" sldId="339"/>
            <ac:spMk id="13" creationId="{6F11C78B-1109-4C85-AC98-D90F03AB2755}"/>
          </ac:spMkLst>
        </pc:spChg>
      </pc:sldChg>
      <pc:sldChg chg="modSp add mod">
        <pc:chgData name="Alexa Hudak" userId="4e84f2bf-e999-4d5a-ae1f-a0eff5e5b7ce" providerId="ADAL" clId="{3E0F25EA-65D4-497F-9E17-39FB14E37C4D}" dt="2024-04-19T16:52:20.569" v="4037" actId="1076"/>
        <pc:sldMkLst>
          <pc:docMk/>
          <pc:sldMk cId="1804539075" sldId="340"/>
        </pc:sldMkLst>
        <pc:spChg chg="mod">
          <ac:chgData name="Alexa Hudak" userId="4e84f2bf-e999-4d5a-ae1f-a0eff5e5b7ce" providerId="ADAL" clId="{3E0F25EA-65D4-497F-9E17-39FB14E37C4D}" dt="2024-04-19T16:52:20.569" v="4037" actId="1076"/>
          <ac:spMkLst>
            <pc:docMk/>
            <pc:sldMk cId="1804539075" sldId="340"/>
            <ac:spMk id="3" creationId="{945E6802-B118-4C59-ACCE-8A5E8D8A3107}"/>
          </ac:spMkLst>
        </pc:spChg>
        <pc:spChg chg="mod">
          <ac:chgData name="Alexa Hudak" userId="4e84f2bf-e999-4d5a-ae1f-a0eff5e5b7ce" providerId="ADAL" clId="{3E0F25EA-65D4-497F-9E17-39FB14E37C4D}" dt="2024-04-19T16:46:23.371" v="3815" actId="404"/>
          <ac:spMkLst>
            <pc:docMk/>
            <pc:sldMk cId="1804539075" sldId="340"/>
            <ac:spMk id="7" creationId="{36690DA8-A854-4E66-9824-307A72A8B4A5}"/>
          </ac:spMkLst>
        </pc:spChg>
        <pc:spChg chg="mod">
          <ac:chgData name="Alexa Hudak" userId="4e84f2bf-e999-4d5a-ae1f-a0eff5e5b7ce" providerId="ADAL" clId="{3E0F25EA-65D4-497F-9E17-39FB14E37C4D}" dt="2024-04-19T16:52:20.569" v="4037" actId="1076"/>
          <ac:spMkLst>
            <pc:docMk/>
            <pc:sldMk cId="1804539075" sldId="340"/>
            <ac:spMk id="8" creationId="{5B617A0B-2F7C-4B8A-90ED-FA959AA8E3F7}"/>
          </ac:spMkLst>
        </pc:spChg>
        <pc:spChg chg="mod">
          <ac:chgData name="Alexa Hudak" userId="4e84f2bf-e999-4d5a-ae1f-a0eff5e5b7ce" providerId="ADAL" clId="{3E0F25EA-65D4-497F-9E17-39FB14E37C4D}" dt="2024-04-19T16:52:20.569" v="4037" actId="1076"/>
          <ac:spMkLst>
            <pc:docMk/>
            <pc:sldMk cId="1804539075" sldId="340"/>
            <ac:spMk id="9" creationId="{F2350D5B-24DB-4C8B-9BF6-53516C03A320}"/>
          </ac:spMkLst>
        </pc:spChg>
      </pc:sldChg>
      <pc:sldChg chg="modSp new mod">
        <pc:chgData name="Alexa Hudak" userId="4e84f2bf-e999-4d5a-ae1f-a0eff5e5b7ce" providerId="ADAL" clId="{3E0F25EA-65D4-497F-9E17-39FB14E37C4D}" dt="2024-04-19T17:57:54.285" v="4157" actId="20577"/>
        <pc:sldMkLst>
          <pc:docMk/>
          <pc:sldMk cId="3211760153" sldId="341"/>
        </pc:sldMkLst>
        <pc:spChg chg="mod">
          <ac:chgData name="Alexa Hudak" userId="4e84f2bf-e999-4d5a-ae1f-a0eff5e5b7ce" providerId="ADAL" clId="{3E0F25EA-65D4-497F-9E17-39FB14E37C4D}" dt="2024-04-19T17:56:46.824" v="4109" actId="20577"/>
          <ac:spMkLst>
            <pc:docMk/>
            <pc:sldMk cId="3211760153" sldId="341"/>
            <ac:spMk id="2" creationId="{21813365-8E70-49C5-B3DB-E58942DC2E5C}"/>
          </ac:spMkLst>
        </pc:spChg>
        <pc:spChg chg="mod">
          <ac:chgData name="Alexa Hudak" userId="4e84f2bf-e999-4d5a-ae1f-a0eff5e5b7ce" providerId="ADAL" clId="{3E0F25EA-65D4-497F-9E17-39FB14E37C4D}" dt="2024-04-19T17:57:54.285" v="4157" actId="20577"/>
          <ac:spMkLst>
            <pc:docMk/>
            <pc:sldMk cId="3211760153" sldId="341"/>
            <ac:spMk id="3" creationId="{F8DF6FC6-0FC3-4706-988E-8372EE46D756}"/>
          </ac:spMkLst>
        </pc:spChg>
      </pc:sldChg>
      <pc:sldChg chg="new del">
        <pc:chgData name="Alexa Hudak" userId="4e84f2bf-e999-4d5a-ae1f-a0eff5e5b7ce" providerId="ADAL" clId="{3E0F25EA-65D4-497F-9E17-39FB14E37C4D}" dt="2024-04-19T17:58:34.839" v="4159" actId="47"/>
        <pc:sldMkLst>
          <pc:docMk/>
          <pc:sldMk cId="779217372" sldId="342"/>
        </pc:sldMkLst>
      </pc:sldChg>
      <pc:sldChg chg="add">
        <pc:chgData name="Alexa Hudak" userId="4e84f2bf-e999-4d5a-ae1f-a0eff5e5b7ce" providerId="ADAL" clId="{3E0F25EA-65D4-497F-9E17-39FB14E37C4D}" dt="2024-04-19T17:58:43.803" v="4160"/>
        <pc:sldMkLst>
          <pc:docMk/>
          <pc:sldMk cId="3141511801" sldId="342"/>
        </pc:sldMkLst>
      </pc:sldChg>
      <pc:sldChg chg="add">
        <pc:chgData name="Alexa Hudak" userId="4e84f2bf-e999-4d5a-ae1f-a0eff5e5b7ce" providerId="ADAL" clId="{3E0F25EA-65D4-497F-9E17-39FB14E37C4D}" dt="2024-04-19T17:59:06.829" v="4162"/>
        <pc:sldMkLst>
          <pc:docMk/>
          <pc:sldMk cId="3383206562" sldId="343"/>
        </pc:sldMkLst>
      </pc:sldChg>
      <pc:sldChg chg="modSp new mod">
        <pc:chgData name="Alexa Hudak" userId="4e84f2bf-e999-4d5a-ae1f-a0eff5e5b7ce" providerId="ADAL" clId="{3E0F25EA-65D4-497F-9E17-39FB14E37C4D}" dt="2024-04-19T18:10:42.082" v="4462" actId="20577"/>
        <pc:sldMkLst>
          <pc:docMk/>
          <pc:sldMk cId="286567312" sldId="344"/>
        </pc:sldMkLst>
        <pc:spChg chg="mod">
          <ac:chgData name="Alexa Hudak" userId="4e84f2bf-e999-4d5a-ae1f-a0eff5e5b7ce" providerId="ADAL" clId="{3E0F25EA-65D4-497F-9E17-39FB14E37C4D}" dt="2024-04-19T18:09:17.494" v="4255" actId="20577"/>
          <ac:spMkLst>
            <pc:docMk/>
            <pc:sldMk cId="286567312" sldId="344"/>
            <ac:spMk id="2" creationId="{206936DA-55FB-4336-81E5-60FC1FC8E661}"/>
          </ac:spMkLst>
        </pc:spChg>
        <pc:spChg chg="mod">
          <ac:chgData name="Alexa Hudak" userId="4e84f2bf-e999-4d5a-ae1f-a0eff5e5b7ce" providerId="ADAL" clId="{3E0F25EA-65D4-497F-9E17-39FB14E37C4D}" dt="2024-04-19T18:10:42.082" v="4462" actId="20577"/>
          <ac:spMkLst>
            <pc:docMk/>
            <pc:sldMk cId="286567312" sldId="344"/>
            <ac:spMk id="3" creationId="{7135B141-2386-4DD9-92EA-FBD8A1778725}"/>
          </ac:spMkLst>
        </pc:spChg>
      </pc:sldChg>
      <pc:sldChg chg="modSp add del mod ord">
        <pc:chgData name="Alexa Hudak" userId="4e84f2bf-e999-4d5a-ae1f-a0eff5e5b7ce" providerId="ADAL" clId="{3E0F25EA-65D4-497F-9E17-39FB14E37C4D}" dt="2024-04-19T18:01:13.615" v="4244" actId="47"/>
        <pc:sldMkLst>
          <pc:docMk/>
          <pc:sldMk cId="4183645312" sldId="344"/>
        </pc:sldMkLst>
        <pc:spChg chg="mod">
          <ac:chgData name="Alexa Hudak" userId="4e84f2bf-e999-4d5a-ae1f-a0eff5e5b7ce" providerId="ADAL" clId="{3E0F25EA-65D4-497F-9E17-39FB14E37C4D}" dt="2024-04-19T18:01:10.436" v="4243" actId="20577"/>
          <ac:spMkLst>
            <pc:docMk/>
            <pc:sldMk cId="4183645312" sldId="344"/>
            <ac:spMk id="2" creationId="{9FC38F40-16E9-4247-92AC-9948E36754ED}"/>
          </ac:spMkLst>
        </pc:spChg>
      </pc:sldChg>
      <pc:sldMasterChg chg="delSldLayout">
        <pc:chgData name="Alexa Hudak" userId="4e84f2bf-e999-4d5a-ae1f-a0eff5e5b7ce" providerId="ADAL" clId="{3E0F25EA-65D4-497F-9E17-39FB14E37C4D}" dt="2024-04-16T17:50:28.671" v="555" actId="47"/>
        <pc:sldMasterMkLst>
          <pc:docMk/>
          <pc:sldMasterMk cId="2037723903" sldId="2147483648"/>
        </pc:sldMasterMkLst>
        <pc:sldLayoutChg chg="del">
          <pc:chgData name="Alexa Hudak" userId="4e84f2bf-e999-4d5a-ae1f-a0eff5e5b7ce" providerId="ADAL" clId="{3E0F25EA-65D4-497F-9E17-39FB14E37C4D}" dt="2024-04-16T17:50:28.671" v="555" actId="47"/>
          <pc:sldLayoutMkLst>
            <pc:docMk/>
            <pc:sldMasterMk cId="2037723903" sldId="2147483648"/>
            <pc:sldLayoutMk cId="4084594192" sldId="2147483655"/>
          </pc:sldLayoutMkLst>
        </pc:sldLayoutChg>
      </pc:sldMasterChg>
    </pc:docChg>
  </pc:docChgLst>
  <pc:docChgLst>
    <pc:chgData name="Alexa Hudak" userId="4e84f2bf-e999-4d5a-ae1f-a0eff5e5b7ce" providerId="ADAL" clId="{7782202C-8C8D-4AF5-864E-6A33CA651D6F}"/>
    <pc:docChg chg="undo custSel addSld delSld modSld">
      <pc:chgData name="Alexa Hudak" userId="4e84f2bf-e999-4d5a-ae1f-a0eff5e5b7ce" providerId="ADAL" clId="{7782202C-8C8D-4AF5-864E-6A33CA651D6F}" dt="2022-08-10T15:30:41.853" v="263" actId="207"/>
      <pc:docMkLst>
        <pc:docMk/>
      </pc:docMkLst>
      <pc:sldChg chg="modSp add mod">
        <pc:chgData name="Alexa Hudak" userId="4e84f2bf-e999-4d5a-ae1f-a0eff5e5b7ce" providerId="ADAL" clId="{7782202C-8C8D-4AF5-864E-6A33CA651D6F}" dt="2022-08-10T15:28:16.591" v="225" actId="27636"/>
        <pc:sldMkLst>
          <pc:docMk/>
          <pc:sldMk cId="3220377625" sldId="257"/>
        </pc:sldMkLst>
        <pc:spChg chg="mod">
          <ac:chgData name="Alexa Hudak" userId="4e84f2bf-e999-4d5a-ae1f-a0eff5e5b7ce" providerId="ADAL" clId="{7782202C-8C8D-4AF5-864E-6A33CA651D6F}" dt="2022-08-10T15:28:16.591" v="225" actId="27636"/>
          <ac:spMkLst>
            <pc:docMk/>
            <pc:sldMk cId="3220377625" sldId="257"/>
            <ac:spMk id="5" creationId="{709297B1-5A91-4740-9C86-2364EC3D21C3}"/>
          </ac:spMkLst>
        </pc:spChg>
      </pc:sldChg>
      <pc:sldChg chg="addSp modSp mod chgLayout">
        <pc:chgData name="Alexa Hudak" userId="4e84f2bf-e999-4d5a-ae1f-a0eff5e5b7ce" providerId="ADAL" clId="{7782202C-8C8D-4AF5-864E-6A33CA651D6F}" dt="2022-08-10T15:14:46.710" v="63"/>
        <pc:sldMkLst>
          <pc:docMk/>
          <pc:sldMk cId="936320160" sldId="258"/>
        </pc:sldMkLst>
        <pc:spChg chg="mod ord">
          <ac:chgData name="Alexa Hudak" userId="4e84f2bf-e999-4d5a-ae1f-a0eff5e5b7ce" providerId="ADAL" clId="{7782202C-8C8D-4AF5-864E-6A33CA651D6F}" dt="2022-08-10T15:14:22.635" v="39"/>
          <ac:spMkLst>
            <pc:docMk/>
            <pc:sldMk cId="936320160" sldId="258"/>
            <ac:spMk id="2" creationId="{25F8DDF8-21E0-AC4C-B192-EC4B92EB6210}"/>
          </ac:spMkLst>
        </pc:spChg>
        <pc:spChg chg="mod ord">
          <ac:chgData name="Alexa Hudak" userId="4e84f2bf-e999-4d5a-ae1f-a0eff5e5b7ce" providerId="ADAL" clId="{7782202C-8C8D-4AF5-864E-6A33CA651D6F}" dt="2022-08-10T15:14:44.879" v="62" actId="20577"/>
          <ac:spMkLst>
            <pc:docMk/>
            <pc:sldMk cId="936320160" sldId="258"/>
            <ac:spMk id="3" creationId="{128C818F-8776-1840-A8C9-F6EBB0D7311A}"/>
          </ac:spMkLst>
        </pc:spChg>
        <pc:spChg chg="mod ord">
          <ac:chgData name="Alexa Hudak" userId="4e84f2bf-e999-4d5a-ae1f-a0eff5e5b7ce" providerId="ADAL" clId="{7782202C-8C8D-4AF5-864E-6A33CA651D6F}" dt="2022-08-10T15:14:33.073" v="58" actId="20577"/>
          <ac:spMkLst>
            <pc:docMk/>
            <pc:sldMk cId="936320160" sldId="258"/>
            <ac:spMk id="4" creationId="{1CC87788-702C-E14B-81CB-1D3DA606BAA9}"/>
          </ac:spMkLst>
        </pc:spChg>
        <pc:spChg chg="mod ord">
          <ac:chgData name="Alexa Hudak" userId="4e84f2bf-e999-4d5a-ae1f-a0eff5e5b7ce" providerId="ADAL" clId="{7782202C-8C8D-4AF5-864E-6A33CA651D6F}" dt="2022-08-10T15:14:21.064" v="38" actId="700"/>
          <ac:spMkLst>
            <pc:docMk/>
            <pc:sldMk cId="936320160" sldId="258"/>
            <ac:spMk id="5" creationId="{1334AB57-A7F9-D447-A48A-1DE753BF6933}"/>
          </ac:spMkLst>
        </pc:spChg>
        <pc:picChg chg="add mod">
          <ac:chgData name="Alexa Hudak" userId="4e84f2bf-e999-4d5a-ae1f-a0eff5e5b7ce" providerId="ADAL" clId="{7782202C-8C8D-4AF5-864E-6A33CA651D6F}" dt="2022-08-10T15:14:46.710" v="63"/>
          <ac:picMkLst>
            <pc:docMk/>
            <pc:sldMk cId="936320160" sldId="258"/>
            <ac:picMk id="6" creationId="{9C0E2D3B-AC63-444A-8B82-C14045DEA927}"/>
          </ac:picMkLst>
        </pc:picChg>
      </pc:sldChg>
      <pc:sldChg chg="addSp delSp modSp del mod">
        <pc:chgData name="Alexa Hudak" userId="4e84f2bf-e999-4d5a-ae1f-a0eff5e5b7ce" providerId="ADAL" clId="{7782202C-8C8D-4AF5-864E-6A33CA651D6F}" dt="2022-08-10T15:25:08.681" v="194" actId="47"/>
        <pc:sldMkLst>
          <pc:docMk/>
          <pc:sldMk cId="1508600279" sldId="260"/>
        </pc:sldMkLst>
        <pc:spChg chg="add mod">
          <ac:chgData name="Alexa Hudak" userId="4e84f2bf-e999-4d5a-ae1f-a0eff5e5b7ce" providerId="ADAL" clId="{7782202C-8C8D-4AF5-864E-6A33CA651D6F}" dt="2022-08-10T15:24:42.292" v="192" actId="478"/>
          <ac:spMkLst>
            <pc:docMk/>
            <pc:sldMk cId="1508600279" sldId="260"/>
            <ac:spMk id="7" creationId="{F2F967A6-26E2-4D46-A3DE-6A1106197F1A}"/>
          </ac:spMkLst>
        </pc:spChg>
        <pc:spChg chg="add mod">
          <ac:chgData name="Alexa Hudak" userId="4e84f2bf-e999-4d5a-ae1f-a0eff5e5b7ce" providerId="ADAL" clId="{7782202C-8C8D-4AF5-864E-6A33CA651D6F}" dt="2022-08-10T15:25:03.791" v="193" actId="571"/>
          <ac:spMkLst>
            <pc:docMk/>
            <pc:sldMk cId="1508600279" sldId="260"/>
            <ac:spMk id="8" creationId="{12F2C3E6-0027-47F4-8D1B-076AF9056F78}"/>
          </ac:spMkLst>
        </pc:spChg>
        <pc:spChg chg="add mod">
          <ac:chgData name="Alexa Hudak" userId="4e84f2bf-e999-4d5a-ae1f-a0eff5e5b7ce" providerId="ADAL" clId="{7782202C-8C8D-4AF5-864E-6A33CA651D6F}" dt="2022-08-10T15:25:03.791" v="193" actId="571"/>
          <ac:spMkLst>
            <pc:docMk/>
            <pc:sldMk cId="1508600279" sldId="260"/>
            <ac:spMk id="9" creationId="{50E0D99D-55DD-4C0C-981C-3ECE518BC88F}"/>
          </ac:spMkLst>
        </pc:spChg>
        <pc:graphicFrameChg chg="del">
          <ac:chgData name="Alexa Hudak" userId="4e84f2bf-e999-4d5a-ae1f-a0eff5e5b7ce" providerId="ADAL" clId="{7782202C-8C8D-4AF5-864E-6A33CA651D6F}" dt="2022-08-10T15:24:42.292" v="192" actId="478"/>
          <ac:graphicFrameMkLst>
            <pc:docMk/>
            <pc:sldMk cId="1508600279" sldId="260"/>
            <ac:graphicFrameMk id="6" creationId="{D41F0C7A-A16E-964C-9DDC-ED1B31439A9C}"/>
          </ac:graphicFrameMkLst>
        </pc:graphicFrameChg>
      </pc:sldChg>
      <pc:sldChg chg="modSp mod">
        <pc:chgData name="Alexa Hudak" userId="4e84f2bf-e999-4d5a-ae1f-a0eff5e5b7ce" providerId="ADAL" clId="{7782202C-8C8D-4AF5-864E-6A33CA651D6F}" dt="2022-08-10T15:14:07.043" v="37" actId="20577"/>
        <pc:sldMkLst>
          <pc:docMk/>
          <pc:sldMk cId="180728658" sldId="261"/>
        </pc:sldMkLst>
        <pc:spChg chg="mod">
          <ac:chgData name="Alexa Hudak" userId="4e84f2bf-e999-4d5a-ae1f-a0eff5e5b7ce" providerId="ADAL" clId="{7782202C-8C8D-4AF5-864E-6A33CA651D6F}" dt="2022-08-10T15:13:59.320" v="22" actId="20577"/>
          <ac:spMkLst>
            <pc:docMk/>
            <pc:sldMk cId="180728658" sldId="261"/>
            <ac:spMk id="16" creationId="{640797B4-4414-534A-A4A6-659B35516D4F}"/>
          </ac:spMkLst>
        </pc:spChg>
        <pc:spChg chg="mod">
          <ac:chgData name="Alexa Hudak" userId="4e84f2bf-e999-4d5a-ae1f-a0eff5e5b7ce" providerId="ADAL" clId="{7782202C-8C8D-4AF5-864E-6A33CA651D6F}" dt="2022-08-10T15:14:07.043" v="37" actId="20577"/>
          <ac:spMkLst>
            <pc:docMk/>
            <pc:sldMk cId="180728658" sldId="261"/>
            <ac:spMk id="17" creationId="{9A7AD821-C802-3048-AE06-8443FBE67764}"/>
          </ac:spMkLst>
        </pc:spChg>
      </pc:sldChg>
      <pc:sldChg chg="addSp delSp modSp mod chgLayout">
        <pc:chgData name="Alexa Hudak" userId="4e84f2bf-e999-4d5a-ae1f-a0eff5e5b7ce" providerId="ADAL" clId="{7782202C-8C8D-4AF5-864E-6A33CA651D6F}" dt="2022-08-10T15:15:12.576" v="70" actId="1076"/>
        <pc:sldMkLst>
          <pc:docMk/>
          <pc:sldMk cId="1180104601" sldId="263"/>
        </pc:sldMkLst>
        <pc:spChg chg="del mod ord">
          <ac:chgData name="Alexa Hudak" userId="4e84f2bf-e999-4d5a-ae1f-a0eff5e5b7ce" providerId="ADAL" clId="{7782202C-8C8D-4AF5-864E-6A33CA651D6F}" dt="2022-08-10T15:15:09.525" v="68" actId="478"/>
          <ac:spMkLst>
            <pc:docMk/>
            <pc:sldMk cId="1180104601" sldId="263"/>
            <ac:spMk id="2" creationId="{9A09EFE6-D0CA-5C46-A6E8-B16096AAC233}"/>
          </ac:spMkLst>
        </pc:spChg>
        <pc:spChg chg="del mod ord">
          <ac:chgData name="Alexa Hudak" userId="4e84f2bf-e999-4d5a-ae1f-a0eff5e5b7ce" providerId="ADAL" clId="{7782202C-8C8D-4AF5-864E-6A33CA651D6F}" dt="2022-08-10T15:15:05.645" v="65" actId="478"/>
          <ac:spMkLst>
            <pc:docMk/>
            <pc:sldMk cId="1180104601" sldId="263"/>
            <ac:spMk id="3" creationId="{CA7A030C-2615-3743-824B-D06266148BCD}"/>
          </ac:spMkLst>
        </pc:spChg>
        <pc:spChg chg="mod ord">
          <ac:chgData name="Alexa Hudak" userId="4e84f2bf-e999-4d5a-ae1f-a0eff5e5b7ce" providerId="ADAL" clId="{7782202C-8C8D-4AF5-864E-6A33CA651D6F}" dt="2022-08-10T15:14:59.131" v="64" actId="700"/>
          <ac:spMkLst>
            <pc:docMk/>
            <pc:sldMk cId="1180104601" sldId="263"/>
            <ac:spMk id="4" creationId="{EFFF2DCA-EF76-B64C-B3D8-97765F0EB715}"/>
          </ac:spMkLst>
        </pc:spChg>
        <pc:spChg chg="mod ord">
          <ac:chgData name="Alexa Hudak" userId="4e84f2bf-e999-4d5a-ae1f-a0eff5e5b7ce" providerId="ADAL" clId="{7782202C-8C8D-4AF5-864E-6A33CA651D6F}" dt="2022-08-10T15:14:59.131" v="64" actId="700"/>
          <ac:spMkLst>
            <pc:docMk/>
            <pc:sldMk cId="1180104601" sldId="263"/>
            <ac:spMk id="5" creationId="{1391C567-675D-6149-8804-28A1E7120CA1}"/>
          </ac:spMkLst>
        </pc:spChg>
        <pc:spChg chg="add del mod">
          <ac:chgData name="Alexa Hudak" userId="4e84f2bf-e999-4d5a-ae1f-a0eff5e5b7ce" providerId="ADAL" clId="{7782202C-8C8D-4AF5-864E-6A33CA651D6F}" dt="2022-08-10T15:15:10.879" v="69" actId="478"/>
          <ac:spMkLst>
            <pc:docMk/>
            <pc:sldMk cId="1180104601" sldId="263"/>
            <ac:spMk id="8" creationId="{4D728EF1-8BC0-402E-B6E1-E29ACD2B5B13}"/>
          </ac:spMkLst>
        </pc:spChg>
        <pc:picChg chg="add mod">
          <ac:chgData name="Alexa Hudak" userId="4e84f2bf-e999-4d5a-ae1f-a0eff5e5b7ce" providerId="ADAL" clId="{7782202C-8C8D-4AF5-864E-6A33CA651D6F}" dt="2022-08-10T15:15:12.576" v="70" actId="1076"/>
          <ac:picMkLst>
            <pc:docMk/>
            <pc:sldMk cId="1180104601" sldId="263"/>
            <ac:picMk id="6" creationId="{B744DFD9-7EFF-4108-BFBB-FCEBB9F61504}"/>
          </ac:picMkLst>
        </pc:picChg>
      </pc:sldChg>
      <pc:sldChg chg="modSp mod">
        <pc:chgData name="Alexa Hudak" userId="4e84f2bf-e999-4d5a-ae1f-a0eff5e5b7ce" providerId="ADAL" clId="{7782202C-8C8D-4AF5-864E-6A33CA651D6F}" dt="2022-08-10T15:18:30.318" v="100" actId="207"/>
        <pc:sldMkLst>
          <pc:docMk/>
          <pc:sldMk cId="3059163437" sldId="264"/>
        </pc:sldMkLst>
        <pc:spChg chg="mod">
          <ac:chgData name="Alexa Hudak" userId="4e84f2bf-e999-4d5a-ae1f-a0eff5e5b7ce" providerId="ADAL" clId="{7782202C-8C8D-4AF5-864E-6A33CA651D6F}" dt="2022-08-10T15:18:06.971" v="94"/>
          <ac:spMkLst>
            <pc:docMk/>
            <pc:sldMk cId="3059163437" sldId="264"/>
            <ac:spMk id="2" creationId="{07B96C30-DD5F-4EE4-8D57-8189A27DB60A}"/>
          </ac:spMkLst>
        </pc:spChg>
        <pc:spChg chg="mod">
          <ac:chgData name="Alexa Hudak" userId="4e84f2bf-e999-4d5a-ae1f-a0eff5e5b7ce" providerId="ADAL" clId="{7782202C-8C8D-4AF5-864E-6A33CA651D6F}" dt="2022-08-10T15:18:30.318" v="100" actId="207"/>
          <ac:spMkLst>
            <pc:docMk/>
            <pc:sldMk cId="3059163437" sldId="264"/>
            <ac:spMk id="3" creationId="{171E94BB-96BE-42BB-891C-7E95BE3A6585}"/>
          </ac:spMkLst>
        </pc:spChg>
      </pc:sldChg>
      <pc:sldChg chg="addSp modSp mod">
        <pc:chgData name="Alexa Hudak" userId="4e84f2bf-e999-4d5a-ae1f-a0eff5e5b7ce" providerId="ADAL" clId="{7782202C-8C8D-4AF5-864E-6A33CA651D6F}" dt="2022-08-10T15:17:56.481" v="93" actId="1076"/>
        <pc:sldMkLst>
          <pc:docMk/>
          <pc:sldMk cId="961461278" sldId="265"/>
        </pc:sldMkLst>
        <pc:spChg chg="mod">
          <ac:chgData name="Alexa Hudak" userId="4e84f2bf-e999-4d5a-ae1f-a0eff5e5b7ce" providerId="ADAL" clId="{7782202C-8C8D-4AF5-864E-6A33CA651D6F}" dt="2022-08-10T15:17:31.238" v="87"/>
          <ac:spMkLst>
            <pc:docMk/>
            <pc:sldMk cId="961461278" sldId="265"/>
            <ac:spMk id="2" creationId="{7045F824-E011-47C2-B9BC-A2E5BBAD4858}"/>
          </ac:spMkLst>
        </pc:spChg>
        <pc:spChg chg="mod">
          <ac:chgData name="Alexa Hudak" userId="4e84f2bf-e999-4d5a-ae1f-a0eff5e5b7ce" providerId="ADAL" clId="{7782202C-8C8D-4AF5-864E-6A33CA651D6F}" dt="2022-08-10T15:17:56.481" v="93" actId="1076"/>
          <ac:spMkLst>
            <pc:docMk/>
            <pc:sldMk cId="961461278" sldId="265"/>
            <ac:spMk id="3" creationId="{E48F7FBA-65ED-4C46-ACDA-1A9C40097609}"/>
          </ac:spMkLst>
        </pc:spChg>
        <pc:picChg chg="add mod ord">
          <ac:chgData name="Alexa Hudak" userId="4e84f2bf-e999-4d5a-ae1f-a0eff5e5b7ce" providerId="ADAL" clId="{7782202C-8C8D-4AF5-864E-6A33CA651D6F}" dt="2022-08-10T15:17:51.134" v="92" actId="167"/>
          <ac:picMkLst>
            <pc:docMk/>
            <pc:sldMk cId="961461278" sldId="265"/>
            <ac:picMk id="6" creationId="{486DF06B-9CED-4BCD-81EA-1B8A98CFF3EE}"/>
          </ac:picMkLst>
        </pc:picChg>
      </pc:sldChg>
      <pc:sldChg chg="addSp delSp modSp mod">
        <pc:chgData name="Alexa Hudak" userId="4e84f2bf-e999-4d5a-ae1f-a0eff5e5b7ce" providerId="ADAL" clId="{7782202C-8C8D-4AF5-864E-6A33CA651D6F}" dt="2022-08-10T15:20:21.558" v="131" actId="572"/>
        <pc:sldMkLst>
          <pc:docMk/>
          <pc:sldMk cId="305405058" sldId="266"/>
        </pc:sldMkLst>
        <pc:spChg chg="mod">
          <ac:chgData name="Alexa Hudak" userId="4e84f2bf-e999-4d5a-ae1f-a0eff5e5b7ce" providerId="ADAL" clId="{7782202C-8C8D-4AF5-864E-6A33CA651D6F}" dt="2022-08-10T15:19:39.264" v="117"/>
          <ac:spMkLst>
            <pc:docMk/>
            <pc:sldMk cId="305405058" sldId="266"/>
            <ac:spMk id="2" creationId="{1C74B504-7676-49B4-86F6-7F4B2B51D89A}"/>
          </ac:spMkLst>
        </pc:spChg>
        <pc:spChg chg="del mod">
          <ac:chgData name="Alexa Hudak" userId="4e84f2bf-e999-4d5a-ae1f-a0eff5e5b7ce" providerId="ADAL" clId="{7782202C-8C8D-4AF5-864E-6A33CA651D6F}" dt="2022-08-10T15:19:56.769" v="123" actId="478"/>
          <ac:spMkLst>
            <pc:docMk/>
            <pc:sldMk cId="305405058" sldId="266"/>
            <ac:spMk id="3" creationId="{1E346DE6-96E8-4604-959B-B5068BDCD8A8}"/>
          </ac:spMkLst>
        </pc:spChg>
        <pc:spChg chg="add del mod">
          <ac:chgData name="Alexa Hudak" userId="4e84f2bf-e999-4d5a-ae1f-a0eff5e5b7ce" providerId="ADAL" clId="{7782202C-8C8D-4AF5-864E-6A33CA651D6F}" dt="2022-08-10T15:19:44.993" v="119" actId="478"/>
          <ac:spMkLst>
            <pc:docMk/>
            <pc:sldMk cId="305405058" sldId="266"/>
            <ac:spMk id="7" creationId="{19FE8295-646D-4B90-9772-EAA5233EF82F}"/>
          </ac:spMkLst>
        </pc:spChg>
        <pc:spChg chg="add del mod">
          <ac:chgData name="Alexa Hudak" userId="4e84f2bf-e999-4d5a-ae1f-a0eff5e5b7ce" providerId="ADAL" clId="{7782202C-8C8D-4AF5-864E-6A33CA651D6F}" dt="2022-08-10T15:19:58.314" v="124" actId="478"/>
          <ac:spMkLst>
            <pc:docMk/>
            <pc:sldMk cId="305405058" sldId="266"/>
            <ac:spMk id="12" creationId="{B1DE5CD9-7B95-4CAF-B3FD-83BBD1ACB196}"/>
          </ac:spMkLst>
        </pc:spChg>
        <pc:graphicFrameChg chg="add mod modGraphic">
          <ac:chgData name="Alexa Hudak" userId="4e84f2bf-e999-4d5a-ae1f-a0eff5e5b7ce" providerId="ADAL" clId="{7782202C-8C8D-4AF5-864E-6A33CA651D6F}" dt="2022-08-10T15:20:21.558" v="131" actId="572"/>
          <ac:graphicFrameMkLst>
            <pc:docMk/>
            <pc:sldMk cId="305405058" sldId="266"/>
            <ac:graphicFrameMk id="13" creationId="{36E82E09-911E-4066-8968-3397D5396EAD}"/>
          </ac:graphicFrameMkLst>
        </pc:graphicFrameChg>
        <pc:picChg chg="del">
          <ac:chgData name="Alexa Hudak" userId="4e84f2bf-e999-4d5a-ae1f-a0eff5e5b7ce" providerId="ADAL" clId="{7782202C-8C8D-4AF5-864E-6A33CA651D6F}" dt="2022-08-10T15:19:41.826" v="118" actId="478"/>
          <ac:picMkLst>
            <pc:docMk/>
            <pc:sldMk cId="305405058" sldId="266"/>
            <ac:picMk id="8" creationId="{18DF0080-5106-4DF5-91CB-B9A54A4A3634}"/>
          </ac:picMkLst>
        </pc:picChg>
        <pc:picChg chg="add del mod">
          <ac:chgData name="Alexa Hudak" userId="4e84f2bf-e999-4d5a-ae1f-a0eff5e5b7ce" providerId="ADAL" clId="{7782202C-8C8D-4AF5-864E-6A33CA651D6F}" dt="2022-08-10T15:20:04.528" v="126" actId="21"/>
          <ac:picMkLst>
            <pc:docMk/>
            <pc:sldMk cId="305405058" sldId="266"/>
            <ac:picMk id="10" creationId="{F4B2BB19-C4E1-4599-A3F0-178F45CAAA71}"/>
          </ac:picMkLst>
        </pc:picChg>
      </pc:sldChg>
      <pc:sldChg chg="addSp delSp modSp mod chgLayout">
        <pc:chgData name="Alexa Hudak" userId="4e84f2bf-e999-4d5a-ae1f-a0eff5e5b7ce" providerId="ADAL" clId="{7782202C-8C8D-4AF5-864E-6A33CA651D6F}" dt="2022-08-10T15:21:46.738" v="143" actId="207"/>
        <pc:sldMkLst>
          <pc:docMk/>
          <pc:sldMk cId="2042304722" sldId="267"/>
        </pc:sldMkLst>
        <pc:spChg chg="mod ord">
          <ac:chgData name="Alexa Hudak" userId="4e84f2bf-e999-4d5a-ae1f-a0eff5e5b7ce" providerId="ADAL" clId="{7782202C-8C8D-4AF5-864E-6A33CA651D6F}" dt="2022-08-10T15:21:44.099" v="142"/>
          <ac:spMkLst>
            <pc:docMk/>
            <pc:sldMk cId="2042304722" sldId="267"/>
            <ac:spMk id="2" creationId="{FFC4A389-A8C4-4EC9-B64D-1205AA6A4AEB}"/>
          </ac:spMkLst>
        </pc:spChg>
        <pc:spChg chg="add mod ord">
          <ac:chgData name="Alexa Hudak" userId="4e84f2bf-e999-4d5a-ae1f-a0eff5e5b7ce" providerId="ADAL" clId="{7782202C-8C8D-4AF5-864E-6A33CA651D6F}" dt="2022-08-10T15:21:46.738" v="143" actId="207"/>
          <ac:spMkLst>
            <pc:docMk/>
            <pc:sldMk cId="2042304722" sldId="267"/>
            <ac:spMk id="3" creationId="{EA874AF6-DA66-48C7-9255-7705DF9B4F49}"/>
          </ac:spMkLst>
        </pc:spChg>
        <pc:spChg chg="mod ord">
          <ac:chgData name="Alexa Hudak" userId="4e84f2bf-e999-4d5a-ae1f-a0eff5e5b7ce" providerId="ADAL" clId="{7782202C-8C8D-4AF5-864E-6A33CA651D6F}" dt="2022-08-10T15:21:28.448" v="138" actId="700"/>
          <ac:spMkLst>
            <pc:docMk/>
            <pc:sldMk cId="2042304722" sldId="267"/>
            <ac:spMk id="5" creationId="{5019A80F-5BF3-41FC-A7DF-FB56DFF8BD51}"/>
          </ac:spMkLst>
        </pc:spChg>
        <pc:spChg chg="mod ord">
          <ac:chgData name="Alexa Hudak" userId="4e84f2bf-e999-4d5a-ae1f-a0eff5e5b7ce" providerId="ADAL" clId="{7782202C-8C8D-4AF5-864E-6A33CA651D6F}" dt="2022-08-10T15:21:28.448" v="138" actId="700"/>
          <ac:spMkLst>
            <pc:docMk/>
            <pc:sldMk cId="2042304722" sldId="267"/>
            <ac:spMk id="6" creationId="{967D7202-8796-46BA-B645-239DD5F6F330}"/>
          </ac:spMkLst>
        </pc:spChg>
        <pc:grpChg chg="del">
          <ac:chgData name="Alexa Hudak" userId="4e84f2bf-e999-4d5a-ae1f-a0eff5e5b7ce" providerId="ADAL" clId="{7782202C-8C8D-4AF5-864E-6A33CA651D6F}" dt="2022-08-10T15:21:25.915" v="137" actId="478"/>
          <ac:grpSpMkLst>
            <pc:docMk/>
            <pc:sldMk cId="2042304722" sldId="267"/>
            <ac:grpSpMk id="38" creationId="{9EBF8DF2-1CFE-4C64-9577-15DC8AE1B743}"/>
          </ac:grpSpMkLst>
        </pc:grpChg>
      </pc:sldChg>
      <pc:sldChg chg="addSp delSp modSp mod">
        <pc:chgData name="Alexa Hudak" userId="4e84f2bf-e999-4d5a-ae1f-a0eff5e5b7ce" providerId="ADAL" clId="{7782202C-8C8D-4AF5-864E-6A33CA651D6F}" dt="2022-08-10T15:19:27.338" v="116" actId="404"/>
        <pc:sldMkLst>
          <pc:docMk/>
          <pc:sldMk cId="1308838480" sldId="268"/>
        </pc:sldMkLst>
        <pc:spChg chg="del">
          <ac:chgData name="Alexa Hudak" userId="4e84f2bf-e999-4d5a-ae1f-a0eff5e5b7ce" providerId="ADAL" clId="{7782202C-8C8D-4AF5-864E-6A33CA651D6F}" dt="2022-08-10T15:18:49.424" v="107" actId="478"/>
          <ac:spMkLst>
            <pc:docMk/>
            <pc:sldMk cId="1308838480" sldId="268"/>
            <ac:spMk id="2" creationId="{07B96C30-DD5F-4EE4-8D57-8189A27DB60A}"/>
          </ac:spMkLst>
        </pc:spChg>
        <pc:spChg chg="mod">
          <ac:chgData name="Alexa Hudak" userId="4e84f2bf-e999-4d5a-ae1f-a0eff5e5b7ce" providerId="ADAL" clId="{7782202C-8C8D-4AF5-864E-6A33CA651D6F}" dt="2022-08-10T15:19:27.338" v="116" actId="404"/>
          <ac:spMkLst>
            <pc:docMk/>
            <pc:sldMk cId="1308838480" sldId="268"/>
            <ac:spMk id="3" creationId="{171E94BB-96BE-42BB-891C-7E95BE3A6585}"/>
          </ac:spMkLst>
        </pc:spChg>
        <pc:spChg chg="add del mod">
          <ac:chgData name="Alexa Hudak" userId="4e84f2bf-e999-4d5a-ae1f-a0eff5e5b7ce" providerId="ADAL" clId="{7782202C-8C8D-4AF5-864E-6A33CA651D6F}" dt="2022-08-10T15:18:53.242" v="108" actId="478"/>
          <ac:spMkLst>
            <pc:docMk/>
            <pc:sldMk cId="1308838480" sldId="268"/>
            <ac:spMk id="7" creationId="{D6090FFB-469F-46FA-B56D-EF762BCB8C0D}"/>
          </ac:spMkLst>
        </pc:spChg>
      </pc:sldChg>
      <pc:sldChg chg="modSp mod">
        <pc:chgData name="Alexa Hudak" userId="4e84f2bf-e999-4d5a-ae1f-a0eff5e5b7ce" providerId="ADAL" clId="{7782202C-8C8D-4AF5-864E-6A33CA651D6F}" dt="2022-08-10T15:22:15.965" v="146" actId="27636"/>
        <pc:sldMkLst>
          <pc:docMk/>
          <pc:sldMk cId="3748084762" sldId="269"/>
        </pc:sldMkLst>
        <pc:spChg chg="mod">
          <ac:chgData name="Alexa Hudak" userId="4e84f2bf-e999-4d5a-ae1f-a0eff5e5b7ce" providerId="ADAL" clId="{7782202C-8C8D-4AF5-864E-6A33CA651D6F}" dt="2022-08-10T15:22:11.073" v="144"/>
          <ac:spMkLst>
            <pc:docMk/>
            <pc:sldMk cId="3748084762" sldId="269"/>
            <ac:spMk id="5" creationId="{E5A0E7CD-C447-40B0-BEE3-9041A769438B}"/>
          </ac:spMkLst>
        </pc:spChg>
        <pc:spChg chg="mod">
          <ac:chgData name="Alexa Hudak" userId="4e84f2bf-e999-4d5a-ae1f-a0eff5e5b7ce" providerId="ADAL" clId="{7782202C-8C8D-4AF5-864E-6A33CA651D6F}" dt="2022-08-10T15:22:15.965" v="146" actId="27636"/>
          <ac:spMkLst>
            <pc:docMk/>
            <pc:sldMk cId="3748084762" sldId="269"/>
            <ac:spMk id="6" creationId="{FC2E585D-413F-4D21-8FE1-9ED322A025B7}"/>
          </ac:spMkLst>
        </pc:spChg>
      </pc:sldChg>
      <pc:sldChg chg="delSp modSp mod chgLayout">
        <pc:chgData name="Alexa Hudak" userId="4e84f2bf-e999-4d5a-ae1f-a0eff5e5b7ce" providerId="ADAL" clId="{7782202C-8C8D-4AF5-864E-6A33CA651D6F}" dt="2022-08-10T15:30:41.853" v="263" actId="207"/>
        <pc:sldMkLst>
          <pc:docMk/>
          <pc:sldMk cId="1609600399" sldId="270"/>
        </pc:sldMkLst>
        <pc:spChg chg="mod ord">
          <ac:chgData name="Alexa Hudak" userId="4e84f2bf-e999-4d5a-ae1f-a0eff5e5b7ce" providerId="ADAL" clId="{7782202C-8C8D-4AF5-864E-6A33CA651D6F}" dt="2022-08-10T15:22:41.059" v="150" actId="700"/>
          <ac:spMkLst>
            <pc:docMk/>
            <pc:sldMk cId="1609600399" sldId="270"/>
            <ac:spMk id="2" creationId="{791BA74F-50B7-4978-9A8F-EFD872E504FB}"/>
          </ac:spMkLst>
        </pc:spChg>
        <pc:spChg chg="mod ord">
          <ac:chgData name="Alexa Hudak" userId="4e84f2bf-e999-4d5a-ae1f-a0eff5e5b7ce" providerId="ADAL" clId="{7782202C-8C8D-4AF5-864E-6A33CA651D6F}" dt="2022-08-10T15:30:41.853" v="263" actId="207"/>
          <ac:spMkLst>
            <pc:docMk/>
            <pc:sldMk cId="1609600399" sldId="270"/>
            <ac:spMk id="3" creationId="{839FE196-5D6C-4A41-B645-B5234643E6EC}"/>
          </ac:spMkLst>
        </pc:spChg>
        <pc:spChg chg="mod ord">
          <ac:chgData name="Alexa Hudak" userId="4e84f2bf-e999-4d5a-ae1f-a0eff5e5b7ce" providerId="ADAL" clId="{7782202C-8C8D-4AF5-864E-6A33CA651D6F}" dt="2022-08-10T15:22:41.059" v="150" actId="700"/>
          <ac:spMkLst>
            <pc:docMk/>
            <pc:sldMk cId="1609600399" sldId="270"/>
            <ac:spMk id="4" creationId="{B318C548-BD77-4CEF-83BE-54EE11FCE4AB}"/>
          </ac:spMkLst>
        </pc:spChg>
        <pc:spChg chg="mod ord">
          <ac:chgData name="Alexa Hudak" userId="4e84f2bf-e999-4d5a-ae1f-a0eff5e5b7ce" providerId="ADAL" clId="{7782202C-8C8D-4AF5-864E-6A33CA651D6F}" dt="2022-08-10T15:22:41.059" v="150" actId="700"/>
          <ac:spMkLst>
            <pc:docMk/>
            <pc:sldMk cId="1609600399" sldId="270"/>
            <ac:spMk id="5" creationId="{5D2DCC51-50DB-47C4-BF40-F0C564911E9C}"/>
          </ac:spMkLst>
        </pc:spChg>
        <pc:picChg chg="del mod ord">
          <ac:chgData name="Alexa Hudak" userId="4e84f2bf-e999-4d5a-ae1f-a0eff5e5b7ce" providerId="ADAL" clId="{7782202C-8C8D-4AF5-864E-6A33CA651D6F}" dt="2022-08-10T15:22:42.551" v="152" actId="478"/>
          <ac:picMkLst>
            <pc:docMk/>
            <pc:sldMk cId="1609600399" sldId="270"/>
            <ac:picMk id="8" creationId="{34F0CAFB-7772-420D-9977-AC55A8250D10}"/>
          </ac:picMkLst>
        </pc:picChg>
      </pc:sldChg>
      <pc:sldChg chg="delSp modSp mod chgLayout">
        <pc:chgData name="Alexa Hudak" userId="4e84f2bf-e999-4d5a-ae1f-a0eff5e5b7ce" providerId="ADAL" clId="{7782202C-8C8D-4AF5-864E-6A33CA651D6F}" dt="2022-08-10T15:23:53.948" v="174" actId="27636"/>
        <pc:sldMkLst>
          <pc:docMk/>
          <pc:sldMk cId="92804264" sldId="271"/>
        </pc:sldMkLst>
        <pc:spChg chg="mod ord">
          <ac:chgData name="Alexa Hudak" userId="4e84f2bf-e999-4d5a-ae1f-a0eff5e5b7ce" providerId="ADAL" clId="{7782202C-8C8D-4AF5-864E-6A33CA651D6F}" dt="2022-08-10T15:23:40.721" v="169" actId="700"/>
          <ac:spMkLst>
            <pc:docMk/>
            <pc:sldMk cId="92804264" sldId="271"/>
            <ac:spMk id="4" creationId="{56ACC73D-14B8-4257-A659-9A461FC9A07E}"/>
          </ac:spMkLst>
        </pc:spChg>
        <pc:spChg chg="mod ord">
          <ac:chgData name="Alexa Hudak" userId="4e84f2bf-e999-4d5a-ae1f-a0eff5e5b7ce" providerId="ADAL" clId="{7782202C-8C8D-4AF5-864E-6A33CA651D6F}" dt="2022-08-10T15:23:40.721" v="169" actId="700"/>
          <ac:spMkLst>
            <pc:docMk/>
            <pc:sldMk cId="92804264" sldId="271"/>
            <ac:spMk id="5" creationId="{BA1553B1-1B21-4530-A101-BC015E1D4F82}"/>
          </ac:spMkLst>
        </pc:spChg>
        <pc:spChg chg="mod ord">
          <ac:chgData name="Alexa Hudak" userId="4e84f2bf-e999-4d5a-ae1f-a0eff5e5b7ce" providerId="ADAL" clId="{7782202C-8C8D-4AF5-864E-6A33CA651D6F}" dt="2022-08-10T15:23:40.721" v="169" actId="700"/>
          <ac:spMkLst>
            <pc:docMk/>
            <pc:sldMk cId="92804264" sldId="271"/>
            <ac:spMk id="9" creationId="{83CCF6B5-B88C-4530-A8B4-8BCF1DEFD074}"/>
          </ac:spMkLst>
        </pc:spChg>
        <pc:spChg chg="del mod ord">
          <ac:chgData name="Alexa Hudak" userId="4e84f2bf-e999-4d5a-ae1f-a0eff5e5b7ce" providerId="ADAL" clId="{7782202C-8C8D-4AF5-864E-6A33CA651D6F}" dt="2022-08-10T15:23:46.829" v="172" actId="478"/>
          <ac:spMkLst>
            <pc:docMk/>
            <pc:sldMk cId="92804264" sldId="271"/>
            <ac:spMk id="10" creationId="{0B234756-9F1F-4FA8-B658-A5C5DDDFE3C9}"/>
          </ac:spMkLst>
        </pc:spChg>
        <pc:spChg chg="mod ord">
          <ac:chgData name="Alexa Hudak" userId="4e84f2bf-e999-4d5a-ae1f-a0eff5e5b7ce" providerId="ADAL" clId="{7782202C-8C8D-4AF5-864E-6A33CA651D6F}" dt="2022-08-10T15:23:53.948" v="174" actId="27636"/>
          <ac:spMkLst>
            <pc:docMk/>
            <pc:sldMk cId="92804264" sldId="271"/>
            <ac:spMk id="11" creationId="{F114AA26-563C-4F4B-AFE5-E6F917745D59}"/>
          </ac:spMkLst>
        </pc:spChg>
        <pc:spChg chg="del mod ord">
          <ac:chgData name="Alexa Hudak" userId="4e84f2bf-e999-4d5a-ae1f-a0eff5e5b7ce" providerId="ADAL" clId="{7782202C-8C8D-4AF5-864E-6A33CA651D6F}" dt="2022-08-10T15:23:45.849" v="171" actId="478"/>
          <ac:spMkLst>
            <pc:docMk/>
            <pc:sldMk cId="92804264" sldId="271"/>
            <ac:spMk id="12" creationId="{CF348D49-2C4F-4D72-BF4F-15534666E710}"/>
          </ac:spMkLst>
        </pc:spChg>
        <pc:spChg chg="del mod ord">
          <ac:chgData name="Alexa Hudak" userId="4e84f2bf-e999-4d5a-ae1f-a0eff5e5b7ce" providerId="ADAL" clId="{7782202C-8C8D-4AF5-864E-6A33CA651D6F}" dt="2022-08-10T15:23:42.936" v="170" actId="478"/>
          <ac:spMkLst>
            <pc:docMk/>
            <pc:sldMk cId="92804264" sldId="271"/>
            <ac:spMk id="13" creationId="{E949BC1F-12B9-4B39-A4FC-A5F307AF9688}"/>
          </ac:spMkLst>
        </pc:spChg>
      </pc:sldChg>
      <pc:sldChg chg="addSp delSp modSp mod">
        <pc:chgData name="Alexa Hudak" userId="4e84f2bf-e999-4d5a-ae1f-a0eff5e5b7ce" providerId="ADAL" clId="{7782202C-8C8D-4AF5-864E-6A33CA651D6F}" dt="2022-08-10T15:25:19.141" v="198" actId="27636"/>
        <pc:sldMkLst>
          <pc:docMk/>
          <pc:sldMk cId="4115753011" sldId="272"/>
        </pc:sldMkLst>
        <pc:spChg chg="mod">
          <ac:chgData name="Alexa Hudak" userId="4e84f2bf-e999-4d5a-ae1f-a0eff5e5b7ce" providerId="ADAL" clId="{7782202C-8C8D-4AF5-864E-6A33CA651D6F}" dt="2022-08-10T15:25:12.815" v="195"/>
          <ac:spMkLst>
            <pc:docMk/>
            <pc:sldMk cId="4115753011" sldId="272"/>
            <ac:spMk id="2" creationId="{3F3E19AE-32EF-D34E-BFC5-BC8AFE9DA8EE}"/>
          </ac:spMkLst>
        </pc:spChg>
        <pc:spChg chg="add mod">
          <ac:chgData name="Alexa Hudak" userId="4e84f2bf-e999-4d5a-ae1f-a0eff5e5b7ce" providerId="ADAL" clId="{7782202C-8C8D-4AF5-864E-6A33CA651D6F}" dt="2022-08-10T15:25:19.141" v="198" actId="27636"/>
          <ac:spMkLst>
            <pc:docMk/>
            <pc:sldMk cId="4115753011" sldId="272"/>
            <ac:spMk id="7" creationId="{68CC3559-8A18-422B-AF31-9094533C4002}"/>
          </ac:spMkLst>
        </pc:spChg>
        <pc:graphicFrameChg chg="del">
          <ac:chgData name="Alexa Hudak" userId="4e84f2bf-e999-4d5a-ae1f-a0eff5e5b7ce" providerId="ADAL" clId="{7782202C-8C8D-4AF5-864E-6A33CA651D6F}" dt="2022-08-10T15:25:14.669" v="196" actId="478"/>
          <ac:graphicFrameMkLst>
            <pc:docMk/>
            <pc:sldMk cId="4115753011" sldId="272"/>
            <ac:graphicFrameMk id="6" creationId="{D41F0C7A-A16E-964C-9DDC-ED1B31439A9C}"/>
          </ac:graphicFrameMkLst>
        </pc:graphicFrameChg>
      </pc:sldChg>
      <pc:sldChg chg="modSp mod">
        <pc:chgData name="Alexa Hudak" userId="4e84f2bf-e999-4d5a-ae1f-a0eff5e5b7ce" providerId="ADAL" clId="{7782202C-8C8D-4AF5-864E-6A33CA651D6F}" dt="2022-08-10T15:22:28.739" v="148"/>
        <pc:sldMkLst>
          <pc:docMk/>
          <pc:sldMk cId="659381775" sldId="273"/>
        </pc:sldMkLst>
        <pc:spChg chg="mod">
          <ac:chgData name="Alexa Hudak" userId="4e84f2bf-e999-4d5a-ae1f-a0eff5e5b7ce" providerId="ADAL" clId="{7782202C-8C8D-4AF5-864E-6A33CA651D6F}" dt="2022-08-10T15:22:22.869" v="147"/>
          <ac:spMkLst>
            <pc:docMk/>
            <pc:sldMk cId="659381775" sldId="273"/>
            <ac:spMk id="2" creationId="{791BA74F-50B7-4978-9A8F-EFD872E504FB}"/>
          </ac:spMkLst>
        </pc:spChg>
        <pc:spChg chg="mod">
          <ac:chgData name="Alexa Hudak" userId="4e84f2bf-e999-4d5a-ae1f-a0eff5e5b7ce" providerId="ADAL" clId="{7782202C-8C8D-4AF5-864E-6A33CA651D6F}" dt="2022-08-10T15:22:28.739" v="148"/>
          <ac:spMkLst>
            <pc:docMk/>
            <pc:sldMk cId="659381775" sldId="273"/>
            <ac:spMk id="3" creationId="{839FE196-5D6C-4A41-B645-B5234643E6EC}"/>
          </ac:spMkLst>
        </pc:spChg>
      </pc:sldChg>
      <pc:sldChg chg="addSp delSp modSp mod">
        <pc:chgData name="Alexa Hudak" userId="4e84f2bf-e999-4d5a-ae1f-a0eff5e5b7ce" providerId="ADAL" clId="{7782202C-8C8D-4AF5-864E-6A33CA651D6F}" dt="2022-08-10T15:26:07.157" v="202" actId="207"/>
        <pc:sldMkLst>
          <pc:docMk/>
          <pc:sldMk cId="2444890271" sldId="274"/>
        </pc:sldMkLst>
        <pc:spChg chg="mod">
          <ac:chgData name="Alexa Hudak" userId="4e84f2bf-e999-4d5a-ae1f-a0eff5e5b7ce" providerId="ADAL" clId="{7782202C-8C8D-4AF5-864E-6A33CA651D6F}" dt="2022-08-10T15:25:29.536" v="199"/>
          <ac:spMkLst>
            <pc:docMk/>
            <pc:sldMk cId="2444890271" sldId="274"/>
            <ac:spMk id="2" creationId="{3F3E19AE-32EF-D34E-BFC5-BC8AFE9DA8EE}"/>
          </ac:spMkLst>
        </pc:spChg>
        <pc:spChg chg="add mod">
          <ac:chgData name="Alexa Hudak" userId="4e84f2bf-e999-4d5a-ae1f-a0eff5e5b7ce" providerId="ADAL" clId="{7782202C-8C8D-4AF5-864E-6A33CA651D6F}" dt="2022-08-10T15:26:07.157" v="202" actId="207"/>
          <ac:spMkLst>
            <pc:docMk/>
            <pc:sldMk cId="2444890271" sldId="274"/>
            <ac:spMk id="7" creationId="{DA6C6546-453F-4C6D-BF64-50503247263D}"/>
          </ac:spMkLst>
        </pc:spChg>
        <pc:graphicFrameChg chg="del">
          <ac:chgData name="Alexa Hudak" userId="4e84f2bf-e999-4d5a-ae1f-a0eff5e5b7ce" providerId="ADAL" clId="{7782202C-8C8D-4AF5-864E-6A33CA651D6F}" dt="2022-08-10T15:25:31.679" v="200" actId="478"/>
          <ac:graphicFrameMkLst>
            <pc:docMk/>
            <pc:sldMk cId="2444890271" sldId="274"/>
            <ac:graphicFrameMk id="6" creationId="{D41F0C7A-A16E-964C-9DDC-ED1B31439A9C}"/>
          </ac:graphicFrameMkLst>
        </pc:graphicFrameChg>
      </pc:sldChg>
      <pc:sldChg chg="modSp mod">
        <pc:chgData name="Alexa Hudak" userId="4e84f2bf-e999-4d5a-ae1f-a0eff5e5b7ce" providerId="ADAL" clId="{7782202C-8C8D-4AF5-864E-6A33CA651D6F}" dt="2022-08-10T15:21:37.060" v="141"/>
        <pc:sldMkLst>
          <pc:docMk/>
          <pc:sldMk cId="3371706173" sldId="275"/>
        </pc:sldMkLst>
        <pc:spChg chg="mod">
          <ac:chgData name="Alexa Hudak" userId="4e84f2bf-e999-4d5a-ae1f-a0eff5e5b7ce" providerId="ADAL" clId="{7782202C-8C8D-4AF5-864E-6A33CA651D6F}" dt="2022-08-10T15:21:37.060" v="141"/>
          <ac:spMkLst>
            <pc:docMk/>
            <pc:sldMk cId="3371706173" sldId="275"/>
            <ac:spMk id="5" creationId="{283DB256-BEE3-4657-A51D-3B3630DF96A7}"/>
          </ac:spMkLst>
        </pc:spChg>
        <pc:spChg chg="mod">
          <ac:chgData name="Alexa Hudak" userId="4e84f2bf-e999-4d5a-ae1f-a0eff5e5b7ce" providerId="ADAL" clId="{7782202C-8C8D-4AF5-864E-6A33CA651D6F}" dt="2022-08-10T15:21:07.277" v="135" actId="207"/>
          <ac:spMkLst>
            <pc:docMk/>
            <pc:sldMk cId="3371706173" sldId="275"/>
            <ac:spMk id="6" creationId="{D4143882-8507-454D-B8B0-AABA6CAA35AC}"/>
          </ac:spMkLst>
        </pc:spChg>
      </pc:sldChg>
      <pc:sldChg chg="addSp delSp modSp mod chgLayout">
        <pc:chgData name="Alexa Hudak" userId="4e84f2bf-e999-4d5a-ae1f-a0eff5e5b7ce" providerId="ADAL" clId="{7782202C-8C8D-4AF5-864E-6A33CA651D6F}" dt="2022-08-10T15:24:36.388" v="191" actId="6549"/>
        <pc:sldMkLst>
          <pc:docMk/>
          <pc:sldMk cId="916562907" sldId="276"/>
        </pc:sldMkLst>
        <pc:spChg chg="add del mod">
          <ac:chgData name="Alexa Hudak" userId="4e84f2bf-e999-4d5a-ae1f-a0eff5e5b7ce" providerId="ADAL" clId="{7782202C-8C8D-4AF5-864E-6A33CA651D6F}" dt="2022-08-10T15:24:10.204" v="177" actId="478"/>
          <ac:spMkLst>
            <pc:docMk/>
            <pc:sldMk cId="916562907" sldId="276"/>
            <ac:spMk id="3" creationId="{12CF9996-B138-459E-B235-2E0736A1D248}"/>
          </ac:spMkLst>
        </pc:spChg>
        <pc:spChg chg="mod ord">
          <ac:chgData name="Alexa Hudak" userId="4e84f2bf-e999-4d5a-ae1f-a0eff5e5b7ce" providerId="ADAL" clId="{7782202C-8C8D-4AF5-864E-6A33CA651D6F}" dt="2022-08-10T15:24:06.774" v="175" actId="700"/>
          <ac:spMkLst>
            <pc:docMk/>
            <pc:sldMk cId="916562907" sldId="276"/>
            <ac:spMk id="5" creationId="{7F41EEE8-EC52-41F0-8086-2A6EF6252F6A}"/>
          </ac:spMkLst>
        </pc:spChg>
        <pc:spChg chg="mod ord">
          <ac:chgData name="Alexa Hudak" userId="4e84f2bf-e999-4d5a-ae1f-a0eff5e5b7ce" providerId="ADAL" clId="{7782202C-8C8D-4AF5-864E-6A33CA651D6F}" dt="2022-08-10T15:24:06.774" v="175" actId="700"/>
          <ac:spMkLst>
            <pc:docMk/>
            <pc:sldMk cId="916562907" sldId="276"/>
            <ac:spMk id="6" creationId="{B46833AB-FAC4-4D53-BBCF-7948045A5EE7}"/>
          </ac:spMkLst>
        </pc:spChg>
        <pc:spChg chg="del mod ord">
          <ac:chgData name="Alexa Hudak" userId="4e84f2bf-e999-4d5a-ae1f-a0eff5e5b7ce" providerId="ADAL" clId="{7782202C-8C8D-4AF5-864E-6A33CA651D6F}" dt="2022-08-10T15:24:09.275" v="176" actId="478"/>
          <ac:spMkLst>
            <pc:docMk/>
            <pc:sldMk cId="916562907" sldId="276"/>
            <ac:spMk id="9" creationId="{74C64361-220E-411F-8DB7-CDCF166B20DB}"/>
          </ac:spMkLst>
        </pc:spChg>
        <pc:spChg chg="mod ord">
          <ac:chgData name="Alexa Hudak" userId="4e84f2bf-e999-4d5a-ae1f-a0eff5e5b7ce" providerId="ADAL" clId="{7782202C-8C8D-4AF5-864E-6A33CA651D6F}" dt="2022-08-10T15:24:36.388" v="191" actId="6549"/>
          <ac:spMkLst>
            <pc:docMk/>
            <pc:sldMk cId="916562907" sldId="276"/>
            <ac:spMk id="10" creationId="{E9A21E58-1B3E-4EEF-A6A9-66D424F3FDF4}"/>
          </ac:spMkLst>
        </pc:spChg>
      </pc:sldChg>
      <pc:sldChg chg="modSp mod">
        <pc:chgData name="Alexa Hudak" userId="4e84f2bf-e999-4d5a-ae1f-a0eff5e5b7ce" providerId="ADAL" clId="{7782202C-8C8D-4AF5-864E-6A33CA651D6F}" dt="2022-08-10T15:23:27.910" v="167" actId="2710"/>
        <pc:sldMkLst>
          <pc:docMk/>
          <pc:sldMk cId="3336100465" sldId="277"/>
        </pc:sldMkLst>
        <pc:spChg chg="mod">
          <ac:chgData name="Alexa Hudak" userId="4e84f2bf-e999-4d5a-ae1f-a0eff5e5b7ce" providerId="ADAL" clId="{7782202C-8C8D-4AF5-864E-6A33CA651D6F}" dt="2022-08-10T15:22:58.040" v="156"/>
          <ac:spMkLst>
            <pc:docMk/>
            <pc:sldMk cId="3336100465" sldId="277"/>
            <ac:spMk id="2" creationId="{791BA74F-50B7-4978-9A8F-EFD872E504FB}"/>
          </ac:spMkLst>
        </pc:spChg>
        <pc:spChg chg="mod">
          <ac:chgData name="Alexa Hudak" userId="4e84f2bf-e999-4d5a-ae1f-a0eff5e5b7ce" providerId="ADAL" clId="{7782202C-8C8D-4AF5-864E-6A33CA651D6F}" dt="2022-08-10T15:23:27.910" v="167" actId="2710"/>
          <ac:spMkLst>
            <pc:docMk/>
            <pc:sldMk cId="3336100465" sldId="277"/>
            <ac:spMk id="3" creationId="{839FE196-5D6C-4A41-B645-B5234643E6EC}"/>
          </ac:spMkLst>
        </pc:spChg>
      </pc:sldChg>
      <pc:sldChg chg="addSp delSp modSp mod">
        <pc:chgData name="Alexa Hudak" userId="4e84f2bf-e999-4d5a-ae1f-a0eff5e5b7ce" providerId="ADAL" clId="{7782202C-8C8D-4AF5-864E-6A33CA651D6F}" dt="2022-08-10T15:17:18.835" v="86" actId="1076"/>
        <pc:sldMkLst>
          <pc:docMk/>
          <pc:sldMk cId="3574964083" sldId="278"/>
        </pc:sldMkLst>
        <pc:spChg chg="mod">
          <ac:chgData name="Alexa Hudak" userId="4e84f2bf-e999-4d5a-ae1f-a0eff5e5b7ce" providerId="ADAL" clId="{7782202C-8C8D-4AF5-864E-6A33CA651D6F}" dt="2022-08-10T15:16:46.019" v="71"/>
          <ac:spMkLst>
            <pc:docMk/>
            <pc:sldMk cId="3574964083" sldId="278"/>
            <ac:spMk id="2" creationId="{6FD0DD2C-E25A-4CFE-8833-2409E16E6AAE}"/>
          </ac:spMkLst>
        </pc:spChg>
        <pc:spChg chg="del mod">
          <ac:chgData name="Alexa Hudak" userId="4e84f2bf-e999-4d5a-ae1f-a0eff5e5b7ce" providerId="ADAL" clId="{7782202C-8C8D-4AF5-864E-6A33CA651D6F}" dt="2022-08-10T15:17:07.782" v="81" actId="478"/>
          <ac:spMkLst>
            <pc:docMk/>
            <pc:sldMk cId="3574964083" sldId="278"/>
            <ac:spMk id="3" creationId="{07D37345-6C4D-4C57-890C-7AD0B74081DF}"/>
          </ac:spMkLst>
        </pc:spChg>
        <pc:spChg chg="add mod">
          <ac:chgData name="Alexa Hudak" userId="4e84f2bf-e999-4d5a-ae1f-a0eff5e5b7ce" providerId="ADAL" clId="{7782202C-8C8D-4AF5-864E-6A33CA651D6F}" dt="2022-08-10T15:17:18.835" v="86" actId="1076"/>
          <ac:spMkLst>
            <pc:docMk/>
            <pc:sldMk cId="3574964083" sldId="278"/>
            <ac:spMk id="7" creationId="{1F214EB6-6321-4531-8938-7E64CB2ADCCF}"/>
          </ac:spMkLst>
        </pc:spChg>
        <pc:spChg chg="add del mod">
          <ac:chgData name="Alexa Hudak" userId="4e84f2bf-e999-4d5a-ae1f-a0eff5e5b7ce" providerId="ADAL" clId="{7782202C-8C8D-4AF5-864E-6A33CA651D6F}" dt="2022-08-10T15:17:09.315" v="82" actId="478"/>
          <ac:spMkLst>
            <pc:docMk/>
            <pc:sldMk cId="3574964083" sldId="278"/>
            <ac:spMk id="11" creationId="{040CDDB5-76E5-4DCF-BCBF-F00159998320}"/>
          </ac:spMkLst>
        </pc:spChg>
        <pc:picChg chg="del">
          <ac:chgData name="Alexa Hudak" userId="4e84f2bf-e999-4d5a-ae1f-a0eff5e5b7ce" providerId="ADAL" clId="{7782202C-8C8D-4AF5-864E-6A33CA651D6F}" dt="2022-08-10T15:16:52.874" v="72" actId="478"/>
          <ac:picMkLst>
            <pc:docMk/>
            <pc:sldMk cId="3574964083" sldId="278"/>
            <ac:picMk id="8" creationId="{A9055E34-3E44-4FE3-8FAC-2E5D76F6E1F8}"/>
          </ac:picMkLst>
        </pc:picChg>
        <pc:picChg chg="add mod">
          <ac:chgData name="Alexa Hudak" userId="4e84f2bf-e999-4d5a-ae1f-a0eff5e5b7ce" providerId="ADAL" clId="{7782202C-8C8D-4AF5-864E-6A33CA651D6F}" dt="2022-08-10T15:17:11.732" v="83" actId="1076"/>
          <ac:picMkLst>
            <pc:docMk/>
            <pc:sldMk cId="3574964083" sldId="278"/>
            <ac:picMk id="9" creationId="{1EA548C3-C301-4D81-8F59-7ACF199322B3}"/>
          </ac:picMkLst>
        </pc:picChg>
      </pc:sldChg>
      <pc:sldChg chg="modSp mod">
        <pc:chgData name="Alexa Hudak" userId="4e84f2bf-e999-4d5a-ae1f-a0eff5e5b7ce" providerId="ADAL" clId="{7782202C-8C8D-4AF5-864E-6A33CA651D6F}" dt="2022-08-10T15:26:29.531" v="207" actId="255"/>
        <pc:sldMkLst>
          <pc:docMk/>
          <pc:sldMk cId="2510992122" sldId="279"/>
        </pc:sldMkLst>
        <pc:spChg chg="mod">
          <ac:chgData name="Alexa Hudak" userId="4e84f2bf-e999-4d5a-ae1f-a0eff5e5b7ce" providerId="ADAL" clId="{7782202C-8C8D-4AF5-864E-6A33CA651D6F}" dt="2022-08-10T15:26:13.586" v="203"/>
          <ac:spMkLst>
            <pc:docMk/>
            <pc:sldMk cId="2510992122" sldId="279"/>
            <ac:spMk id="2" creationId="{2E22FBBC-D046-4B42-A85E-249DD6E63EFA}"/>
          </ac:spMkLst>
        </pc:spChg>
        <pc:spChg chg="mod">
          <ac:chgData name="Alexa Hudak" userId="4e84f2bf-e999-4d5a-ae1f-a0eff5e5b7ce" providerId="ADAL" clId="{7782202C-8C8D-4AF5-864E-6A33CA651D6F}" dt="2022-08-10T15:26:29.531" v="207" actId="255"/>
          <ac:spMkLst>
            <pc:docMk/>
            <pc:sldMk cId="2510992122" sldId="279"/>
            <ac:spMk id="3" creationId="{111BC80F-D4A7-49F4-8636-F84AB0F4B92F}"/>
          </ac:spMkLst>
        </pc:spChg>
      </pc:sldChg>
      <pc:sldChg chg="addSp delSp modSp new mod">
        <pc:chgData name="Alexa Hudak" userId="4e84f2bf-e999-4d5a-ae1f-a0eff5e5b7ce" providerId="ADAL" clId="{7782202C-8C8D-4AF5-864E-6A33CA651D6F}" dt="2022-08-10T15:27:26.953" v="216" actId="167"/>
        <pc:sldMkLst>
          <pc:docMk/>
          <pc:sldMk cId="3352727259" sldId="280"/>
        </pc:sldMkLst>
        <pc:spChg chg="mod">
          <ac:chgData name="Alexa Hudak" userId="4e84f2bf-e999-4d5a-ae1f-a0eff5e5b7ce" providerId="ADAL" clId="{7782202C-8C8D-4AF5-864E-6A33CA651D6F}" dt="2022-08-10T15:26:42.541" v="209"/>
          <ac:spMkLst>
            <pc:docMk/>
            <pc:sldMk cId="3352727259" sldId="280"/>
            <ac:spMk id="2" creationId="{F2AB338F-A923-4D0A-8FD8-8D82988648FD}"/>
          </ac:spMkLst>
        </pc:spChg>
        <pc:spChg chg="del">
          <ac:chgData name="Alexa Hudak" userId="4e84f2bf-e999-4d5a-ae1f-a0eff5e5b7ce" providerId="ADAL" clId="{7782202C-8C8D-4AF5-864E-6A33CA651D6F}" dt="2022-08-10T15:26:58.689" v="211" actId="478"/>
          <ac:spMkLst>
            <pc:docMk/>
            <pc:sldMk cId="3352727259" sldId="280"/>
            <ac:spMk id="3" creationId="{EC01D0C3-58A1-4E5E-B22B-AF66A73E43B7}"/>
          </ac:spMkLst>
        </pc:spChg>
        <pc:spChg chg="add del mod">
          <ac:chgData name="Alexa Hudak" userId="4e84f2bf-e999-4d5a-ae1f-a0eff5e5b7ce" providerId="ADAL" clId="{7782202C-8C8D-4AF5-864E-6A33CA651D6F}" dt="2022-08-10T15:27:08.420" v="213" actId="478"/>
          <ac:spMkLst>
            <pc:docMk/>
            <pc:sldMk cId="3352727259" sldId="280"/>
            <ac:spMk id="6" creationId="{CB301AD4-0577-4210-A4FE-F80D764D460B}"/>
          </ac:spMkLst>
        </pc:spChg>
        <pc:spChg chg="add mod">
          <ac:chgData name="Alexa Hudak" userId="4e84f2bf-e999-4d5a-ae1f-a0eff5e5b7ce" providerId="ADAL" clId="{7782202C-8C8D-4AF5-864E-6A33CA651D6F}" dt="2022-08-10T15:27:17.943" v="214"/>
          <ac:spMkLst>
            <pc:docMk/>
            <pc:sldMk cId="3352727259" sldId="280"/>
            <ac:spMk id="12" creationId="{4DEAF0B5-DEF9-47DC-9BC1-2C27B4D33F10}"/>
          </ac:spMkLst>
        </pc:spChg>
        <pc:spChg chg="add mod">
          <ac:chgData name="Alexa Hudak" userId="4e84f2bf-e999-4d5a-ae1f-a0eff5e5b7ce" providerId="ADAL" clId="{7782202C-8C8D-4AF5-864E-6A33CA651D6F}" dt="2022-08-10T15:27:17.943" v="214"/>
          <ac:spMkLst>
            <pc:docMk/>
            <pc:sldMk cId="3352727259" sldId="280"/>
            <ac:spMk id="13" creationId="{78FDA18F-C91F-4773-9FBB-7A623BBDE5B7}"/>
          </ac:spMkLst>
        </pc:spChg>
        <pc:spChg chg="add mod">
          <ac:chgData name="Alexa Hudak" userId="4e84f2bf-e999-4d5a-ae1f-a0eff5e5b7ce" providerId="ADAL" clId="{7782202C-8C8D-4AF5-864E-6A33CA651D6F}" dt="2022-08-10T15:27:17.943" v="214"/>
          <ac:spMkLst>
            <pc:docMk/>
            <pc:sldMk cId="3352727259" sldId="280"/>
            <ac:spMk id="14" creationId="{B0769622-6375-44E7-B20C-4E5639B1CEA8}"/>
          </ac:spMkLst>
        </pc:spChg>
        <pc:spChg chg="add mod">
          <ac:chgData name="Alexa Hudak" userId="4e84f2bf-e999-4d5a-ae1f-a0eff5e5b7ce" providerId="ADAL" clId="{7782202C-8C8D-4AF5-864E-6A33CA651D6F}" dt="2022-08-10T15:27:17.943" v="214"/>
          <ac:spMkLst>
            <pc:docMk/>
            <pc:sldMk cId="3352727259" sldId="280"/>
            <ac:spMk id="15" creationId="{158C1505-C481-4A9F-9CE6-F4AE4A2F8A03}"/>
          </ac:spMkLst>
        </pc:spChg>
        <pc:spChg chg="add mod">
          <ac:chgData name="Alexa Hudak" userId="4e84f2bf-e999-4d5a-ae1f-a0eff5e5b7ce" providerId="ADAL" clId="{7782202C-8C8D-4AF5-864E-6A33CA651D6F}" dt="2022-08-10T15:27:17.943" v="214"/>
          <ac:spMkLst>
            <pc:docMk/>
            <pc:sldMk cId="3352727259" sldId="280"/>
            <ac:spMk id="16" creationId="{60C3194A-1526-4F91-8BC4-FDDAF4AF3806}"/>
          </ac:spMkLst>
        </pc:spChg>
        <pc:spChg chg="add mod">
          <ac:chgData name="Alexa Hudak" userId="4e84f2bf-e999-4d5a-ae1f-a0eff5e5b7ce" providerId="ADAL" clId="{7782202C-8C8D-4AF5-864E-6A33CA651D6F}" dt="2022-08-10T15:27:17.943" v="214"/>
          <ac:spMkLst>
            <pc:docMk/>
            <pc:sldMk cId="3352727259" sldId="280"/>
            <ac:spMk id="17" creationId="{59D15AF2-2399-4843-90B4-D4AD0ECE863F}"/>
          </ac:spMkLst>
        </pc:spChg>
        <pc:spChg chg="add mod">
          <ac:chgData name="Alexa Hudak" userId="4e84f2bf-e999-4d5a-ae1f-a0eff5e5b7ce" providerId="ADAL" clId="{7782202C-8C8D-4AF5-864E-6A33CA651D6F}" dt="2022-08-10T15:27:17.943" v="214"/>
          <ac:spMkLst>
            <pc:docMk/>
            <pc:sldMk cId="3352727259" sldId="280"/>
            <ac:spMk id="18" creationId="{1D7F5365-8447-42E4-B6EF-CF8F8089D549}"/>
          </ac:spMkLst>
        </pc:spChg>
        <pc:spChg chg="add mod">
          <ac:chgData name="Alexa Hudak" userId="4e84f2bf-e999-4d5a-ae1f-a0eff5e5b7ce" providerId="ADAL" clId="{7782202C-8C8D-4AF5-864E-6A33CA651D6F}" dt="2022-08-10T15:27:17.943" v="214"/>
          <ac:spMkLst>
            <pc:docMk/>
            <pc:sldMk cId="3352727259" sldId="280"/>
            <ac:spMk id="19" creationId="{500581A7-711C-4C4F-AC50-95D85892E9F2}"/>
          </ac:spMkLst>
        </pc:spChg>
        <pc:spChg chg="add mod">
          <ac:chgData name="Alexa Hudak" userId="4e84f2bf-e999-4d5a-ae1f-a0eff5e5b7ce" providerId="ADAL" clId="{7782202C-8C8D-4AF5-864E-6A33CA651D6F}" dt="2022-08-10T15:27:17.943" v="214"/>
          <ac:spMkLst>
            <pc:docMk/>
            <pc:sldMk cId="3352727259" sldId="280"/>
            <ac:spMk id="20" creationId="{F0AE6598-DA83-4AFE-8806-14F54ADEF61B}"/>
          </ac:spMkLst>
        </pc:spChg>
        <pc:spChg chg="add mod">
          <ac:chgData name="Alexa Hudak" userId="4e84f2bf-e999-4d5a-ae1f-a0eff5e5b7ce" providerId="ADAL" clId="{7782202C-8C8D-4AF5-864E-6A33CA651D6F}" dt="2022-08-10T15:27:17.943" v="214"/>
          <ac:spMkLst>
            <pc:docMk/>
            <pc:sldMk cId="3352727259" sldId="280"/>
            <ac:spMk id="21" creationId="{E5CD039D-4E4E-40C5-985F-2E8EBDA1CB6A}"/>
          </ac:spMkLst>
        </pc:spChg>
        <pc:spChg chg="add mod ord">
          <ac:chgData name="Alexa Hudak" userId="4e84f2bf-e999-4d5a-ae1f-a0eff5e5b7ce" providerId="ADAL" clId="{7782202C-8C8D-4AF5-864E-6A33CA651D6F}" dt="2022-08-10T15:27:26.953" v="216" actId="167"/>
          <ac:spMkLst>
            <pc:docMk/>
            <pc:sldMk cId="3352727259" sldId="280"/>
            <ac:spMk id="22" creationId="{939658B6-1E75-4314-A7E0-36310A51C149}"/>
          </ac:spMkLst>
        </pc:spChg>
        <pc:grpChg chg="add mod">
          <ac:chgData name="Alexa Hudak" userId="4e84f2bf-e999-4d5a-ae1f-a0eff5e5b7ce" providerId="ADAL" clId="{7782202C-8C8D-4AF5-864E-6A33CA651D6F}" dt="2022-08-10T15:27:17.943" v="214"/>
          <ac:grpSpMkLst>
            <pc:docMk/>
            <pc:sldMk cId="3352727259" sldId="280"/>
            <ac:grpSpMk id="7" creationId="{26BF08ED-2179-40A3-B519-BC45CA26ACC1}"/>
          </ac:grpSpMkLst>
        </pc:grpChg>
        <pc:grpChg chg="add mod">
          <ac:chgData name="Alexa Hudak" userId="4e84f2bf-e999-4d5a-ae1f-a0eff5e5b7ce" providerId="ADAL" clId="{7782202C-8C8D-4AF5-864E-6A33CA651D6F}" dt="2022-08-10T15:27:17.943" v="214"/>
          <ac:grpSpMkLst>
            <pc:docMk/>
            <pc:sldMk cId="3352727259" sldId="280"/>
            <ac:grpSpMk id="8" creationId="{FA681A39-7B82-494D-8DC1-D8E0AE6467B5}"/>
          </ac:grpSpMkLst>
        </pc:grpChg>
        <pc:grpChg chg="add mod">
          <ac:chgData name="Alexa Hudak" userId="4e84f2bf-e999-4d5a-ae1f-a0eff5e5b7ce" providerId="ADAL" clId="{7782202C-8C8D-4AF5-864E-6A33CA651D6F}" dt="2022-08-10T15:27:17.943" v="214"/>
          <ac:grpSpMkLst>
            <pc:docMk/>
            <pc:sldMk cId="3352727259" sldId="280"/>
            <ac:grpSpMk id="9" creationId="{DF2403CC-503B-42BF-A890-A6BAA1544F8E}"/>
          </ac:grpSpMkLst>
        </pc:grpChg>
        <pc:grpChg chg="add mod">
          <ac:chgData name="Alexa Hudak" userId="4e84f2bf-e999-4d5a-ae1f-a0eff5e5b7ce" providerId="ADAL" clId="{7782202C-8C8D-4AF5-864E-6A33CA651D6F}" dt="2022-08-10T15:27:17.943" v="214"/>
          <ac:grpSpMkLst>
            <pc:docMk/>
            <pc:sldMk cId="3352727259" sldId="280"/>
            <ac:grpSpMk id="10" creationId="{26DC971C-0366-44D7-B5A7-D6D759B6BFE9}"/>
          </ac:grpSpMkLst>
        </pc:grpChg>
        <pc:grpChg chg="add mod">
          <ac:chgData name="Alexa Hudak" userId="4e84f2bf-e999-4d5a-ae1f-a0eff5e5b7ce" providerId="ADAL" clId="{7782202C-8C8D-4AF5-864E-6A33CA651D6F}" dt="2022-08-10T15:27:17.943" v="214"/>
          <ac:grpSpMkLst>
            <pc:docMk/>
            <pc:sldMk cId="3352727259" sldId="280"/>
            <ac:grpSpMk id="11" creationId="{E0CD8E5B-8F57-4C43-96CD-CD62D3D433DD}"/>
          </ac:grpSpMkLst>
        </pc:grpChg>
      </pc:sldChg>
      <pc:sldChg chg="modSp add mod">
        <pc:chgData name="Alexa Hudak" userId="4e84f2bf-e999-4d5a-ae1f-a0eff5e5b7ce" providerId="ADAL" clId="{7782202C-8C8D-4AF5-864E-6A33CA651D6F}" dt="2022-08-10T15:30:33.181" v="261" actId="207"/>
        <pc:sldMkLst>
          <pc:docMk/>
          <pc:sldMk cId="677157857" sldId="281"/>
        </pc:sldMkLst>
        <pc:spChg chg="mod">
          <ac:chgData name="Alexa Hudak" userId="4e84f2bf-e999-4d5a-ae1f-a0eff5e5b7ce" providerId="ADAL" clId="{7782202C-8C8D-4AF5-864E-6A33CA651D6F}" dt="2022-08-10T15:30:33.181" v="261" actId="207"/>
          <ac:spMkLst>
            <pc:docMk/>
            <pc:sldMk cId="677157857" sldId="281"/>
            <ac:spMk id="3" creationId="{111BC80F-D4A7-49F4-8636-F84AB0F4B92F}"/>
          </ac:spMkLst>
        </pc:spChg>
      </pc:sldChg>
      <pc:sldChg chg="modSp add mod">
        <pc:chgData name="Alexa Hudak" userId="4e84f2bf-e999-4d5a-ae1f-a0eff5e5b7ce" providerId="ADAL" clId="{7782202C-8C8D-4AF5-864E-6A33CA651D6F}" dt="2022-08-10T15:27:44.129" v="218" actId="27636"/>
        <pc:sldMkLst>
          <pc:docMk/>
          <pc:sldMk cId="2812793091" sldId="292"/>
        </pc:sldMkLst>
        <pc:spChg chg="mod">
          <ac:chgData name="Alexa Hudak" userId="4e84f2bf-e999-4d5a-ae1f-a0eff5e5b7ce" providerId="ADAL" clId="{7782202C-8C8D-4AF5-864E-6A33CA651D6F}" dt="2022-08-10T15:27:44.129" v="218" actId="27636"/>
          <ac:spMkLst>
            <pc:docMk/>
            <pc:sldMk cId="2812793091" sldId="292"/>
            <ac:spMk id="3" creationId="{636D2D92-3509-4B9E-80DA-E7D2DEA63096}"/>
          </ac:spMkLst>
        </pc:spChg>
      </pc:sldChg>
      <pc:sldChg chg="modSp add mod">
        <pc:chgData name="Alexa Hudak" userId="4e84f2bf-e999-4d5a-ae1f-a0eff5e5b7ce" providerId="ADAL" clId="{7782202C-8C8D-4AF5-864E-6A33CA651D6F}" dt="2022-08-10T15:30:36.192" v="262" actId="207"/>
        <pc:sldMkLst>
          <pc:docMk/>
          <pc:sldMk cId="3717079894" sldId="293"/>
        </pc:sldMkLst>
        <pc:spChg chg="mod">
          <ac:chgData name="Alexa Hudak" userId="4e84f2bf-e999-4d5a-ae1f-a0eff5e5b7ce" providerId="ADAL" clId="{7782202C-8C8D-4AF5-864E-6A33CA651D6F}" dt="2022-08-10T15:30:36.192" v="262" actId="207"/>
          <ac:spMkLst>
            <pc:docMk/>
            <pc:sldMk cId="3717079894" sldId="293"/>
            <ac:spMk id="3" creationId="{839FE196-5D6C-4A41-B645-B5234643E6EC}"/>
          </ac:spMkLst>
        </pc:spChg>
      </pc:sldChg>
      <pc:sldChg chg="add">
        <pc:chgData name="Alexa Hudak" userId="4e84f2bf-e999-4d5a-ae1f-a0eff5e5b7ce" providerId="ADAL" clId="{7782202C-8C8D-4AF5-864E-6A33CA651D6F}" dt="2022-08-10T15:27:44.094" v="217"/>
        <pc:sldMkLst>
          <pc:docMk/>
          <pc:sldMk cId="2104168934" sldId="294"/>
        </pc:sldMkLst>
      </pc:sldChg>
      <pc:sldChg chg="modSp add mod">
        <pc:chgData name="Alexa Hudak" userId="4e84f2bf-e999-4d5a-ae1f-a0eff5e5b7ce" providerId="ADAL" clId="{7782202C-8C8D-4AF5-864E-6A33CA651D6F}" dt="2022-08-10T15:28:16.605" v="226" actId="27636"/>
        <pc:sldMkLst>
          <pc:docMk/>
          <pc:sldMk cId="865241216" sldId="295"/>
        </pc:sldMkLst>
        <pc:spChg chg="mod">
          <ac:chgData name="Alexa Hudak" userId="4e84f2bf-e999-4d5a-ae1f-a0eff5e5b7ce" providerId="ADAL" clId="{7782202C-8C8D-4AF5-864E-6A33CA651D6F}" dt="2022-08-10T15:28:16.605" v="226" actId="27636"/>
          <ac:spMkLst>
            <pc:docMk/>
            <pc:sldMk cId="865241216" sldId="295"/>
            <ac:spMk id="3" creationId="{2AB1B761-CB35-45F6-80A2-DB7A93ABD10A}"/>
          </ac:spMkLst>
        </pc:spChg>
      </pc:sldChg>
      <pc:sldChg chg="modSp add mod">
        <pc:chgData name="Alexa Hudak" userId="4e84f2bf-e999-4d5a-ae1f-a0eff5e5b7ce" providerId="ADAL" clId="{7782202C-8C8D-4AF5-864E-6A33CA651D6F}" dt="2022-08-10T15:29:57.554" v="253" actId="207"/>
        <pc:sldMkLst>
          <pc:docMk/>
          <pc:sldMk cId="1096961364" sldId="296"/>
        </pc:sldMkLst>
        <pc:spChg chg="mod">
          <ac:chgData name="Alexa Hudak" userId="4e84f2bf-e999-4d5a-ae1f-a0eff5e5b7ce" providerId="ADAL" clId="{7782202C-8C8D-4AF5-864E-6A33CA651D6F}" dt="2022-08-10T15:29:57.554" v="253" actId="207"/>
          <ac:spMkLst>
            <pc:docMk/>
            <pc:sldMk cId="1096961364" sldId="296"/>
            <ac:spMk id="3" creationId="{4C6EA55E-A41D-43B1-975A-649AF35F9DB9}"/>
          </ac:spMkLst>
        </pc:spChg>
      </pc:sldChg>
      <pc:sldChg chg="modSp add mod">
        <pc:chgData name="Alexa Hudak" userId="4e84f2bf-e999-4d5a-ae1f-a0eff5e5b7ce" providerId="ADAL" clId="{7782202C-8C8D-4AF5-864E-6A33CA651D6F}" dt="2022-08-10T15:29:35.937" v="246" actId="207"/>
        <pc:sldMkLst>
          <pc:docMk/>
          <pc:sldMk cId="2921158554" sldId="299"/>
        </pc:sldMkLst>
        <pc:spChg chg="mod">
          <ac:chgData name="Alexa Hudak" userId="4e84f2bf-e999-4d5a-ae1f-a0eff5e5b7ce" providerId="ADAL" clId="{7782202C-8C8D-4AF5-864E-6A33CA651D6F}" dt="2022-08-10T15:29:35.937" v="246" actId="207"/>
          <ac:spMkLst>
            <pc:docMk/>
            <pc:sldMk cId="2921158554" sldId="299"/>
            <ac:spMk id="3" creationId="{EEBD3A43-F2B5-4FD2-B652-F2FC1CFDBD25}"/>
          </ac:spMkLst>
        </pc:spChg>
      </pc:sldChg>
      <pc:sldChg chg="modSp add mod">
        <pc:chgData name="Alexa Hudak" userId="4e84f2bf-e999-4d5a-ae1f-a0eff5e5b7ce" providerId="ADAL" clId="{7782202C-8C8D-4AF5-864E-6A33CA651D6F}" dt="2022-08-10T15:29:31.414" v="245" actId="207"/>
        <pc:sldMkLst>
          <pc:docMk/>
          <pc:sldMk cId="4166227009" sldId="300"/>
        </pc:sldMkLst>
        <pc:spChg chg="mod">
          <ac:chgData name="Alexa Hudak" userId="4e84f2bf-e999-4d5a-ae1f-a0eff5e5b7ce" providerId="ADAL" clId="{7782202C-8C8D-4AF5-864E-6A33CA651D6F}" dt="2022-08-10T15:29:31.414" v="245" actId="207"/>
          <ac:spMkLst>
            <pc:docMk/>
            <pc:sldMk cId="4166227009" sldId="300"/>
            <ac:spMk id="3" creationId="{EEBD3A43-F2B5-4FD2-B652-F2FC1CFDBD25}"/>
          </ac:spMkLst>
        </pc:spChg>
      </pc:sldChg>
      <pc:sldChg chg="modSp add mod">
        <pc:chgData name="Alexa Hudak" userId="4e84f2bf-e999-4d5a-ae1f-a0eff5e5b7ce" providerId="ADAL" clId="{7782202C-8C8D-4AF5-864E-6A33CA651D6F}" dt="2022-08-10T15:29:39.033" v="247" actId="207"/>
        <pc:sldMkLst>
          <pc:docMk/>
          <pc:sldMk cId="2930268756" sldId="302"/>
        </pc:sldMkLst>
        <pc:spChg chg="mod">
          <ac:chgData name="Alexa Hudak" userId="4e84f2bf-e999-4d5a-ae1f-a0eff5e5b7ce" providerId="ADAL" clId="{7782202C-8C8D-4AF5-864E-6A33CA651D6F}" dt="2022-08-10T15:29:39.033" v="247" actId="207"/>
          <ac:spMkLst>
            <pc:docMk/>
            <pc:sldMk cId="2930268756" sldId="302"/>
            <ac:spMk id="6" creationId="{2E03C2D1-A643-4000-A1C5-33BED03B1438}"/>
          </ac:spMkLst>
        </pc:spChg>
      </pc:sldChg>
      <pc:sldChg chg="modSp add mod">
        <pc:chgData name="Alexa Hudak" userId="4e84f2bf-e999-4d5a-ae1f-a0eff5e5b7ce" providerId="ADAL" clId="{7782202C-8C8D-4AF5-864E-6A33CA651D6F}" dt="2022-08-10T15:29:54.908" v="252" actId="207"/>
        <pc:sldMkLst>
          <pc:docMk/>
          <pc:sldMk cId="3138247474" sldId="306"/>
        </pc:sldMkLst>
        <pc:spChg chg="mod">
          <ac:chgData name="Alexa Hudak" userId="4e84f2bf-e999-4d5a-ae1f-a0eff5e5b7ce" providerId="ADAL" clId="{7782202C-8C8D-4AF5-864E-6A33CA651D6F}" dt="2022-08-10T15:29:52.577" v="251" actId="207"/>
          <ac:spMkLst>
            <pc:docMk/>
            <pc:sldMk cId="3138247474" sldId="306"/>
            <ac:spMk id="4" creationId="{FFE5EDD0-12D9-4361-AC0D-7CBB1BEAA10F}"/>
          </ac:spMkLst>
        </pc:spChg>
        <pc:spChg chg="mod">
          <ac:chgData name="Alexa Hudak" userId="4e84f2bf-e999-4d5a-ae1f-a0eff5e5b7ce" providerId="ADAL" clId="{7782202C-8C8D-4AF5-864E-6A33CA651D6F}" dt="2022-08-10T15:29:47.408" v="249" actId="207"/>
          <ac:spMkLst>
            <pc:docMk/>
            <pc:sldMk cId="3138247474" sldId="306"/>
            <ac:spMk id="5" creationId="{8BA4112E-A697-442E-A326-C7961EE480FE}"/>
          </ac:spMkLst>
        </pc:spChg>
        <pc:spChg chg="mod">
          <ac:chgData name="Alexa Hudak" userId="4e84f2bf-e999-4d5a-ae1f-a0eff5e5b7ce" providerId="ADAL" clId="{7782202C-8C8D-4AF5-864E-6A33CA651D6F}" dt="2022-08-10T15:29:54.908" v="252" actId="207"/>
          <ac:spMkLst>
            <pc:docMk/>
            <pc:sldMk cId="3138247474" sldId="306"/>
            <ac:spMk id="6" creationId="{38F7DEC3-00A4-4928-84F7-C82C6F5EF30B}"/>
          </ac:spMkLst>
        </pc:spChg>
        <pc:spChg chg="mod">
          <ac:chgData name="Alexa Hudak" userId="4e84f2bf-e999-4d5a-ae1f-a0eff5e5b7ce" providerId="ADAL" clId="{7782202C-8C8D-4AF5-864E-6A33CA651D6F}" dt="2022-08-10T15:29:49.762" v="250" actId="207"/>
          <ac:spMkLst>
            <pc:docMk/>
            <pc:sldMk cId="3138247474" sldId="306"/>
            <ac:spMk id="7" creationId="{E0A8F634-AA9F-4C8C-9173-E1FBFE9F1ADD}"/>
          </ac:spMkLst>
        </pc:spChg>
      </pc:sldChg>
      <pc:sldChg chg="modSp add mod">
        <pc:chgData name="Alexa Hudak" userId="4e84f2bf-e999-4d5a-ae1f-a0eff5e5b7ce" providerId="ADAL" clId="{7782202C-8C8D-4AF5-864E-6A33CA651D6F}" dt="2022-08-10T15:29:43.044" v="248" actId="207"/>
        <pc:sldMkLst>
          <pc:docMk/>
          <pc:sldMk cId="750204068" sldId="308"/>
        </pc:sldMkLst>
        <pc:spChg chg="mod">
          <ac:chgData name="Alexa Hudak" userId="4e84f2bf-e999-4d5a-ae1f-a0eff5e5b7ce" providerId="ADAL" clId="{7782202C-8C8D-4AF5-864E-6A33CA651D6F}" dt="2022-08-10T15:29:43.044" v="248" actId="207"/>
          <ac:spMkLst>
            <pc:docMk/>
            <pc:sldMk cId="750204068" sldId="308"/>
            <ac:spMk id="3" creationId="{D02E622B-D21C-4DB2-BA5D-D027193FB00D}"/>
          </ac:spMkLst>
        </pc:spChg>
      </pc:sldChg>
      <pc:sldChg chg="modSp add mod">
        <pc:chgData name="Alexa Hudak" userId="4e84f2bf-e999-4d5a-ae1f-a0eff5e5b7ce" providerId="ADAL" clId="{7782202C-8C8D-4AF5-864E-6A33CA651D6F}" dt="2022-08-10T15:29:22.806" v="243" actId="207"/>
        <pc:sldMkLst>
          <pc:docMk/>
          <pc:sldMk cId="1810326834" sldId="309"/>
        </pc:sldMkLst>
        <pc:spChg chg="mod">
          <ac:chgData name="Alexa Hudak" userId="4e84f2bf-e999-4d5a-ae1f-a0eff5e5b7ce" providerId="ADAL" clId="{7782202C-8C8D-4AF5-864E-6A33CA651D6F}" dt="2022-08-10T15:29:22.806" v="243" actId="207"/>
          <ac:spMkLst>
            <pc:docMk/>
            <pc:sldMk cId="1810326834" sldId="309"/>
            <ac:spMk id="3" creationId="{576D4EAF-544A-456B-8318-7452C53AEA64}"/>
          </ac:spMkLst>
        </pc:spChg>
      </pc:sldChg>
      <pc:sldChg chg="modSp add mod">
        <pc:chgData name="Alexa Hudak" userId="4e84f2bf-e999-4d5a-ae1f-a0eff5e5b7ce" providerId="ADAL" clId="{7782202C-8C8D-4AF5-864E-6A33CA651D6F}" dt="2022-08-10T15:29:20.239" v="242" actId="207"/>
        <pc:sldMkLst>
          <pc:docMk/>
          <pc:sldMk cId="3528767199" sldId="310"/>
        </pc:sldMkLst>
        <pc:spChg chg="mod">
          <ac:chgData name="Alexa Hudak" userId="4e84f2bf-e999-4d5a-ae1f-a0eff5e5b7ce" providerId="ADAL" clId="{7782202C-8C8D-4AF5-864E-6A33CA651D6F}" dt="2022-08-10T15:29:20.239" v="242" actId="207"/>
          <ac:spMkLst>
            <pc:docMk/>
            <pc:sldMk cId="3528767199" sldId="310"/>
            <ac:spMk id="3" creationId="{576D4EAF-544A-456B-8318-7452C53AEA64}"/>
          </ac:spMkLst>
        </pc:spChg>
      </pc:sldChg>
      <pc:sldChg chg="modSp add mod">
        <pc:chgData name="Alexa Hudak" userId="4e84f2bf-e999-4d5a-ae1f-a0eff5e5b7ce" providerId="ADAL" clId="{7782202C-8C8D-4AF5-864E-6A33CA651D6F}" dt="2022-08-10T15:29:05.698" v="238" actId="207"/>
        <pc:sldMkLst>
          <pc:docMk/>
          <pc:sldMk cId="3854369649" sldId="311"/>
        </pc:sldMkLst>
        <pc:spChg chg="mod">
          <ac:chgData name="Alexa Hudak" userId="4e84f2bf-e999-4d5a-ae1f-a0eff5e5b7ce" providerId="ADAL" clId="{7782202C-8C8D-4AF5-864E-6A33CA651D6F}" dt="2022-08-10T15:29:05.698" v="238" actId="207"/>
          <ac:spMkLst>
            <pc:docMk/>
            <pc:sldMk cId="3854369649" sldId="311"/>
            <ac:spMk id="3" creationId="{576D4EAF-544A-456B-8318-7452C53AEA64}"/>
          </ac:spMkLst>
        </pc:spChg>
      </pc:sldChg>
      <pc:sldChg chg="modSp add mod">
        <pc:chgData name="Alexa Hudak" userId="4e84f2bf-e999-4d5a-ae1f-a0eff5e5b7ce" providerId="ADAL" clId="{7782202C-8C8D-4AF5-864E-6A33CA651D6F}" dt="2022-08-10T15:29:16.035" v="241" actId="207"/>
        <pc:sldMkLst>
          <pc:docMk/>
          <pc:sldMk cId="2088289681" sldId="312"/>
        </pc:sldMkLst>
        <pc:spChg chg="mod">
          <ac:chgData name="Alexa Hudak" userId="4e84f2bf-e999-4d5a-ae1f-a0eff5e5b7ce" providerId="ADAL" clId="{7782202C-8C8D-4AF5-864E-6A33CA651D6F}" dt="2022-08-10T15:29:16.035" v="241" actId="207"/>
          <ac:spMkLst>
            <pc:docMk/>
            <pc:sldMk cId="2088289681" sldId="312"/>
            <ac:spMk id="3" creationId="{576D4EAF-544A-456B-8318-7452C53AEA64}"/>
          </ac:spMkLst>
        </pc:spChg>
      </pc:sldChg>
      <pc:sldChg chg="modSp add mod">
        <pc:chgData name="Alexa Hudak" userId="4e84f2bf-e999-4d5a-ae1f-a0eff5e5b7ce" providerId="ADAL" clId="{7782202C-8C8D-4AF5-864E-6A33CA651D6F}" dt="2022-08-10T15:29:12.950" v="240" actId="207"/>
        <pc:sldMkLst>
          <pc:docMk/>
          <pc:sldMk cId="410369049" sldId="313"/>
        </pc:sldMkLst>
        <pc:spChg chg="mod">
          <ac:chgData name="Alexa Hudak" userId="4e84f2bf-e999-4d5a-ae1f-a0eff5e5b7ce" providerId="ADAL" clId="{7782202C-8C8D-4AF5-864E-6A33CA651D6F}" dt="2022-08-10T15:29:12.950" v="240" actId="207"/>
          <ac:spMkLst>
            <pc:docMk/>
            <pc:sldMk cId="410369049" sldId="313"/>
            <ac:spMk id="3" creationId="{576D4EAF-544A-456B-8318-7452C53AEA64}"/>
          </ac:spMkLst>
        </pc:spChg>
      </pc:sldChg>
      <pc:sldChg chg="modSp add mod">
        <pc:chgData name="Alexa Hudak" userId="4e84f2bf-e999-4d5a-ae1f-a0eff5e5b7ce" providerId="ADAL" clId="{7782202C-8C8D-4AF5-864E-6A33CA651D6F}" dt="2022-08-10T15:29:09.769" v="239" actId="207"/>
        <pc:sldMkLst>
          <pc:docMk/>
          <pc:sldMk cId="3441190635" sldId="314"/>
        </pc:sldMkLst>
        <pc:spChg chg="mod">
          <ac:chgData name="Alexa Hudak" userId="4e84f2bf-e999-4d5a-ae1f-a0eff5e5b7ce" providerId="ADAL" clId="{7782202C-8C8D-4AF5-864E-6A33CA651D6F}" dt="2022-08-10T15:29:09.769" v="239" actId="207"/>
          <ac:spMkLst>
            <pc:docMk/>
            <pc:sldMk cId="3441190635" sldId="314"/>
            <ac:spMk id="3" creationId="{576D4EAF-544A-456B-8318-7452C53AEA64}"/>
          </ac:spMkLst>
        </pc:spChg>
      </pc:sldChg>
      <pc:sldChg chg="modSp add mod">
        <pc:chgData name="Alexa Hudak" userId="4e84f2bf-e999-4d5a-ae1f-a0eff5e5b7ce" providerId="ADAL" clId="{7782202C-8C8D-4AF5-864E-6A33CA651D6F}" dt="2022-08-10T15:28:41.581" v="232" actId="27636"/>
        <pc:sldMkLst>
          <pc:docMk/>
          <pc:sldMk cId="1755840087" sldId="315"/>
        </pc:sldMkLst>
        <pc:spChg chg="mod">
          <ac:chgData name="Alexa Hudak" userId="4e84f2bf-e999-4d5a-ae1f-a0eff5e5b7ce" providerId="ADAL" clId="{7782202C-8C8D-4AF5-864E-6A33CA651D6F}" dt="2022-08-10T15:28:41.581" v="232" actId="27636"/>
          <ac:spMkLst>
            <pc:docMk/>
            <pc:sldMk cId="1755840087" sldId="315"/>
            <ac:spMk id="3" creationId="{EEBD3A43-F2B5-4FD2-B652-F2FC1CFDBD25}"/>
          </ac:spMkLst>
        </pc:spChg>
      </pc:sldChg>
      <pc:sldChg chg="modSp add mod">
        <pc:chgData name="Alexa Hudak" userId="4e84f2bf-e999-4d5a-ae1f-a0eff5e5b7ce" providerId="ADAL" clId="{7782202C-8C8D-4AF5-864E-6A33CA651D6F}" dt="2022-08-10T15:28:41.603" v="234" actId="27636"/>
        <pc:sldMkLst>
          <pc:docMk/>
          <pc:sldMk cId="68018782" sldId="316"/>
        </pc:sldMkLst>
        <pc:spChg chg="mod">
          <ac:chgData name="Alexa Hudak" userId="4e84f2bf-e999-4d5a-ae1f-a0eff5e5b7ce" providerId="ADAL" clId="{7782202C-8C8D-4AF5-864E-6A33CA651D6F}" dt="2022-08-10T15:28:41.603" v="234" actId="27636"/>
          <ac:spMkLst>
            <pc:docMk/>
            <pc:sldMk cId="68018782" sldId="316"/>
            <ac:spMk id="3" creationId="{EEBD3A43-F2B5-4FD2-B652-F2FC1CFDBD25}"/>
          </ac:spMkLst>
        </pc:spChg>
      </pc:sldChg>
      <pc:sldChg chg="modSp add mod">
        <pc:chgData name="Alexa Hudak" userId="4e84f2bf-e999-4d5a-ae1f-a0eff5e5b7ce" providerId="ADAL" clId="{7782202C-8C8D-4AF5-864E-6A33CA651D6F}" dt="2022-08-10T15:30:24.677" v="259" actId="207"/>
        <pc:sldMkLst>
          <pc:docMk/>
          <pc:sldMk cId="533106543" sldId="317"/>
        </pc:sldMkLst>
        <pc:spChg chg="mod">
          <ac:chgData name="Alexa Hudak" userId="4e84f2bf-e999-4d5a-ae1f-a0eff5e5b7ce" providerId="ADAL" clId="{7782202C-8C8D-4AF5-864E-6A33CA651D6F}" dt="2022-08-10T15:30:24.677" v="259" actId="207"/>
          <ac:spMkLst>
            <pc:docMk/>
            <pc:sldMk cId="533106543" sldId="317"/>
            <ac:spMk id="3" creationId="{92B38595-269B-44FE-95E3-8FEEB9BA27A0}"/>
          </ac:spMkLst>
        </pc:spChg>
      </pc:sldChg>
      <pc:sldChg chg="modSp add mod">
        <pc:chgData name="Alexa Hudak" userId="4e84f2bf-e999-4d5a-ae1f-a0eff5e5b7ce" providerId="ADAL" clId="{7782202C-8C8D-4AF5-864E-6A33CA651D6F}" dt="2022-08-10T15:30:28.849" v="260" actId="207"/>
        <pc:sldMkLst>
          <pc:docMk/>
          <pc:sldMk cId="618888050" sldId="318"/>
        </pc:sldMkLst>
        <pc:spChg chg="mod">
          <ac:chgData name="Alexa Hudak" userId="4e84f2bf-e999-4d5a-ae1f-a0eff5e5b7ce" providerId="ADAL" clId="{7782202C-8C8D-4AF5-864E-6A33CA651D6F}" dt="2022-08-10T15:30:28.849" v="260" actId="207"/>
          <ac:spMkLst>
            <pc:docMk/>
            <pc:sldMk cId="618888050" sldId="318"/>
            <ac:spMk id="3" creationId="{661B23AE-FACA-4418-879A-90CA9060B600}"/>
          </ac:spMkLst>
        </pc:spChg>
      </pc:sldChg>
      <pc:sldChg chg="modSp add mod">
        <pc:chgData name="Alexa Hudak" userId="4e84f2bf-e999-4d5a-ae1f-a0eff5e5b7ce" providerId="ADAL" clId="{7782202C-8C8D-4AF5-864E-6A33CA651D6F}" dt="2022-08-10T15:30:21.784" v="258" actId="207"/>
        <pc:sldMkLst>
          <pc:docMk/>
          <pc:sldMk cId="3638167870" sldId="319"/>
        </pc:sldMkLst>
        <pc:spChg chg="mod">
          <ac:chgData name="Alexa Hudak" userId="4e84f2bf-e999-4d5a-ae1f-a0eff5e5b7ce" providerId="ADAL" clId="{7782202C-8C8D-4AF5-864E-6A33CA651D6F}" dt="2022-08-10T15:30:21.784" v="258" actId="207"/>
          <ac:spMkLst>
            <pc:docMk/>
            <pc:sldMk cId="3638167870" sldId="319"/>
            <ac:spMk id="3" creationId="{839FE196-5D6C-4A41-B645-B5234643E6EC}"/>
          </ac:spMkLst>
        </pc:spChg>
      </pc:sldChg>
      <pc:sldChg chg="modSp add mod">
        <pc:chgData name="Alexa Hudak" userId="4e84f2bf-e999-4d5a-ae1f-a0eff5e5b7ce" providerId="ADAL" clId="{7782202C-8C8D-4AF5-864E-6A33CA651D6F}" dt="2022-08-10T15:30:18.491" v="257" actId="207"/>
        <pc:sldMkLst>
          <pc:docMk/>
          <pc:sldMk cId="1790635074" sldId="320"/>
        </pc:sldMkLst>
        <pc:spChg chg="mod">
          <ac:chgData name="Alexa Hudak" userId="4e84f2bf-e999-4d5a-ae1f-a0eff5e5b7ce" providerId="ADAL" clId="{7782202C-8C8D-4AF5-864E-6A33CA651D6F}" dt="2022-08-10T15:30:18.491" v="257" actId="207"/>
          <ac:spMkLst>
            <pc:docMk/>
            <pc:sldMk cId="1790635074" sldId="320"/>
            <ac:spMk id="11" creationId="{F114AA26-563C-4F4B-AFE5-E6F917745D59}"/>
          </ac:spMkLst>
        </pc:spChg>
      </pc:sldChg>
      <pc:sldChg chg="modSp add mod">
        <pc:chgData name="Alexa Hudak" userId="4e84f2bf-e999-4d5a-ae1f-a0eff5e5b7ce" providerId="ADAL" clId="{7782202C-8C8D-4AF5-864E-6A33CA651D6F}" dt="2022-08-10T15:30:15.166" v="256" actId="207"/>
        <pc:sldMkLst>
          <pc:docMk/>
          <pc:sldMk cId="4131920568" sldId="321"/>
        </pc:sldMkLst>
        <pc:spChg chg="mod">
          <ac:chgData name="Alexa Hudak" userId="4e84f2bf-e999-4d5a-ae1f-a0eff5e5b7ce" providerId="ADAL" clId="{7782202C-8C8D-4AF5-864E-6A33CA651D6F}" dt="2022-08-10T15:30:15.166" v="256" actId="207"/>
          <ac:spMkLst>
            <pc:docMk/>
            <pc:sldMk cId="4131920568" sldId="321"/>
            <ac:spMk id="3" creationId="{A8C3F7F6-5187-40BE-8779-31DBCEBD357F}"/>
          </ac:spMkLst>
        </pc:spChg>
      </pc:sldChg>
      <pc:sldChg chg="modSp add mod">
        <pc:chgData name="Alexa Hudak" userId="4e84f2bf-e999-4d5a-ae1f-a0eff5e5b7ce" providerId="ADAL" clId="{7782202C-8C8D-4AF5-864E-6A33CA651D6F}" dt="2022-08-10T15:28:01.274" v="223" actId="27636"/>
        <pc:sldMkLst>
          <pc:docMk/>
          <pc:sldMk cId="3542705244" sldId="322"/>
        </pc:sldMkLst>
        <pc:spChg chg="mod">
          <ac:chgData name="Alexa Hudak" userId="4e84f2bf-e999-4d5a-ae1f-a0eff5e5b7ce" providerId="ADAL" clId="{7782202C-8C8D-4AF5-864E-6A33CA651D6F}" dt="2022-08-10T15:28:01.274" v="223" actId="27636"/>
          <ac:spMkLst>
            <pc:docMk/>
            <pc:sldMk cId="3542705244" sldId="322"/>
            <ac:spMk id="3" creationId="{A6D14B63-994A-4D0B-8EB0-A8D404DD45ED}"/>
          </ac:spMkLst>
        </pc:spChg>
      </pc:sldChg>
      <pc:sldChg chg="modSp add mod">
        <pc:chgData name="Alexa Hudak" userId="4e84f2bf-e999-4d5a-ae1f-a0eff5e5b7ce" providerId="ADAL" clId="{7782202C-8C8D-4AF5-864E-6A33CA651D6F}" dt="2022-08-10T15:30:01.149" v="254" actId="207"/>
        <pc:sldMkLst>
          <pc:docMk/>
          <pc:sldMk cId="633932191" sldId="323"/>
        </pc:sldMkLst>
        <pc:spChg chg="mod">
          <ac:chgData name="Alexa Hudak" userId="4e84f2bf-e999-4d5a-ae1f-a0eff5e5b7ce" providerId="ADAL" clId="{7782202C-8C8D-4AF5-864E-6A33CA651D6F}" dt="2022-08-10T15:30:01.149" v="254" actId="207"/>
          <ac:spMkLst>
            <pc:docMk/>
            <pc:sldMk cId="633932191" sldId="323"/>
            <ac:spMk id="3" creationId="{839FE196-5D6C-4A41-B645-B5234643E6EC}"/>
          </ac:spMkLst>
        </pc:spChg>
      </pc:sldChg>
      <pc:sldChg chg="modSp add mod">
        <pc:chgData name="Alexa Hudak" userId="4e84f2bf-e999-4d5a-ae1f-a0eff5e5b7ce" providerId="ADAL" clId="{7782202C-8C8D-4AF5-864E-6A33CA651D6F}" dt="2022-08-10T15:28:28.948" v="230" actId="27636"/>
        <pc:sldMkLst>
          <pc:docMk/>
          <pc:sldMk cId="1002374379" sldId="324"/>
        </pc:sldMkLst>
        <pc:spChg chg="mod">
          <ac:chgData name="Alexa Hudak" userId="4e84f2bf-e999-4d5a-ae1f-a0eff5e5b7ce" providerId="ADAL" clId="{7782202C-8C8D-4AF5-864E-6A33CA651D6F}" dt="2022-08-10T15:28:28.948" v="230" actId="27636"/>
          <ac:spMkLst>
            <pc:docMk/>
            <pc:sldMk cId="1002374379" sldId="324"/>
            <ac:spMk id="3" creationId="{EEBD3A43-F2B5-4FD2-B652-F2FC1CFDBD25}"/>
          </ac:spMkLst>
        </pc:spChg>
      </pc:sldChg>
      <pc:sldChg chg="modSp add mod">
        <pc:chgData name="Alexa Hudak" userId="4e84f2bf-e999-4d5a-ae1f-a0eff5e5b7ce" providerId="ADAL" clId="{7782202C-8C8D-4AF5-864E-6A33CA651D6F}" dt="2022-08-10T15:28:41.597" v="233" actId="27636"/>
        <pc:sldMkLst>
          <pc:docMk/>
          <pc:sldMk cId="3754662341" sldId="325"/>
        </pc:sldMkLst>
        <pc:spChg chg="mod">
          <ac:chgData name="Alexa Hudak" userId="4e84f2bf-e999-4d5a-ae1f-a0eff5e5b7ce" providerId="ADAL" clId="{7782202C-8C8D-4AF5-864E-6A33CA651D6F}" dt="2022-08-10T15:28:41.597" v="233" actId="27636"/>
          <ac:spMkLst>
            <pc:docMk/>
            <pc:sldMk cId="3754662341" sldId="325"/>
            <ac:spMk id="3" creationId="{EEBD3A43-F2B5-4FD2-B652-F2FC1CFDBD25}"/>
          </ac:spMkLst>
        </pc:spChg>
      </pc:sldChg>
      <pc:sldChg chg="modSp add mod">
        <pc:chgData name="Alexa Hudak" userId="4e84f2bf-e999-4d5a-ae1f-a0eff5e5b7ce" providerId="ADAL" clId="{7782202C-8C8D-4AF5-864E-6A33CA651D6F}" dt="2022-08-10T15:29:26.975" v="244" actId="207"/>
        <pc:sldMkLst>
          <pc:docMk/>
          <pc:sldMk cId="3487475767" sldId="326"/>
        </pc:sldMkLst>
        <pc:spChg chg="mod">
          <ac:chgData name="Alexa Hudak" userId="4e84f2bf-e999-4d5a-ae1f-a0eff5e5b7ce" providerId="ADAL" clId="{7782202C-8C8D-4AF5-864E-6A33CA651D6F}" dt="2022-08-10T15:29:26.975" v="244" actId="207"/>
          <ac:spMkLst>
            <pc:docMk/>
            <pc:sldMk cId="3487475767" sldId="326"/>
            <ac:spMk id="3" creationId="{07D37345-6C4D-4C57-890C-7AD0B74081DF}"/>
          </ac:spMkLst>
        </pc:spChg>
      </pc:sldChg>
    </pc:docChg>
  </pc:docChgLst>
  <pc:docChgLst>
    <pc:chgData clId="Web-{42514649-2DEF-8724-D727-4EDD7131E294}"/>
    <pc:docChg chg="modSld">
      <pc:chgData name="" userId="" providerId="" clId="Web-{42514649-2DEF-8724-D727-4EDD7131E294}" dt="2020-05-07T15:07:28.691" v="3" actId="20577"/>
      <pc:docMkLst>
        <pc:docMk/>
      </pc:docMkLst>
      <pc:sldChg chg="modSp">
        <pc:chgData name="" userId="" providerId="" clId="Web-{42514649-2DEF-8724-D727-4EDD7131E294}" dt="2020-05-07T15:07:28.691" v="2" actId="20577"/>
        <pc:sldMkLst>
          <pc:docMk/>
          <pc:sldMk cId="3336100465" sldId="277"/>
        </pc:sldMkLst>
        <pc:spChg chg="mod">
          <ac:chgData name="" userId="" providerId="" clId="Web-{42514649-2DEF-8724-D727-4EDD7131E294}" dt="2020-05-07T15:07:28.691" v="2" actId="20577"/>
          <ac:spMkLst>
            <pc:docMk/>
            <pc:sldMk cId="3336100465" sldId="277"/>
            <ac:spMk id="3" creationId="{839FE196-5D6C-4A41-B645-B5234643E6EC}"/>
          </ac:spMkLst>
        </pc:spChg>
      </pc:sldChg>
    </pc:docChg>
  </pc:docChgLst>
  <pc:docChgLst>
    <pc:chgData name="Adam Thiel" userId="1df7d7f1-f3f6-4ccb-ae0f-4cc780a59155" providerId="ADAL" clId="{0F344136-66E1-4EF9-8FBA-563CCFDF2DD0}"/>
    <pc:docChg chg="undo custSel modSld">
      <pc:chgData name="Adam Thiel" userId="1df7d7f1-f3f6-4ccb-ae0f-4cc780a59155" providerId="ADAL" clId="{0F344136-66E1-4EF9-8FBA-563CCFDF2DD0}" dt="2020-10-22T19:19:04.106" v="18" actId="27636"/>
      <pc:docMkLst>
        <pc:docMk/>
      </pc:docMkLst>
      <pc:sldChg chg="modSp">
        <pc:chgData name="Adam Thiel" userId="1df7d7f1-f3f6-4ccb-ae0f-4cc780a59155" providerId="ADAL" clId="{0F344136-66E1-4EF9-8FBA-563CCFDF2DD0}" dt="2020-10-22T19:18:08.697" v="17" actId="20577"/>
        <pc:sldMkLst>
          <pc:docMk/>
          <pc:sldMk cId="180728658" sldId="261"/>
        </pc:sldMkLst>
        <pc:spChg chg="mod">
          <ac:chgData name="Adam Thiel" userId="1df7d7f1-f3f6-4ccb-ae0f-4cc780a59155" providerId="ADAL" clId="{0F344136-66E1-4EF9-8FBA-563CCFDF2DD0}" dt="2020-10-22T19:18:08.697" v="17" actId="20577"/>
          <ac:spMkLst>
            <pc:docMk/>
            <pc:sldMk cId="180728658" sldId="261"/>
            <ac:spMk id="16" creationId="{640797B4-4414-534A-A4A6-659B35516D4F}"/>
          </ac:spMkLst>
        </pc:spChg>
      </pc:sldChg>
      <pc:sldChg chg="modSp">
        <pc:chgData name="Adam Thiel" userId="1df7d7f1-f3f6-4ccb-ae0f-4cc780a59155" providerId="ADAL" clId="{0F344136-66E1-4EF9-8FBA-563CCFDF2DD0}" dt="2020-10-22T19:19:04.106" v="18" actId="27636"/>
        <pc:sldMkLst>
          <pc:docMk/>
          <pc:sldMk cId="1609600399" sldId="270"/>
        </pc:sldMkLst>
        <pc:spChg chg="mod">
          <ac:chgData name="Adam Thiel" userId="1df7d7f1-f3f6-4ccb-ae0f-4cc780a59155" providerId="ADAL" clId="{0F344136-66E1-4EF9-8FBA-563CCFDF2DD0}" dt="2020-10-22T19:19:04.106" v="18" actId="27636"/>
          <ac:spMkLst>
            <pc:docMk/>
            <pc:sldMk cId="1609600399" sldId="270"/>
            <ac:spMk id="3" creationId="{839FE196-5D6C-4A41-B645-B5234643E6E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A3698B-7DD6-C74D-BB93-757F14B7B698}" type="datetimeFigureOut">
              <a:rPr lang="en-US" smtClean="0"/>
              <a:t>4/22/2024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1936F9-C00C-D84D-AB08-223138E554E6}" type="slidenum">
              <a:rPr lang="en-US" smtClean="0"/>
              <a:t>‹#›</a:t>
            </a:fld>
            <a:endParaRPr lang="en-US"/>
          </a:p>
        </p:txBody>
      </p:sp>
    </p:spTree>
    <p:extLst>
      <p:ext uri="{BB962C8B-B14F-4D97-AF65-F5344CB8AC3E}">
        <p14:creationId xmlns:p14="http://schemas.microsoft.com/office/powerpoint/2010/main" val="2942977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359EE-294F-5142-B179-A780F91CEAEC}"/>
              </a:ext>
            </a:extLst>
          </p:cNvPr>
          <p:cNvSpPr>
            <a:spLocks noGrp="1"/>
          </p:cNvSpPr>
          <p:nvPr>
            <p:ph type="ctrTitle"/>
          </p:nvPr>
        </p:nvSpPr>
        <p:spPr>
          <a:xfrm>
            <a:off x="371061" y="1122363"/>
            <a:ext cx="5615404" cy="2387600"/>
          </a:xfrm>
        </p:spPr>
        <p:txBody>
          <a:bodyPr anchor="b">
            <a:normAutofit/>
          </a:bodyPr>
          <a:lstStyle>
            <a:lvl1pPr algn="l">
              <a:defRPr sz="4800">
                <a:solidFill>
                  <a:schemeClr val="tx1"/>
                </a:solidFill>
              </a:defRPr>
            </a:lvl1pPr>
          </a:lstStyle>
          <a:p>
            <a:r>
              <a:rPr lang="en-US"/>
              <a:t>Click to edit Master title style</a:t>
            </a:r>
          </a:p>
        </p:txBody>
      </p:sp>
      <p:sp>
        <p:nvSpPr>
          <p:cNvPr id="3" name="Subtitle 2">
            <a:extLst>
              <a:ext uri="{FF2B5EF4-FFF2-40B4-BE49-F238E27FC236}">
                <a16:creationId xmlns:a16="http://schemas.microsoft.com/office/drawing/2014/main" id="{C1A0FF55-98F7-B84C-8122-C80CA3CB706D}"/>
              </a:ext>
            </a:extLst>
          </p:cNvPr>
          <p:cNvSpPr>
            <a:spLocks noGrp="1"/>
          </p:cNvSpPr>
          <p:nvPr>
            <p:ph type="subTitle" idx="1"/>
          </p:nvPr>
        </p:nvSpPr>
        <p:spPr>
          <a:xfrm>
            <a:off x="371061" y="3602038"/>
            <a:ext cx="5615404" cy="1030288"/>
          </a:xfrm>
        </p:spPr>
        <p:txBody>
          <a:bodyPr/>
          <a:lstStyle>
            <a:lvl1pPr marL="0" indent="0" algn="l">
              <a:buNone/>
              <a:defRPr sz="2400">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7" name="Picture 6" descr="A close up of Oklahoma logo">
            <a:extLst>
              <a:ext uri="{FF2B5EF4-FFF2-40B4-BE49-F238E27FC236}">
                <a16:creationId xmlns:a16="http://schemas.microsoft.com/office/drawing/2014/main" id="{6E62C43A-E14D-3743-8E01-DD920738F73F}"/>
              </a:ext>
            </a:extLst>
          </p:cNvPr>
          <p:cNvPicPr>
            <a:picLocks noChangeAspect="1"/>
          </p:cNvPicPr>
          <p:nvPr userDrawn="1"/>
        </p:nvPicPr>
        <p:blipFill rotWithShape="1">
          <a:blip r:embed="rId2"/>
          <a:srcRect t="14013" r="15473"/>
          <a:stretch/>
        </p:blipFill>
        <p:spPr>
          <a:xfrm>
            <a:off x="5986465" y="-1"/>
            <a:ext cx="6205535" cy="6312796"/>
          </a:xfrm>
          <a:prstGeom prst="rect">
            <a:avLst/>
          </a:prstGeom>
        </p:spPr>
      </p:pic>
      <p:pic>
        <p:nvPicPr>
          <p:cNvPr id="9" name="Graphic 8" descr="Oklahoma Education Logo">
            <a:extLst>
              <a:ext uri="{FF2B5EF4-FFF2-40B4-BE49-F238E27FC236}">
                <a16:creationId xmlns:a16="http://schemas.microsoft.com/office/drawing/2014/main" id="{20708623-E9FD-E347-AF22-4E9CEE4F2534}"/>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71061" y="5335408"/>
            <a:ext cx="3048000" cy="977387"/>
          </a:xfrm>
          <a:prstGeom prst="rect">
            <a:avLst/>
          </a:prstGeom>
        </p:spPr>
      </p:pic>
    </p:spTree>
    <p:extLst>
      <p:ext uri="{BB962C8B-B14F-4D97-AF65-F5344CB8AC3E}">
        <p14:creationId xmlns:p14="http://schemas.microsoft.com/office/powerpoint/2010/main" val="309203957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AAE73-E9A5-6144-8995-5F50699A2C38}"/>
              </a:ext>
            </a:extLst>
          </p:cNvPr>
          <p:cNvSpPr>
            <a:spLocks noGrp="1"/>
          </p:cNvSpPr>
          <p:nvPr>
            <p:ph type="title"/>
          </p:nvPr>
        </p:nvSpPr>
        <p:spPr>
          <a:xfrm>
            <a:off x="294199" y="365125"/>
            <a:ext cx="11603603"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91F1C73F-2FB0-A047-9EC7-4381D77F696E}"/>
              </a:ext>
            </a:extLst>
          </p:cNvPr>
          <p:cNvSpPr>
            <a:spLocks noGrp="1"/>
          </p:cNvSpPr>
          <p:nvPr>
            <p:ph idx="1"/>
          </p:nvPr>
        </p:nvSpPr>
        <p:spPr>
          <a:xfrm>
            <a:off x="294199" y="1825625"/>
            <a:ext cx="11603603" cy="4351338"/>
          </a:xfrm>
        </p:spPr>
        <p:txBody>
          <a:bodyPr/>
          <a:lstStyle>
            <a:lvl1pPr>
              <a:lnSpc>
                <a:spcPct val="100000"/>
              </a:lnSpc>
              <a:spcBef>
                <a:spcPts val="12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Placeholder 4">
            <a:extLst>
              <a:ext uri="{FF2B5EF4-FFF2-40B4-BE49-F238E27FC236}">
                <a16:creationId xmlns:a16="http://schemas.microsoft.com/office/drawing/2014/main" id="{474ACF32-9165-4B72-B309-AD8AA47D10A7}"/>
              </a:ext>
            </a:extLst>
          </p:cNvPr>
          <p:cNvSpPr>
            <a:spLocks noGrp="1"/>
          </p:cNvSpPr>
          <p:nvPr>
            <p:ph type="ftr" sz="quarter" idx="11"/>
          </p:nvPr>
        </p:nvSpPr>
        <p:spPr>
          <a:xfrm>
            <a:off x="513829" y="6363318"/>
            <a:ext cx="5966098" cy="365125"/>
          </a:xfrm>
        </p:spPr>
        <p:txBody>
          <a:bodyPr/>
          <a:lstStyle/>
          <a:p>
            <a:r>
              <a:rPr lang="en-US"/>
              <a:t>Presentation Title</a:t>
            </a:r>
          </a:p>
        </p:txBody>
      </p:sp>
      <p:sp>
        <p:nvSpPr>
          <p:cNvPr id="11" name="Slide Number Placeholder 5">
            <a:extLst>
              <a:ext uri="{FF2B5EF4-FFF2-40B4-BE49-F238E27FC236}">
                <a16:creationId xmlns:a16="http://schemas.microsoft.com/office/drawing/2014/main" id="{EAB5E8BA-76CD-4F0F-96BA-FFCD273BFC6C}"/>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a:p>
        </p:txBody>
      </p:sp>
      <p:pic>
        <p:nvPicPr>
          <p:cNvPr id="12" name="Graphic 11" descr="Oklahoma Education Logo">
            <a:extLst>
              <a:ext uri="{FF2B5EF4-FFF2-40B4-BE49-F238E27FC236}">
                <a16:creationId xmlns:a16="http://schemas.microsoft.com/office/drawing/2014/main" id="{7AFBE82D-605B-43E7-8FCD-D2EF9781950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3" name="Straight Connector 12">
            <a:extLst>
              <a:ext uri="{FF2B5EF4-FFF2-40B4-BE49-F238E27FC236}">
                <a16:creationId xmlns:a16="http://schemas.microsoft.com/office/drawing/2014/main" id="{3A72ED25-FE48-43E6-BA16-3FF915DD87B4}"/>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99767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2" name="Picture 11" descr="Oklahoma Logo">
            <a:extLst>
              <a:ext uri="{FF2B5EF4-FFF2-40B4-BE49-F238E27FC236}">
                <a16:creationId xmlns:a16="http://schemas.microsoft.com/office/drawing/2014/main" id="{CEA05FFF-2F84-014B-8BE0-C236ECFB6692}"/>
              </a:ext>
            </a:extLst>
          </p:cNvPr>
          <p:cNvPicPr>
            <a:picLocks noChangeAspect="1"/>
          </p:cNvPicPr>
          <p:nvPr userDrawn="1"/>
        </p:nvPicPr>
        <p:blipFill rotWithShape="1">
          <a:blip r:embed="rId2"/>
          <a:srcRect l="580" t="386" r="-1" b="33489"/>
          <a:stretch/>
        </p:blipFill>
        <p:spPr>
          <a:xfrm>
            <a:off x="0" y="0"/>
            <a:ext cx="12192000" cy="4566051"/>
          </a:xfrm>
          <a:prstGeom prst="rect">
            <a:avLst/>
          </a:prstGeom>
        </p:spPr>
      </p:pic>
      <p:sp>
        <p:nvSpPr>
          <p:cNvPr id="2" name="Title 1">
            <a:extLst>
              <a:ext uri="{FF2B5EF4-FFF2-40B4-BE49-F238E27FC236}">
                <a16:creationId xmlns:a16="http://schemas.microsoft.com/office/drawing/2014/main" id="{5E126BDF-470C-BA49-87CB-7C8359D2AB24}"/>
              </a:ext>
            </a:extLst>
          </p:cNvPr>
          <p:cNvSpPr>
            <a:spLocks noGrp="1"/>
          </p:cNvSpPr>
          <p:nvPr>
            <p:ph type="title"/>
          </p:nvPr>
        </p:nvSpPr>
        <p:spPr>
          <a:xfrm>
            <a:off x="367667" y="1709738"/>
            <a:ext cx="5478566" cy="2739495"/>
          </a:xfrm>
        </p:spPr>
        <p:txBody>
          <a:bodyPr anchor="b">
            <a:normAutofit/>
          </a:bodyPr>
          <a:lstStyle>
            <a:lvl1pPr>
              <a:defRPr sz="4800">
                <a:solidFill>
                  <a:schemeClr val="bg1"/>
                </a:solidFill>
              </a:defRPr>
            </a:lvl1pPr>
          </a:lstStyle>
          <a:p>
            <a:r>
              <a:rPr lang="en-US"/>
              <a:t>Click to edit Master title style</a:t>
            </a:r>
          </a:p>
        </p:txBody>
      </p:sp>
      <p:sp>
        <p:nvSpPr>
          <p:cNvPr id="3" name="Text Placeholder 2">
            <a:extLst>
              <a:ext uri="{FF2B5EF4-FFF2-40B4-BE49-F238E27FC236}">
                <a16:creationId xmlns:a16="http://schemas.microsoft.com/office/drawing/2014/main" id="{CE2C327D-A6C4-CE4D-A980-1C1A927AA779}"/>
              </a:ext>
            </a:extLst>
          </p:cNvPr>
          <p:cNvSpPr>
            <a:spLocks noGrp="1"/>
          </p:cNvSpPr>
          <p:nvPr>
            <p:ph type="body" idx="1"/>
          </p:nvPr>
        </p:nvSpPr>
        <p:spPr>
          <a:xfrm>
            <a:off x="367667" y="4677833"/>
            <a:ext cx="11456666" cy="1411817"/>
          </a:xfrm>
        </p:spPr>
        <p:txBody>
          <a:bodyPr/>
          <a:lstStyle>
            <a:lvl1pPr marL="0" indent="0">
              <a:buNone/>
              <a:defRPr sz="2400">
                <a:solidFill>
                  <a:schemeClr val="accent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F0B694CC-F55E-DB4E-AA6B-2DD94C0EE8A8}"/>
              </a:ext>
            </a:extLst>
          </p:cNvPr>
          <p:cNvSpPr>
            <a:spLocks noGrp="1"/>
          </p:cNvSpPr>
          <p:nvPr>
            <p:ph type="ftr" sz="quarter" idx="11"/>
          </p:nvPr>
        </p:nvSpPr>
        <p:spPr>
          <a:xfrm>
            <a:off x="513829" y="6363318"/>
            <a:ext cx="5966098" cy="365125"/>
          </a:xfrm>
        </p:spPr>
        <p:txBody>
          <a:bodyPr/>
          <a:lstStyle/>
          <a:p>
            <a:r>
              <a:rPr lang="en-US"/>
              <a:t>Presentation Title</a:t>
            </a:r>
          </a:p>
        </p:txBody>
      </p:sp>
      <p:sp>
        <p:nvSpPr>
          <p:cNvPr id="6" name="Slide Number Placeholder 5">
            <a:extLst>
              <a:ext uri="{FF2B5EF4-FFF2-40B4-BE49-F238E27FC236}">
                <a16:creationId xmlns:a16="http://schemas.microsoft.com/office/drawing/2014/main" id="{50C9E302-7B52-EF4E-9107-29877E732AC4}"/>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a:p>
        </p:txBody>
      </p:sp>
      <p:pic>
        <p:nvPicPr>
          <p:cNvPr id="7" name="Graphic 6" descr="Oklahoma Education Logo">
            <a:extLst>
              <a:ext uri="{FF2B5EF4-FFF2-40B4-BE49-F238E27FC236}">
                <a16:creationId xmlns:a16="http://schemas.microsoft.com/office/drawing/2014/main" id="{1E499C7F-02C9-2640-A936-77FC4412B340}"/>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471868" y="6246549"/>
            <a:ext cx="1502796" cy="481894"/>
          </a:xfrm>
          <a:prstGeom prst="rect">
            <a:avLst/>
          </a:prstGeom>
        </p:spPr>
      </p:pic>
      <p:cxnSp>
        <p:nvCxnSpPr>
          <p:cNvPr id="8" name="Straight Connector 7">
            <a:extLst>
              <a:ext uri="{FF2B5EF4-FFF2-40B4-BE49-F238E27FC236}">
                <a16:creationId xmlns:a16="http://schemas.microsoft.com/office/drawing/2014/main" id="{C0BB45A8-54DE-6949-83FD-DFC1AB478E08}"/>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3502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EDBF6-B3C0-4448-B3B0-4AED9AE27A08}"/>
              </a:ext>
            </a:extLst>
          </p:cNvPr>
          <p:cNvSpPr>
            <a:spLocks noGrp="1"/>
          </p:cNvSpPr>
          <p:nvPr>
            <p:ph type="title"/>
          </p:nvPr>
        </p:nvSpPr>
        <p:spPr>
          <a:xfrm>
            <a:off x="294199" y="365125"/>
            <a:ext cx="11526741"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042A71B8-5394-8D46-9268-DB3868854A00}"/>
              </a:ext>
            </a:extLst>
          </p:cNvPr>
          <p:cNvSpPr>
            <a:spLocks noGrp="1"/>
          </p:cNvSpPr>
          <p:nvPr>
            <p:ph sz="half" idx="1"/>
          </p:nvPr>
        </p:nvSpPr>
        <p:spPr>
          <a:xfrm>
            <a:off x="294199" y="1825625"/>
            <a:ext cx="5648739"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48440E6-D004-684C-863D-9F5E002A39E1}"/>
              </a:ext>
            </a:extLst>
          </p:cNvPr>
          <p:cNvSpPr>
            <a:spLocks noGrp="1"/>
          </p:cNvSpPr>
          <p:nvPr>
            <p:ph sz="half" idx="2"/>
          </p:nvPr>
        </p:nvSpPr>
        <p:spPr>
          <a:xfrm>
            <a:off x="6172202" y="1825625"/>
            <a:ext cx="5648739"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4">
            <a:extLst>
              <a:ext uri="{FF2B5EF4-FFF2-40B4-BE49-F238E27FC236}">
                <a16:creationId xmlns:a16="http://schemas.microsoft.com/office/drawing/2014/main" id="{91CC62E5-43FF-4869-81F5-A3EEE1FC4B96}"/>
              </a:ext>
            </a:extLst>
          </p:cNvPr>
          <p:cNvSpPr>
            <a:spLocks noGrp="1"/>
          </p:cNvSpPr>
          <p:nvPr>
            <p:ph type="ftr" sz="quarter" idx="11"/>
          </p:nvPr>
        </p:nvSpPr>
        <p:spPr>
          <a:xfrm>
            <a:off x="513829" y="6363318"/>
            <a:ext cx="5966098" cy="365125"/>
          </a:xfrm>
        </p:spPr>
        <p:txBody>
          <a:bodyPr/>
          <a:lstStyle/>
          <a:p>
            <a:r>
              <a:rPr lang="en-US"/>
              <a:t>Presentation Title</a:t>
            </a:r>
          </a:p>
        </p:txBody>
      </p:sp>
      <p:sp>
        <p:nvSpPr>
          <p:cNvPr id="12" name="Slide Number Placeholder 5">
            <a:extLst>
              <a:ext uri="{FF2B5EF4-FFF2-40B4-BE49-F238E27FC236}">
                <a16:creationId xmlns:a16="http://schemas.microsoft.com/office/drawing/2014/main" id="{70221BA5-BC7B-47AF-B0E5-B079C94BEA25}"/>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a:p>
        </p:txBody>
      </p:sp>
      <p:pic>
        <p:nvPicPr>
          <p:cNvPr id="13" name="Graphic 12" descr="Oklahoma Education Logo">
            <a:extLst>
              <a:ext uri="{FF2B5EF4-FFF2-40B4-BE49-F238E27FC236}">
                <a16:creationId xmlns:a16="http://schemas.microsoft.com/office/drawing/2014/main" id="{05517D33-0635-4607-92A5-4BCFC847FA5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4" name="Straight Connector 13">
            <a:extLst>
              <a:ext uri="{FF2B5EF4-FFF2-40B4-BE49-F238E27FC236}">
                <a16:creationId xmlns:a16="http://schemas.microsoft.com/office/drawing/2014/main" id="{A70DBB6B-C13B-465A-91CC-ED4D153A4BFF}"/>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0289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E9697-1940-6442-9D76-0F21BB6966CB}"/>
              </a:ext>
            </a:extLst>
          </p:cNvPr>
          <p:cNvSpPr>
            <a:spLocks noGrp="1"/>
          </p:cNvSpPr>
          <p:nvPr>
            <p:ph type="title"/>
          </p:nvPr>
        </p:nvSpPr>
        <p:spPr>
          <a:xfrm>
            <a:off x="294199" y="365125"/>
            <a:ext cx="11526742"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4321A28-5F0C-8241-A6C2-115CC37EDF3A}"/>
              </a:ext>
            </a:extLst>
          </p:cNvPr>
          <p:cNvSpPr>
            <a:spLocks noGrp="1"/>
          </p:cNvSpPr>
          <p:nvPr>
            <p:ph type="body" idx="1"/>
          </p:nvPr>
        </p:nvSpPr>
        <p:spPr>
          <a:xfrm>
            <a:off x="294200" y="1703465"/>
            <a:ext cx="564873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a:extLst>
              <a:ext uri="{FF2B5EF4-FFF2-40B4-BE49-F238E27FC236}">
                <a16:creationId xmlns:a16="http://schemas.microsoft.com/office/drawing/2014/main" id="{6A645B84-0291-5246-9B48-FBDDD0AAE87D}"/>
              </a:ext>
            </a:extLst>
          </p:cNvPr>
          <p:cNvSpPr>
            <a:spLocks noGrp="1"/>
          </p:cNvSpPr>
          <p:nvPr>
            <p:ph type="body" sz="quarter" idx="3"/>
          </p:nvPr>
        </p:nvSpPr>
        <p:spPr>
          <a:xfrm>
            <a:off x="6172202" y="1703465"/>
            <a:ext cx="5648739"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Footer Placeholder 4">
            <a:extLst>
              <a:ext uri="{FF2B5EF4-FFF2-40B4-BE49-F238E27FC236}">
                <a16:creationId xmlns:a16="http://schemas.microsoft.com/office/drawing/2014/main" id="{0A5A0CBC-B355-4D7F-A07D-585200416168}"/>
              </a:ext>
            </a:extLst>
          </p:cNvPr>
          <p:cNvSpPr>
            <a:spLocks noGrp="1"/>
          </p:cNvSpPr>
          <p:nvPr>
            <p:ph type="ftr" sz="quarter" idx="11"/>
          </p:nvPr>
        </p:nvSpPr>
        <p:spPr>
          <a:xfrm>
            <a:off x="513829" y="6363318"/>
            <a:ext cx="5966098" cy="365125"/>
          </a:xfrm>
        </p:spPr>
        <p:txBody>
          <a:bodyPr/>
          <a:lstStyle/>
          <a:p>
            <a:r>
              <a:rPr lang="en-US"/>
              <a:t>Presentation Title</a:t>
            </a:r>
          </a:p>
        </p:txBody>
      </p:sp>
      <p:sp>
        <p:nvSpPr>
          <p:cNvPr id="14" name="Slide Number Placeholder 5">
            <a:extLst>
              <a:ext uri="{FF2B5EF4-FFF2-40B4-BE49-F238E27FC236}">
                <a16:creationId xmlns:a16="http://schemas.microsoft.com/office/drawing/2014/main" id="{E64CA248-2EA2-41C9-8849-DE36B4060B0E}"/>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a:p>
        </p:txBody>
      </p:sp>
      <p:pic>
        <p:nvPicPr>
          <p:cNvPr id="15" name="Graphic 14" descr="Oklahoma Education Logo">
            <a:extLst>
              <a:ext uri="{FF2B5EF4-FFF2-40B4-BE49-F238E27FC236}">
                <a16:creationId xmlns:a16="http://schemas.microsoft.com/office/drawing/2014/main" id="{3484C467-A985-4790-93AD-D2A7E4B95F9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6" name="Straight Connector 15">
            <a:extLst>
              <a:ext uri="{FF2B5EF4-FFF2-40B4-BE49-F238E27FC236}">
                <a16:creationId xmlns:a16="http://schemas.microsoft.com/office/drawing/2014/main" id="{B732DEEC-78F4-4E06-85F2-4B693D8A84FA}"/>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Content Placeholder 2">
            <a:extLst>
              <a:ext uri="{FF2B5EF4-FFF2-40B4-BE49-F238E27FC236}">
                <a16:creationId xmlns:a16="http://schemas.microsoft.com/office/drawing/2014/main" id="{8A0D76EF-4B4A-4E21-ABCC-93E0076A3B0F}"/>
              </a:ext>
            </a:extLst>
          </p:cNvPr>
          <p:cNvSpPr>
            <a:spLocks noGrp="1"/>
          </p:cNvSpPr>
          <p:nvPr>
            <p:ph sz="half" idx="13"/>
          </p:nvPr>
        </p:nvSpPr>
        <p:spPr>
          <a:xfrm>
            <a:off x="294199" y="2527377"/>
            <a:ext cx="5648739" cy="3649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Content Placeholder 3">
            <a:extLst>
              <a:ext uri="{FF2B5EF4-FFF2-40B4-BE49-F238E27FC236}">
                <a16:creationId xmlns:a16="http://schemas.microsoft.com/office/drawing/2014/main" id="{BF99EAC2-23F7-42BC-8347-879256553DA2}"/>
              </a:ext>
            </a:extLst>
          </p:cNvPr>
          <p:cNvSpPr>
            <a:spLocks noGrp="1"/>
          </p:cNvSpPr>
          <p:nvPr>
            <p:ph sz="half" idx="2"/>
          </p:nvPr>
        </p:nvSpPr>
        <p:spPr>
          <a:xfrm>
            <a:off x="6172202" y="2527377"/>
            <a:ext cx="5648739" cy="3649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70616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BCC9C-B94E-B94A-8771-767CE87AF99C}"/>
              </a:ext>
            </a:extLst>
          </p:cNvPr>
          <p:cNvSpPr>
            <a:spLocks noGrp="1"/>
          </p:cNvSpPr>
          <p:nvPr>
            <p:ph type="title"/>
          </p:nvPr>
        </p:nvSpPr>
        <p:spPr>
          <a:xfrm>
            <a:off x="294198" y="365125"/>
            <a:ext cx="11570700" cy="1325563"/>
          </a:xfrm>
        </p:spPr>
        <p:txBody>
          <a:bodyPr/>
          <a:lstStyle/>
          <a:p>
            <a:r>
              <a:rPr lang="en-US"/>
              <a:t>Click to edit Master title style</a:t>
            </a:r>
          </a:p>
        </p:txBody>
      </p:sp>
      <p:sp>
        <p:nvSpPr>
          <p:cNvPr id="9" name="Footer Placeholder 4">
            <a:extLst>
              <a:ext uri="{FF2B5EF4-FFF2-40B4-BE49-F238E27FC236}">
                <a16:creationId xmlns:a16="http://schemas.microsoft.com/office/drawing/2014/main" id="{D15CA6CD-B9CA-429B-B07F-2541A46611C7}"/>
              </a:ext>
            </a:extLst>
          </p:cNvPr>
          <p:cNvSpPr>
            <a:spLocks noGrp="1"/>
          </p:cNvSpPr>
          <p:nvPr>
            <p:ph type="ftr" sz="quarter" idx="11"/>
          </p:nvPr>
        </p:nvSpPr>
        <p:spPr>
          <a:xfrm>
            <a:off x="513829" y="6363318"/>
            <a:ext cx="5966098" cy="365125"/>
          </a:xfrm>
        </p:spPr>
        <p:txBody>
          <a:bodyPr/>
          <a:lstStyle/>
          <a:p>
            <a:r>
              <a:rPr lang="en-US"/>
              <a:t>Presentation Title</a:t>
            </a:r>
          </a:p>
        </p:txBody>
      </p:sp>
      <p:sp>
        <p:nvSpPr>
          <p:cNvPr id="10" name="Slide Number Placeholder 5">
            <a:extLst>
              <a:ext uri="{FF2B5EF4-FFF2-40B4-BE49-F238E27FC236}">
                <a16:creationId xmlns:a16="http://schemas.microsoft.com/office/drawing/2014/main" id="{CBE7D3E4-4F5B-4762-8237-ABFCA6BFEC7B}"/>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a:p>
        </p:txBody>
      </p:sp>
      <p:pic>
        <p:nvPicPr>
          <p:cNvPr id="11" name="Graphic 10" descr="Oklahoma Education Logo">
            <a:extLst>
              <a:ext uri="{FF2B5EF4-FFF2-40B4-BE49-F238E27FC236}">
                <a16:creationId xmlns:a16="http://schemas.microsoft.com/office/drawing/2014/main" id="{BB09BD23-FEF0-4355-8A5C-D7B77BA9365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2" name="Straight Connector 11">
            <a:extLst>
              <a:ext uri="{FF2B5EF4-FFF2-40B4-BE49-F238E27FC236}">
                <a16:creationId xmlns:a16="http://schemas.microsoft.com/office/drawing/2014/main" id="{A2ACC9EA-191F-467A-BFF3-3AC0F1985D1C}"/>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92051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DC2813-3CD3-5449-A15E-A10B42378763}"/>
              </a:ext>
            </a:extLst>
          </p:cNvPr>
          <p:cNvSpPr>
            <a:spLocks noGrp="1"/>
          </p:cNvSpPr>
          <p:nvPr>
            <p:ph type="title"/>
          </p:nvPr>
        </p:nvSpPr>
        <p:spPr>
          <a:xfrm>
            <a:off x="371061" y="365125"/>
            <a:ext cx="10982739"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06C0279-A432-554A-B4BA-32BB7BF5EC41}"/>
              </a:ext>
            </a:extLst>
          </p:cNvPr>
          <p:cNvSpPr>
            <a:spLocks noGrp="1"/>
          </p:cNvSpPr>
          <p:nvPr>
            <p:ph type="body" idx="1"/>
          </p:nvPr>
        </p:nvSpPr>
        <p:spPr>
          <a:xfrm>
            <a:off x="371061" y="1825625"/>
            <a:ext cx="10982739"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E8A69AA-344F-0A44-ADCB-6C46AF2BC557}"/>
              </a:ext>
            </a:extLst>
          </p:cNvPr>
          <p:cNvSpPr>
            <a:spLocks noGrp="1"/>
          </p:cNvSpPr>
          <p:nvPr>
            <p:ph type="ftr" sz="quarter" idx="3"/>
          </p:nvPr>
        </p:nvSpPr>
        <p:spPr>
          <a:xfrm>
            <a:off x="750896" y="6356350"/>
            <a:ext cx="5966098" cy="365125"/>
          </a:xfrm>
          <a:prstGeom prst="rect">
            <a:avLst/>
          </a:prstGeom>
        </p:spPr>
        <p:txBody>
          <a:bodyPr vert="horz" lIns="91440" tIns="45720" rIns="91440" bIns="45720" rtlCol="0" anchor="ctr"/>
          <a:lstStyle>
            <a:lvl1pPr algn="l">
              <a:defRPr sz="1200">
                <a:solidFill>
                  <a:schemeClr val="accent6"/>
                </a:solidFill>
              </a:defRPr>
            </a:lvl1pPr>
          </a:lstStyle>
          <a:p>
            <a:r>
              <a:rPr lang="en-US"/>
              <a:t>Presentation Title</a:t>
            </a:r>
          </a:p>
        </p:txBody>
      </p:sp>
      <p:sp>
        <p:nvSpPr>
          <p:cNvPr id="6" name="Slide Number Placeholder 5">
            <a:extLst>
              <a:ext uri="{FF2B5EF4-FFF2-40B4-BE49-F238E27FC236}">
                <a16:creationId xmlns:a16="http://schemas.microsoft.com/office/drawing/2014/main" id="{6CEFAAAC-834A-4843-BEE0-B1F96C2B5210}"/>
              </a:ext>
            </a:extLst>
          </p:cNvPr>
          <p:cNvSpPr>
            <a:spLocks noGrp="1"/>
          </p:cNvSpPr>
          <p:nvPr>
            <p:ph type="sldNum" sz="quarter" idx="4"/>
          </p:nvPr>
        </p:nvSpPr>
        <p:spPr>
          <a:xfrm>
            <a:off x="129309" y="6356350"/>
            <a:ext cx="621587" cy="365125"/>
          </a:xfrm>
          <a:prstGeom prst="rect">
            <a:avLst/>
          </a:prstGeom>
        </p:spPr>
        <p:txBody>
          <a:bodyPr vert="horz" lIns="91440" tIns="45720" rIns="91440" bIns="45720" rtlCol="0" anchor="ctr"/>
          <a:lstStyle>
            <a:lvl1pPr algn="l">
              <a:defRPr sz="1200">
                <a:solidFill>
                  <a:schemeClr val="accent6"/>
                </a:solidFill>
              </a:defRPr>
            </a:lvl1pPr>
          </a:lstStyle>
          <a:p>
            <a:pPr algn="r"/>
            <a:fld id="{D5CA4161-6EC3-4748-B7F3-82EA64CE3DD4}" type="slidenum">
              <a:rPr lang="en-US" smtClean="0"/>
              <a:pPr algn="r"/>
              <a:t>‹#›</a:t>
            </a:fld>
            <a:endParaRPr lang="en-US"/>
          </a:p>
        </p:txBody>
      </p:sp>
    </p:spTree>
    <p:extLst>
      <p:ext uri="{BB962C8B-B14F-4D97-AF65-F5344CB8AC3E}">
        <p14:creationId xmlns:p14="http://schemas.microsoft.com/office/powerpoint/2010/main" val="2037723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tx1"/>
        </a:buClr>
        <a:buFont typeface="Arial" panose="020B0604020202020204" pitchFamily="34" charset="0"/>
        <a:buChar char="•"/>
        <a:defRPr sz="32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tx1"/>
        </a:buClr>
        <a:buFont typeface="Arial" panose="020B0604020202020204" pitchFamily="34" charset="0"/>
        <a:buChar char="•"/>
        <a:defRPr sz="28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docs.google.com/document/d/1fFvOR6gng8poSkXUZ3Xw3ayrptpSjDya-KrgsgK9nGI/edit?usp=sharing"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Elana.Grissom@sde.ok.gov" TargetMode="External"/><Relationship Id="rId2" Type="http://schemas.openxmlformats.org/officeDocument/2006/relationships/hyperlink" Target="mailto:Carolyn.Thomas@sde.ok.gov"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640797B4-4414-534A-A4A6-659B35516D4F}"/>
              </a:ext>
            </a:extLst>
          </p:cNvPr>
          <p:cNvSpPr>
            <a:spLocks noGrp="1"/>
          </p:cNvSpPr>
          <p:nvPr>
            <p:ph type="ctrTitle"/>
          </p:nvPr>
        </p:nvSpPr>
        <p:spPr/>
        <p:txBody>
          <a:bodyPr/>
          <a:lstStyle/>
          <a:p>
            <a:r>
              <a:rPr lang="en-US"/>
              <a:t>Director’s Update</a:t>
            </a:r>
          </a:p>
        </p:txBody>
      </p:sp>
      <p:sp>
        <p:nvSpPr>
          <p:cNvPr id="17" name="Subtitle 16">
            <a:extLst>
              <a:ext uri="{FF2B5EF4-FFF2-40B4-BE49-F238E27FC236}">
                <a16:creationId xmlns:a16="http://schemas.microsoft.com/office/drawing/2014/main" id="{9A7AD821-C802-3048-AE06-8443FBE67764}"/>
              </a:ext>
            </a:extLst>
          </p:cNvPr>
          <p:cNvSpPr>
            <a:spLocks noGrp="1"/>
          </p:cNvSpPr>
          <p:nvPr>
            <p:ph type="subTitle" idx="1"/>
          </p:nvPr>
        </p:nvSpPr>
        <p:spPr/>
        <p:txBody>
          <a:bodyPr/>
          <a:lstStyle/>
          <a:p>
            <a:r>
              <a:rPr lang="en-US" dirty="0"/>
              <a:t>OKMTSS and Micro </a:t>
            </a:r>
            <a:r>
              <a:rPr lang="en-US" dirty="0" err="1"/>
              <a:t>Crediential</a:t>
            </a:r>
            <a:r>
              <a:rPr lang="en-US" dirty="0"/>
              <a:t> </a:t>
            </a:r>
          </a:p>
        </p:txBody>
      </p:sp>
    </p:spTree>
    <p:extLst>
      <p:ext uri="{BB962C8B-B14F-4D97-AF65-F5344CB8AC3E}">
        <p14:creationId xmlns:p14="http://schemas.microsoft.com/office/powerpoint/2010/main" val="180728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C362F85-C1FF-47C9-83BC-EC58EC5DD236}"/>
              </a:ext>
            </a:extLst>
          </p:cNvPr>
          <p:cNvSpPr>
            <a:spLocks noGrp="1"/>
          </p:cNvSpPr>
          <p:nvPr>
            <p:ph type="title"/>
          </p:nvPr>
        </p:nvSpPr>
        <p:spPr/>
        <p:txBody>
          <a:bodyPr>
            <a:normAutofit/>
          </a:bodyPr>
          <a:lstStyle/>
          <a:p>
            <a:r>
              <a:rPr lang="en-US"/>
              <a:t>What is the purpose of OKMTSS on EDPlan?</a:t>
            </a:r>
          </a:p>
        </p:txBody>
      </p:sp>
      <p:sp>
        <p:nvSpPr>
          <p:cNvPr id="6" name="Content Placeholder 5">
            <a:extLst>
              <a:ext uri="{FF2B5EF4-FFF2-40B4-BE49-F238E27FC236}">
                <a16:creationId xmlns:a16="http://schemas.microsoft.com/office/drawing/2014/main" id="{B5579EDA-D6B5-4BCE-B9F2-CEB1F3B0CBE0}"/>
              </a:ext>
            </a:extLst>
          </p:cNvPr>
          <p:cNvSpPr>
            <a:spLocks noGrp="1"/>
          </p:cNvSpPr>
          <p:nvPr>
            <p:ph idx="1"/>
          </p:nvPr>
        </p:nvSpPr>
        <p:spPr/>
        <p:txBody>
          <a:bodyPr>
            <a:normAutofit/>
          </a:bodyPr>
          <a:lstStyle/>
          <a:p>
            <a:r>
              <a:rPr lang="en-US"/>
              <a:t>OKMTSS on EDPlan is intended to support a student level data dashboard free to schools to implement an effective decision-making process. </a:t>
            </a:r>
          </a:p>
          <a:p>
            <a:r>
              <a:rPr lang="en-US"/>
              <a:t>It is not intended to supersede the decisions that teams make specifically for student level needs.</a:t>
            </a:r>
          </a:p>
          <a:p>
            <a:r>
              <a:rPr lang="en-US"/>
              <a:t>However, it supports district and site understanding of the complexities of student outcomes and provides insight to support effective intervention and progress monitoring tools</a:t>
            </a:r>
          </a:p>
        </p:txBody>
      </p:sp>
      <p:sp>
        <p:nvSpPr>
          <p:cNvPr id="5" name="Slide Number Placeholder 4">
            <a:extLst>
              <a:ext uri="{FF2B5EF4-FFF2-40B4-BE49-F238E27FC236}">
                <a16:creationId xmlns:a16="http://schemas.microsoft.com/office/drawing/2014/main" id="{1334AB57-A7F9-D447-A48A-1DE753BF6933}"/>
              </a:ext>
            </a:extLst>
          </p:cNvPr>
          <p:cNvSpPr>
            <a:spLocks noGrp="1"/>
          </p:cNvSpPr>
          <p:nvPr>
            <p:ph type="sldNum" sz="quarter" idx="12"/>
          </p:nvPr>
        </p:nvSpPr>
        <p:spPr/>
        <p:txBody>
          <a:bodyPr/>
          <a:lstStyle/>
          <a:p>
            <a:fld id="{D5CA4161-6EC3-4748-B7F3-82EA64CE3DD4}" type="slidenum">
              <a:rPr lang="en-US" smtClean="0"/>
              <a:pPr/>
              <a:t>10</a:t>
            </a:fld>
            <a:endParaRPr lang="en-US"/>
          </a:p>
        </p:txBody>
      </p:sp>
    </p:spTree>
    <p:extLst>
      <p:ext uri="{BB962C8B-B14F-4D97-AF65-F5344CB8AC3E}">
        <p14:creationId xmlns:p14="http://schemas.microsoft.com/office/powerpoint/2010/main" val="4093242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C362F85-C1FF-47C9-83BC-EC58EC5DD236}"/>
              </a:ext>
            </a:extLst>
          </p:cNvPr>
          <p:cNvSpPr>
            <a:spLocks noGrp="1"/>
          </p:cNvSpPr>
          <p:nvPr>
            <p:ph type="title"/>
          </p:nvPr>
        </p:nvSpPr>
        <p:spPr/>
        <p:txBody>
          <a:bodyPr>
            <a:normAutofit/>
          </a:bodyPr>
          <a:lstStyle/>
          <a:p>
            <a:r>
              <a:rPr lang="en-US"/>
              <a:t>Why would a district use OKMTSS on EDPlan?</a:t>
            </a:r>
          </a:p>
        </p:txBody>
      </p:sp>
      <p:sp>
        <p:nvSpPr>
          <p:cNvPr id="6" name="Content Placeholder 5">
            <a:extLst>
              <a:ext uri="{FF2B5EF4-FFF2-40B4-BE49-F238E27FC236}">
                <a16:creationId xmlns:a16="http://schemas.microsoft.com/office/drawing/2014/main" id="{B5579EDA-D6B5-4BCE-B9F2-CEB1F3B0CBE0}"/>
              </a:ext>
            </a:extLst>
          </p:cNvPr>
          <p:cNvSpPr>
            <a:spLocks noGrp="1"/>
          </p:cNvSpPr>
          <p:nvPr>
            <p:ph idx="1"/>
          </p:nvPr>
        </p:nvSpPr>
        <p:spPr/>
        <p:txBody>
          <a:bodyPr>
            <a:normAutofit/>
          </a:bodyPr>
          <a:lstStyle/>
          <a:p>
            <a:r>
              <a:rPr lang="en-US"/>
              <a:t>Schools seeking to have a singular data dashboard for student level data tracking. </a:t>
            </a:r>
          </a:p>
          <a:p>
            <a:r>
              <a:rPr lang="en-US"/>
              <a:t>Schools seeking to track intervention management in a seamless tool. </a:t>
            </a:r>
          </a:p>
          <a:p>
            <a:r>
              <a:rPr lang="en-US"/>
              <a:t>Schools seeking to create and improve a robust MTSS system at their site/district. </a:t>
            </a:r>
          </a:p>
        </p:txBody>
      </p:sp>
      <p:sp>
        <p:nvSpPr>
          <p:cNvPr id="5" name="Slide Number Placeholder 4">
            <a:extLst>
              <a:ext uri="{FF2B5EF4-FFF2-40B4-BE49-F238E27FC236}">
                <a16:creationId xmlns:a16="http://schemas.microsoft.com/office/drawing/2014/main" id="{1334AB57-A7F9-D447-A48A-1DE753BF6933}"/>
              </a:ext>
            </a:extLst>
          </p:cNvPr>
          <p:cNvSpPr>
            <a:spLocks noGrp="1"/>
          </p:cNvSpPr>
          <p:nvPr>
            <p:ph type="sldNum" sz="quarter" idx="12"/>
          </p:nvPr>
        </p:nvSpPr>
        <p:spPr/>
        <p:txBody>
          <a:bodyPr/>
          <a:lstStyle/>
          <a:p>
            <a:fld id="{D5CA4161-6EC3-4748-B7F3-82EA64CE3DD4}" type="slidenum">
              <a:rPr lang="en-US" smtClean="0"/>
              <a:pPr/>
              <a:t>11</a:t>
            </a:fld>
            <a:endParaRPr lang="en-US"/>
          </a:p>
        </p:txBody>
      </p:sp>
    </p:spTree>
    <p:extLst>
      <p:ext uri="{BB962C8B-B14F-4D97-AF65-F5344CB8AC3E}">
        <p14:creationId xmlns:p14="http://schemas.microsoft.com/office/powerpoint/2010/main" val="61052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C362F85-C1FF-47C9-83BC-EC58EC5DD236}"/>
              </a:ext>
            </a:extLst>
          </p:cNvPr>
          <p:cNvSpPr>
            <a:spLocks noGrp="1"/>
          </p:cNvSpPr>
          <p:nvPr>
            <p:ph type="title"/>
          </p:nvPr>
        </p:nvSpPr>
        <p:spPr/>
        <p:txBody>
          <a:bodyPr>
            <a:normAutofit/>
          </a:bodyPr>
          <a:lstStyle/>
          <a:p>
            <a:r>
              <a:rPr lang="en-US"/>
              <a:t>Is it required?</a:t>
            </a:r>
          </a:p>
        </p:txBody>
      </p:sp>
      <p:sp>
        <p:nvSpPr>
          <p:cNvPr id="6" name="Content Placeholder 5">
            <a:extLst>
              <a:ext uri="{FF2B5EF4-FFF2-40B4-BE49-F238E27FC236}">
                <a16:creationId xmlns:a16="http://schemas.microsoft.com/office/drawing/2014/main" id="{B5579EDA-D6B5-4BCE-B9F2-CEB1F3B0CBE0}"/>
              </a:ext>
            </a:extLst>
          </p:cNvPr>
          <p:cNvSpPr>
            <a:spLocks noGrp="1"/>
          </p:cNvSpPr>
          <p:nvPr>
            <p:ph idx="1"/>
          </p:nvPr>
        </p:nvSpPr>
        <p:spPr/>
        <p:txBody>
          <a:bodyPr>
            <a:normAutofit/>
          </a:bodyPr>
          <a:lstStyle/>
          <a:p>
            <a:r>
              <a:rPr lang="en-US"/>
              <a:t>At this time, April 2024, the platform is not required for use. However, there are many benefits to using this tool. </a:t>
            </a:r>
          </a:p>
          <a:p>
            <a:r>
              <a:rPr lang="en-US"/>
              <a:t>Some specific projects may be tied to the participation of using this tool. Please follow up with your project manager to be sure that you have not elected to be required to use the platform.</a:t>
            </a:r>
          </a:p>
        </p:txBody>
      </p:sp>
      <p:sp>
        <p:nvSpPr>
          <p:cNvPr id="5" name="Slide Number Placeholder 4">
            <a:extLst>
              <a:ext uri="{FF2B5EF4-FFF2-40B4-BE49-F238E27FC236}">
                <a16:creationId xmlns:a16="http://schemas.microsoft.com/office/drawing/2014/main" id="{1334AB57-A7F9-D447-A48A-1DE753BF6933}"/>
              </a:ext>
            </a:extLst>
          </p:cNvPr>
          <p:cNvSpPr>
            <a:spLocks noGrp="1"/>
          </p:cNvSpPr>
          <p:nvPr>
            <p:ph type="sldNum" sz="quarter" idx="12"/>
          </p:nvPr>
        </p:nvSpPr>
        <p:spPr/>
        <p:txBody>
          <a:bodyPr/>
          <a:lstStyle/>
          <a:p>
            <a:fld id="{D5CA4161-6EC3-4748-B7F3-82EA64CE3DD4}" type="slidenum">
              <a:rPr lang="en-US" smtClean="0"/>
              <a:pPr/>
              <a:t>12</a:t>
            </a:fld>
            <a:endParaRPr lang="en-US"/>
          </a:p>
        </p:txBody>
      </p:sp>
    </p:spTree>
    <p:extLst>
      <p:ext uri="{BB962C8B-B14F-4D97-AF65-F5344CB8AC3E}">
        <p14:creationId xmlns:p14="http://schemas.microsoft.com/office/powerpoint/2010/main" val="3559003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C362F85-C1FF-47C9-83BC-EC58EC5DD236}"/>
              </a:ext>
            </a:extLst>
          </p:cNvPr>
          <p:cNvSpPr>
            <a:spLocks noGrp="1"/>
          </p:cNvSpPr>
          <p:nvPr>
            <p:ph type="title"/>
          </p:nvPr>
        </p:nvSpPr>
        <p:spPr/>
        <p:txBody>
          <a:bodyPr>
            <a:normAutofit/>
          </a:bodyPr>
          <a:lstStyle/>
          <a:p>
            <a:r>
              <a:rPr lang="en-US"/>
              <a:t>Is it only for special education students?</a:t>
            </a:r>
          </a:p>
        </p:txBody>
      </p:sp>
      <p:sp>
        <p:nvSpPr>
          <p:cNvPr id="6" name="Content Placeholder 5">
            <a:extLst>
              <a:ext uri="{FF2B5EF4-FFF2-40B4-BE49-F238E27FC236}">
                <a16:creationId xmlns:a16="http://schemas.microsoft.com/office/drawing/2014/main" id="{B5579EDA-D6B5-4BCE-B9F2-CEB1F3B0CBE0}"/>
              </a:ext>
            </a:extLst>
          </p:cNvPr>
          <p:cNvSpPr>
            <a:spLocks noGrp="1"/>
          </p:cNvSpPr>
          <p:nvPr>
            <p:ph idx="1"/>
          </p:nvPr>
        </p:nvSpPr>
        <p:spPr/>
        <p:txBody>
          <a:bodyPr>
            <a:normAutofit/>
          </a:bodyPr>
          <a:lstStyle/>
          <a:p>
            <a:r>
              <a:rPr lang="en-US"/>
              <a:t>No, this is for all students and all student data will be indicated in the tool.</a:t>
            </a:r>
          </a:p>
        </p:txBody>
      </p:sp>
      <p:sp>
        <p:nvSpPr>
          <p:cNvPr id="5" name="Slide Number Placeholder 4">
            <a:extLst>
              <a:ext uri="{FF2B5EF4-FFF2-40B4-BE49-F238E27FC236}">
                <a16:creationId xmlns:a16="http://schemas.microsoft.com/office/drawing/2014/main" id="{1334AB57-A7F9-D447-A48A-1DE753BF6933}"/>
              </a:ext>
            </a:extLst>
          </p:cNvPr>
          <p:cNvSpPr>
            <a:spLocks noGrp="1"/>
          </p:cNvSpPr>
          <p:nvPr>
            <p:ph type="sldNum" sz="quarter" idx="12"/>
          </p:nvPr>
        </p:nvSpPr>
        <p:spPr/>
        <p:txBody>
          <a:bodyPr/>
          <a:lstStyle/>
          <a:p>
            <a:fld id="{D5CA4161-6EC3-4748-B7F3-82EA64CE3DD4}" type="slidenum">
              <a:rPr lang="en-US" smtClean="0"/>
              <a:pPr/>
              <a:t>13</a:t>
            </a:fld>
            <a:endParaRPr lang="en-US"/>
          </a:p>
        </p:txBody>
      </p:sp>
    </p:spTree>
    <p:extLst>
      <p:ext uri="{BB962C8B-B14F-4D97-AF65-F5344CB8AC3E}">
        <p14:creationId xmlns:p14="http://schemas.microsoft.com/office/powerpoint/2010/main" val="2323120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C362F85-C1FF-47C9-83BC-EC58EC5DD236}"/>
              </a:ext>
            </a:extLst>
          </p:cNvPr>
          <p:cNvSpPr>
            <a:spLocks noGrp="1"/>
          </p:cNvSpPr>
          <p:nvPr>
            <p:ph type="title"/>
          </p:nvPr>
        </p:nvSpPr>
        <p:spPr/>
        <p:txBody>
          <a:bodyPr>
            <a:normAutofit/>
          </a:bodyPr>
          <a:lstStyle/>
          <a:p>
            <a:r>
              <a:rPr lang="en-US"/>
              <a:t>I can’t log on or when I log on, I do not see anything?</a:t>
            </a:r>
          </a:p>
        </p:txBody>
      </p:sp>
      <p:sp>
        <p:nvSpPr>
          <p:cNvPr id="6" name="Content Placeholder 5">
            <a:extLst>
              <a:ext uri="{FF2B5EF4-FFF2-40B4-BE49-F238E27FC236}">
                <a16:creationId xmlns:a16="http://schemas.microsoft.com/office/drawing/2014/main" id="{B5579EDA-D6B5-4BCE-B9F2-CEB1F3B0CBE0}"/>
              </a:ext>
            </a:extLst>
          </p:cNvPr>
          <p:cNvSpPr>
            <a:spLocks noGrp="1"/>
          </p:cNvSpPr>
          <p:nvPr>
            <p:ph idx="1"/>
          </p:nvPr>
        </p:nvSpPr>
        <p:spPr/>
        <p:txBody>
          <a:bodyPr>
            <a:normAutofit/>
          </a:bodyPr>
          <a:lstStyle/>
          <a:p>
            <a:r>
              <a:rPr lang="en-US" dirty="0"/>
              <a:t>Users were pulled into the system August 2023. If your user permission has been changed since then that could be a reason. </a:t>
            </a:r>
          </a:p>
          <a:p>
            <a:r>
              <a:rPr lang="en-US" dirty="0"/>
              <a:t>The data piece is in the process of being uploaded. As we are inputting more data, we are correcting issues with data and issues with uploads. You might not see everything all at once today. </a:t>
            </a:r>
          </a:p>
        </p:txBody>
      </p:sp>
      <p:sp>
        <p:nvSpPr>
          <p:cNvPr id="5" name="Slide Number Placeholder 4">
            <a:extLst>
              <a:ext uri="{FF2B5EF4-FFF2-40B4-BE49-F238E27FC236}">
                <a16:creationId xmlns:a16="http://schemas.microsoft.com/office/drawing/2014/main" id="{1334AB57-A7F9-D447-A48A-1DE753BF6933}"/>
              </a:ext>
            </a:extLst>
          </p:cNvPr>
          <p:cNvSpPr>
            <a:spLocks noGrp="1"/>
          </p:cNvSpPr>
          <p:nvPr>
            <p:ph type="sldNum" sz="quarter" idx="12"/>
          </p:nvPr>
        </p:nvSpPr>
        <p:spPr/>
        <p:txBody>
          <a:bodyPr/>
          <a:lstStyle/>
          <a:p>
            <a:fld id="{D5CA4161-6EC3-4748-B7F3-82EA64CE3DD4}" type="slidenum">
              <a:rPr lang="en-US" smtClean="0"/>
              <a:pPr/>
              <a:t>14</a:t>
            </a:fld>
            <a:endParaRPr lang="en-US"/>
          </a:p>
        </p:txBody>
      </p:sp>
    </p:spTree>
    <p:extLst>
      <p:ext uri="{BB962C8B-B14F-4D97-AF65-F5344CB8AC3E}">
        <p14:creationId xmlns:p14="http://schemas.microsoft.com/office/powerpoint/2010/main" val="7871681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C362F85-C1FF-47C9-83BC-EC58EC5DD236}"/>
              </a:ext>
            </a:extLst>
          </p:cNvPr>
          <p:cNvSpPr>
            <a:spLocks noGrp="1"/>
          </p:cNvSpPr>
          <p:nvPr>
            <p:ph type="title"/>
          </p:nvPr>
        </p:nvSpPr>
        <p:spPr/>
        <p:txBody>
          <a:bodyPr>
            <a:normAutofit fontScale="90000"/>
          </a:bodyPr>
          <a:lstStyle/>
          <a:p>
            <a:r>
              <a:rPr lang="en-US"/>
              <a:t>I made my own progress monitoring tools but I can’t seem to add them into the platform.</a:t>
            </a:r>
          </a:p>
        </p:txBody>
      </p:sp>
      <p:sp>
        <p:nvSpPr>
          <p:cNvPr id="6" name="Content Placeholder 5">
            <a:extLst>
              <a:ext uri="{FF2B5EF4-FFF2-40B4-BE49-F238E27FC236}">
                <a16:creationId xmlns:a16="http://schemas.microsoft.com/office/drawing/2014/main" id="{B5579EDA-D6B5-4BCE-B9F2-CEB1F3B0CBE0}"/>
              </a:ext>
            </a:extLst>
          </p:cNvPr>
          <p:cNvSpPr>
            <a:spLocks noGrp="1"/>
          </p:cNvSpPr>
          <p:nvPr>
            <p:ph idx="1"/>
          </p:nvPr>
        </p:nvSpPr>
        <p:spPr/>
        <p:txBody>
          <a:bodyPr>
            <a:normAutofit/>
          </a:bodyPr>
          <a:lstStyle/>
          <a:p>
            <a:r>
              <a:rPr lang="en-US"/>
              <a:t>There will be a process to request to add evidence-based interventions and progress monitoring tools but be sure that there is adequate rationale for the justification of the tool. </a:t>
            </a:r>
          </a:p>
          <a:p>
            <a:pPr marL="0" indent="0">
              <a:buNone/>
            </a:pPr>
            <a:endParaRPr lang="en-US"/>
          </a:p>
        </p:txBody>
      </p:sp>
      <p:sp>
        <p:nvSpPr>
          <p:cNvPr id="5" name="Slide Number Placeholder 4">
            <a:extLst>
              <a:ext uri="{FF2B5EF4-FFF2-40B4-BE49-F238E27FC236}">
                <a16:creationId xmlns:a16="http://schemas.microsoft.com/office/drawing/2014/main" id="{1334AB57-A7F9-D447-A48A-1DE753BF6933}"/>
              </a:ext>
            </a:extLst>
          </p:cNvPr>
          <p:cNvSpPr>
            <a:spLocks noGrp="1"/>
          </p:cNvSpPr>
          <p:nvPr>
            <p:ph type="sldNum" sz="quarter" idx="12"/>
          </p:nvPr>
        </p:nvSpPr>
        <p:spPr/>
        <p:txBody>
          <a:bodyPr/>
          <a:lstStyle/>
          <a:p>
            <a:fld id="{D5CA4161-6EC3-4748-B7F3-82EA64CE3DD4}" type="slidenum">
              <a:rPr lang="en-US" smtClean="0"/>
              <a:pPr/>
              <a:t>15</a:t>
            </a:fld>
            <a:endParaRPr lang="en-US"/>
          </a:p>
        </p:txBody>
      </p:sp>
    </p:spTree>
    <p:extLst>
      <p:ext uri="{BB962C8B-B14F-4D97-AF65-F5344CB8AC3E}">
        <p14:creationId xmlns:p14="http://schemas.microsoft.com/office/powerpoint/2010/main" val="42410125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C362F85-C1FF-47C9-83BC-EC58EC5DD236}"/>
              </a:ext>
            </a:extLst>
          </p:cNvPr>
          <p:cNvSpPr>
            <a:spLocks noGrp="1"/>
          </p:cNvSpPr>
          <p:nvPr>
            <p:ph type="title"/>
          </p:nvPr>
        </p:nvSpPr>
        <p:spPr/>
        <p:txBody>
          <a:bodyPr>
            <a:normAutofit fontScale="90000"/>
          </a:bodyPr>
          <a:lstStyle/>
          <a:p>
            <a:r>
              <a:rPr lang="en-US"/>
              <a:t>This is great but I think I will need a lot of help getting started. What kind of help can I get?</a:t>
            </a:r>
          </a:p>
        </p:txBody>
      </p:sp>
      <p:sp>
        <p:nvSpPr>
          <p:cNvPr id="6" name="Content Placeholder 5">
            <a:extLst>
              <a:ext uri="{FF2B5EF4-FFF2-40B4-BE49-F238E27FC236}">
                <a16:creationId xmlns:a16="http://schemas.microsoft.com/office/drawing/2014/main" id="{B5579EDA-D6B5-4BCE-B9F2-CEB1F3B0CBE0}"/>
              </a:ext>
            </a:extLst>
          </p:cNvPr>
          <p:cNvSpPr>
            <a:spLocks noGrp="1"/>
          </p:cNvSpPr>
          <p:nvPr>
            <p:ph idx="1"/>
          </p:nvPr>
        </p:nvSpPr>
        <p:spPr/>
        <p:txBody>
          <a:bodyPr>
            <a:normAutofit/>
          </a:bodyPr>
          <a:lstStyle/>
          <a:p>
            <a:r>
              <a:rPr lang="en-US"/>
              <a:t>Ongoing next year, we will host with PCG several training sessions, provide guidance documents, and ongoing support. You will never be alone in your implementation of the tool. </a:t>
            </a:r>
          </a:p>
          <a:p>
            <a:pPr marL="0" indent="0">
              <a:buNone/>
            </a:pPr>
            <a:endParaRPr lang="en-US"/>
          </a:p>
        </p:txBody>
      </p:sp>
      <p:sp>
        <p:nvSpPr>
          <p:cNvPr id="5" name="Slide Number Placeholder 4">
            <a:extLst>
              <a:ext uri="{FF2B5EF4-FFF2-40B4-BE49-F238E27FC236}">
                <a16:creationId xmlns:a16="http://schemas.microsoft.com/office/drawing/2014/main" id="{1334AB57-A7F9-D447-A48A-1DE753BF6933}"/>
              </a:ext>
            </a:extLst>
          </p:cNvPr>
          <p:cNvSpPr>
            <a:spLocks noGrp="1"/>
          </p:cNvSpPr>
          <p:nvPr>
            <p:ph type="sldNum" sz="quarter" idx="12"/>
          </p:nvPr>
        </p:nvSpPr>
        <p:spPr/>
        <p:txBody>
          <a:bodyPr/>
          <a:lstStyle/>
          <a:p>
            <a:fld id="{D5CA4161-6EC3-4748-B7F3-82EA64CE3DD4}" type="slidenum">
              <a:rPr lang="en-US" smtClean="0"/>
              <a:pPr/>
              <a:t>16</a:t>
            </a:fld>
            <a:endParaRPr lang="en-US"/>
          </a:p>
        </p:txBody>
      </p:sp>
    </p:spTree>
    <p:extLst>
      <p:ext uri="{BB962C8B-B14F-4D97-AF65-F5344CB8AC3E}">
        <p14:creationId xmlns:p14="http://schemas.microsoft.com/office/powerpoint/2010/main" val="11483942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13365-8E70-49C5-B3DB-E58942DC2E5C}"/>
              </a:ext>
            </a:extLst>
          </p:cNvPr>
          <p:cNvSpPr>
            <a:spLocks noGrp="1"/>
          </p:cNvSpPr>
          <p:nvPr>
            <p:ph type="title"/>
          </p:nvPr>
        </p:nvSpPr>
        <p:spPr/>
        <p:txBody>
          <a:bodyPr/>
          <a:lstStyle/>
          <a:p>
            <a:r>
              <a:rPr lang="en-US"/>
              <a:t>AIM: Pathways to Proficient Reading</a:t>
            </a:r>
          </a:p>
        </p:txBody>
      </p:sp>
      <p:sp>
        <p:nvSpPr>
          <p:cNvPr id="3" name="Text Placeholder 2">
            <a:extLst>
              <a:ext uri="{FF2B5EF4-FFF2-40B4-BE49-F238E27FC236}">
                <a16:creationId xmlns:a16="http://schemas.microsoft.com/office/drawing/2014/main" id="{F8DF6FC6-0FC3-4706-988E-8372EE46D756}"/>
              </a:ext>
            </a:extLst>
          </p:cNvPr>
          <p:cNvSpPr>
            <a:spLocks noGrp="1"/>
          </p:cNvSpPr>
          <p:nvPr>
            <p:ph type="body" idx="1"/>
          </p:nvPr>
        </p:nvSpPr>
        <p:spPr/>
        <p:txBody>
          <a:bodyPr/>
          <a:lstStyle/>
          <a:p>
            <a:r>
              <a:rPr lang="en-US"/>
              <a:t>General Track and Micro-Credential Track</a:t>
            </a:r>
          </a:p>
        </p:txBody>
      </p:sp>
      <p:sp>
        <p:nvSpPr>
          <p:cNvPr id="4" name="Footer Placeholder 3">
            <a:extLst>
              <a:ext uri="{FF2B5EF4-FFF2-40B4-BE49-F238E27FC236}">
                <a16:creationId xmlns:a16="http://schemas.microsoft.com/office/drawing/2014/main" id="{85953C41-A78F-4F38-AAC9-57516A04AF4B}"/>
              </a:ext>
            </a:extLst>
          </p:cNvPr>
          <p:cNvSpPr>
            <a:spLocks noGrp="1"/>
          </p:cNvSpPr>
          <p:nvPr>
            <p:ph type="ftr" sz="quarter" idx="11"/>
          </p:nvPr>
        </p:nvSpPr>
        <p:spPr/>
        <p:txBody>
          <a:bodyPr/>
          <a:lstStyle/>
          <a:p>
            <a:r>
              <a:rPr lang="en-US"/>
              <a:t>Presentation Title</a:t>
            </a:r>
          </a:p>
        </p:txBody>
      </p:sp>
      <p:sp>
        <p:nvSpPr>
          <p:cNvPr id="5" name="Slide Number Placeholder 4">
            <a:extLst>
              <a:ext uri="{FF2B5EF4-FFF2-40B4-BE49-F238E27FC236}">
                <a16:creationId xmlns:a16="http://schemas.microsoft.com/office/drawing/2014/main" id="{34CD3871-FC90-439C-98CC-9FDABF82DD75}"/>
              </a:ext>
            </a:extLst>
          </p:cNvPr>
          <p:cNvSpPr>
            <a:spLocks noGrp="1"/>
          </p:cNvSpPr>
          <p:nvPr>
            <p:ph type="sldNum" sz="quarter" idx="12"/>
          </p:nvPr>
        </p:nvSpPr>
        <p:spPr/>
        <p:txBody>
          <a:bodyPr/>
          <a:lstStyle/>
          <a:p>
            <a:fld id="{D5CA4161-6EC3-4748-B7F3-82EA64CE3DD4}" type="slidenum">
              <a:rPr lang="en-US" smtClean="0"/>
              <a:pPr/>
              <a:t>17</a:t>
            </a:fld>
            <a:endParaRPr lang="en-US"/>
          </a:p>
        </p:txBody>
      </p:sp>
    </p:spTree>
    <p:extLst>
      <p:ext uri="{BB962C8B-B14F-4D97-AF65-F5344CB8AC3E}">
        <p14:creationId xmlns:p14="http://schemas.microsoft.com/office/powerpoint/2010/main" val="32117601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53027-360D-4BB6-9683-CDBB7F91FA13}"/>
              </a:ext>
            </a:extLst>
          </p:cNvPr>
          <p:cNvSpPr>
            <a:spLocks noGrp="1"/>
          </p:cNvSpPr>
          <p:nvPr>
            <p:ph type="title"/>
          </p:nvPr>
        </p:nvSpPr>
        <p:spPr/>
        <p:txBody>
          <a:bodyPr/>
          <a:lstStyle/>
          <a:p>
            <a:r>
              <a:rPr lang="en-US"/>
              <a:t>What is AIM Pathways to Proficient Reading?</a:t>
            </a:r>
          </a:p>
        </p:txBody>
      </p:sp>
      <p:sp>
        <p:nvSpPr>
          <p:cNvPr id="3" name="Content Placeholder 2">
            <a:extLst>
              <a:ext uri="{FF2B5EF4-FFF2-40B4-BE49-F238E27FC236}">
                <a16:creationId xmlns:a16="http://schemas.microsoft.com/office/drawing/2014/main" id="{83E39398-8C44-4508-928F-547AD1EC3909}"/>
              </a:ext>
            </a:extLst>
          </p:cNvPr>
          <p:cNvSpPr>
            <a:spLocks noGrp="1"/>
          </p:cNvSpPr>
          <p:nvPr>
            <p:ph idx="1"/>
          </p:nvPr>
        </p:nvSpPr>
        <p:spPr/>
        <p:txBody>
          <a:bodyPr>
            <a:normAutofit fontScale="85000" lnSpcReduction="20000"/>
          </a:bodyPr>
          <a:lstStyle/>
          <a:p>
            <a:pPr marL="0" indent="0">
              <a:buNone/>
            </a:pPr>
            <a:r>
              <a:rPr lang="en-US" b="1"/>
              <a:t>Pathways to Proficient Reading is an online professional development experience introducing the Science of Reading to educators.</a:t>
            </a:r>
          </a:p>
          <a:p>
            <a:r>
              <a:rPr lang="en-US"/>
              <a:t>Explores practical strategies to enhance instructional practices that are program and curriculum agnostic.</a:t>
            </a:r>
          </a:p>
          <a:p>
            <a:r>
              <a:rPr lang="en-US"/>
              <a:t>An engaging variety of interactive creative content, with real-life situations and downloadable resources—so much more than instructional videos.</a:t>
            </a:r>
          </a:p>
          <a:p>
            <a:r>
              <a:rPr lang="en-US"/>
              <a:t>24/7 asynchronous learning, allowing participants to advance at their own pace and convenience, without compromising instructional time.</a:t>
            </a:r>
          </a:p>
          <a:p>
            <a:r>
              <a:rPr lang="en-US"/>
              <a:t>Expert AIM facilitators support participants in live sessions focused on classroom application of course content.</a:t>
            </a:r>
          </a:p>
        </p:txBody>
      </p:sp>
    </p:spTree>
    <p:extLst>
      <p:ext uri="{BB962C8B-B14F-4D97-AF65-F5344CB8AC3E}">
        <p14:creationId xmlns:p14="http://schemas.microsoft.com/office/powerpoint/2010/main" val="20737040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7C8F2-2C1B-448A-86B2-E207B5CCD81A}"/>
              </a:ext>
            </a:extLst>
          </p:cNvPr>
          <p:cNvSpPr>
            <a:spLocks noGrp="1"/>
          </p:cNvSpPr>
          <p:nvPr>
            <p:ph type="title"/>
          </p:nvPr>
        </p:nvSpPr>
        <p:spPr>
          <a:xfrm rot="16200000">
            <a:off x="-2580860" y="2766219"/>
            <a:ext cx="6858002" cy="1325563"/>
          </a:xfrm>
        </p:spPr>
        <p:txBody>
          <a:bodyPr/>
          <a:lstStyle/>
          <a:p>
            <a:pPr algn="ctr"/>
            <a:r>
              <a:rPr lang="en-US"/>
              <a:t>Two Options for Participation</a:t>
            </a:r>
          </a:p>
        </p:txBody>
      </p:sp>
      <p:pic>
        <p:nvPicPr>
          <p:cNvPr id="5" name="Content Placeholder 4" descr="Graphical user interface, text, application, chat or text message&#10;&#10;Description automatically generated">
            <a:extLst>
              <a:ext uri="{FF2B5EF4-FFF2-40B4-BE49-F238E27FC236}">
                <a16:creationId xmlns:a16="http://schemas.microsoft.com/office/drawing/2014/main" id="{5B6BE974-164B-400E-BEFE-16142E95796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75790" y="263842"/>
            <a:ext cx="8440419" cy="6330315"/>
          </a:xfrm>
        </p:spPr>
      </p:pic>
    </p:spTree>
    <p:extLst>
      <p:ext uri="{BB962C8B-B14F-4D97-AF65-F5344CB8AC3E}">
        <p14:creationId xmlns:p14="http://schemas.microsoft.com/office/powerpoint/2010/main" val="3141511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D0A3A67B-961C-4267-97C1-C41F3C5748EB}"/>
              </a:ext>
            </a:extLst>
          </p:cNvPr>
          <p:cNvSpPr>
            <a:spLocks noGrp="1"/>
          </p:cNvSpPr>
          <p:nvPr>
            <p:ph type="title"/>
          </p:nvPr>
        </p:nvSpPr>
        <p:spPr/>
        <p:txBody>
          <a:bodyPr/>
          <a:lstStyle/>
          <a:p>
            <a:r>
              <a:rPr lang="en-US"/>
              <a:t>Terms to Know</a:t>
            </a:r>
          </a:p>
        </p:txBody>
      </p:sp>
      <p:sp>
        <p:nvSpPr>
          <p:cNvPr id="20" name="Content Placeholder 19">
            <a:extLst>
              <a:ext uri="{FF2B5EF4-FFF2-40B4-BE49-F238E27FC236}">
                <a16:creationId xmlns:a16="http://schemas.microsoft.com/office/drawing/2014/main" id="{63081D74-2921-4BE2-A178-DE167396F60E}"/>
              </a:ext>
            </a:extLst>
          </p:cNvPr>
          <p:cNvSpPr>
            <a:spLocks noGrp="1"/>
          </p:cNvSpPr>
          <p:nvPr>
            <p:ph idx="1"/>
          </p:nvPr>
        </p:nvSpPr>
        <p:spPr>
          <a:xfrm>
            <a:off x="294199" y="1491343"/>
            <a:ext cx="11603603" cy="4685620"/>
          </a:xfrm>
        </p:spPr>
        <p:txBody>
          <a:bodyPr>
            <a:normAutofit lnSpcReduction="10000"/>
          </a:bodyPr>
          <a:lstStyle/>
          <a:p>
            <a:r>
              <a:rPr lang="en-US" b="1"/>
              <a:t>PCG, Public Consulting Group</a:t>
            </a:r>
            <a:r>
              <a:rPr lang="en-US"/>
              <a:t>, is the company behind EDPlan.</a:t>
            </a:r>
          </a:p>
          <a:p>
            <a:r>
              <a:rPr lang="en-US" b="1"/>
              <a:t>EDPlan</a:t>
            </a:r>
            <a:r>
              <a:rPr lang="en-US"/>
              <a:t> is our statewide system that houses many platforms including; </a:t>
            </a:r>
          </a:p>
          <a:p>
            <a:pPr lvl="1"/>
            <a:r>
              <a:rPr lang="en-US" b="1"/>
              <a:t>EasyIEP</a:t>
            </a:r>
            <a:r>
              <a:rPr lang="en-US"/>
              <a:t> (Special Education paperwork) </a:t>
            </a:r>
          </a:p>
          <a:p>
            <a:pPr lvl="1"/>
            <a:r>
              <a:rPr lang="en-US"/>
              <a:t>Behavioral threat assessment </a:t>
            </a:r>
          </a:p>
          <a:p>
            <a:pPr lvl="1"/>
            <a:r>
              <a:rPr lang="en-US"/>
              <a:t>Pepper training modules, and </a:t>
            </a:r>
          </a:p>
          <a:p>
            <a:pPr lvl="1"/>
            <a:r>
              <a:rPr lang="en-US"/>
              <a:t>Soon to be much more! </a:t>
            </a:r>
          </a:p>
          <a:p>
            <a:pPr lvl="1"/>
            <a:r>
              <a:rPr lang="en-US"/>
              <a:t>Special education is often synonymous with EDPlan because of its robust usage for IEPs but EDPlan houses much more. </a:t>
            </a:r>
          </a:p>
        </p:txBody>
      </p:sp>
      <p:sp>
        <p:nvSpPr>
          <p:cNvPr id="5" name="Slide Number Placeholder 4">
            <a:extLst>
              <a:ext uri="{FF2B5EF4-FFF2-40B4-BE49-F238E27FC236}">
                <a16:creationId xmlns:a16="http://schemas.microsoft.com/office/drawing/2014/main" id="{1334AB57-A7F9-D447-A48A-1DE753BF6933}"/>
              </a:ext>
            </a:extLst>
          </p:cNvPr>
          <p:cNvSpPr>
            <a:spLocks noGrp="1"/>
          </p:cNvSpPr>
          <p:nvPr>
            <p:ph type="sldNum" sz="quarter" idx="12"/>
          </p:nvPr>
        </p:nvSpPr>
        <p:spPr/>
        <p:txBody>
          <a:bodyPr/>
          <a:lstStyle/>
          <a:p>
            <a:fld id="{D5CA4161-6EC3-4748-B7F3-82EA64CE3DD4}" type="slidenum">
              <a:rPr lang="en-US" smtClean="0"/>
              <a:pPr/>
              <a:t>2</a:t>
            </a:fld>
            <a:endParaRPr lang="en-US"/>
          </a:p>
        </p:txBody>
      </p:sp>
    </p:spTree>
    <p:extLst>
      <p:ext uri="{BB962C8B-B14F-4D97-AF65-F5344CB8AC3E}">
        <p14:creationId xmlns:p14="http://schemas.microsoft.com/office/powerpoint/2010/main" val="9363201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38F40-16E9-4247-92AC-9948E36754ED}"/>
              </a:ext>
            </a:extLst>
          </p:cNvPr>
          <p:cNvSpPr>
            <a:spLocks noGrp="1"/>
          </p:cNvSpPr>
          <p:nvPr>
            <p:ph type="title"/>
          </p:nvPr>
        </p:nvSpPr>
        <p:spPr/>
        <p:txBody>
          <a:bodyPr/>
          <a:lstStyle/>
          <a:p>
            <a:r>
              <a:rPr lang="en-US"/>
              <a:t>Investment of Participation</a:t>
            </a:r>
          </a:p>
        </p:txBody>
      </p:sp>
      <p:sp>
        <p:nvSpPr>
          <p:cNvPr id="3" name="Content Placeholder 2">
            <a:extLst>
              <a:ext uri="{FF2B5EF4-FFF2-40B4-BE49-F238E27FC236}">
                <a16:creationId xmlns:a16="http://schemas.microsoft.com/office/drawing/2014/main" id="{18C2B9A8-CA3E-43F6-A014-C9B86A603460}"/>
              </a:ext>
            </a:extLst>
          </p:cNvPr>
          <p:cNvSpPr>
            <a:spLocks noGrp="1"/>
          </p:cNvSpPr>
          <p:nvPr>
            <p:ph idx="1"/>
          </p:nvPr>
        </p:nvSpPr>
        <p:spPr/>
        <p:txBody>
          <a:bodyPr>
            <a:normAutofit lnSpcReduction="10000"/>
          </a:bodyPr>
          <a:lstStyle/>
          <a:p>
            <a:r>
              <a:rPr lang="en-US"/>
              <a:t>There is </a:t>
            </a:r>
            <a:r>
              <a:rPr lang="en-US" b="1"/>
              <a:t>no cost </a:t>
            </a:r>
            <a:r>
              <a:rPr lang="en-US"/>
              <a:t>to participants. </a:t>
            </a:r>
          </a:p>
          <a:p>
            <a:r>
              <a:rPr lang="en-US"/>
              <a:t>Participants in the General Track are an investment of $836/participant.</a:t>
            </a:r>
          </a:p>
          <a:p>
            <a:r>
              <a:rPr lang="en-US"/>
              <a:t>Participants in the Micro-Credential Track are an investment of $886/participant.</a:t>
            </a:r>
          </a:p>
          <a:p>
            <a:endParaRPr lang="en-US"/>
          </a:p>
          <a:p>
            <a:r>
              <a:rPr lang="en-US"/>
              <a:t>Because this is a state-investment in educator learning, there are expectations for completion.</a:t>
            </a:r>
          </a:p>
        </p:txBody>
      </p:sp>
    </p:spTree>
    <p:extLst>
      <p:ext uri="{BB962C8B-B14F-4D97-AF65-F5344CB8AC3E}">
        <p14:creationId xmlns:p14="http://schemas.microsoft.com/office/powerpoint/2010/main" val="39735865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91593-F69B-4F3F-AAA2-7FAEBD8B855F}"/>
              </a:ext>
            </a:extLst>
          </p:cNvPr>
          <p:cNvSpPr>
            <a:spLocks noGrp="1"/>
          </p:cNvSpPr>
          <p:nvPr>
            <p:ph type="title"/>
          </p:nvPr>
        </p:nvSpPr>
        <p:spPr/>
        <p:txBody>
          <a:bodyPr/>
          <a:lstStyle/>
          <a:p>
            <a:r>
              <a:rPr lang="en-US"/>
              <a:t>Virtual Communities of Practice (</a:t>
            </a:r>
            <a:r>
              <a:rPr lang="en-US" err="1"/>
              <a:t>VCoPs</a:t>
            </a:r>
            <a:r>
              <a:rPr lang="en-US"/>
              <a:t>)</a:t>
            </a:r>
          </a:p>
        </p:txBody>
      </p:sp>
      <p:sp>
        <p:nvSpPr>
          <p:cNvPr id="3" name="Content Placeholder 2">
            <a:extLst>
              <a:ext uri="{FF2B5EF4-FFF2-40B4-BE49-F238E27FC236}">
                <a16:creationId xmlns:a16="http://schemas.microsoft.com/office/drawing/2014/main" id="{5E7FD14B-AB26-4D02-B6DC-506882EF871A}"/>
              </a:ext>
            </a:extLst>
          </p:cNvPr>
          <p:cNvSpPr>
            <a:spLocks noGrp="1"/>
          </p:cNvSpPr>
          <p:nvPr>
            <p:ph idx="1"/>
          </p:nvPr>
        </p:nvSpPr>
        <p:spPr/>
        <p:txBody>
          <a:bodyPr>
            <a:normAutofit lnSpcReduction="10000"/>
          </a:bodyPr>
          <a:lstStyle/>
          <a:p>
            <a:r>
              <a:rPr lang="en-US" err="1"/>
              <a:t>VCoPs</a:t>
            </a:r>
            <a:r>
              <a:rPr lang="en-US"/>
              <a:t> are opportunities to improve understanding with AIM trained facilitators.</a:t>
            </a:r>
          </a:p>
          <a:p>
            <a:r>
              <a:rPr lang="en-US"/>
              <a:t>Participants must attend 6 </a:t>
            </a:r>
            <a:r>
              <a:rPr lang="en-US" err="1"/>
              <a:t>VCoPs</a:t>
            </a:r>
            <a:r>
              <a:rPr lang="en-US"/>
              <a:t>.</a:t>
            </a:r>
          </a:p>
          <a:p>
            <a:r>
              <a:rPr lang="en-US"/>
              <a:t>Standard Track </a:t>
            </a:r>
            <a:r>
              <a:rPr lang="en-US" err="1"/>
              <a:t>VCoP</a:t>
            </a:r>
            <a:r>
              <a:rPr lang="en-US"/>
              <a:t> Cohorts are one (1) hour each. </a:t>
            </a:r>
          </a:p>
          <a:p>
            <a:r>
              <a:rPr lang="en-US"/>
              <a:t>Micro-Credential Track </a:t>
            </a:r>
            <a:r>
              <a:rPr lang="en-US" err="1"/>
              <a:t>VCoP</a:t>
            </a:r>
            <a:r>
              <a:rPr lang="en-US"/>
              <a:t> Cohorts are one (1) hour for sessions #1 and #4 and three (3) hours for sessions #2, #3, #5, and #6</a:t>
            </a:r>
          </a:p>
          <a:p>
            <a:r>
              <a:rPr lang="en-US"/>
              <a:t>Cohorts and </a:t>
            </a:r>
            <a:r>
              <a:rPr lang="en-US" err="1"/>
              <a:t>VCoP</a:t>
            </a:r>
            <a:r>
              <a:rPr lang="en-US"/>
              <a:t> session information </a:t>
            </a:r>
            <a:r>
              <a:rPr lang="en-US">
                <a:hlinkClick r:id="rId2"/>
              </a:rPr>
              <a:t>can be found here</a:t>
            </a:r>
            <a:r>
              <a:rPr lang="en-US"/>
              <a:t>. </a:t>
            </a:r>
          </a:p>
        </p:txBody>
      </p:sp>
    </p:spTree>
    <p:extLst>
      <p:ext uri="{BB962C8B-B14F-4D97-AF65-F5344CB8AC3E}">
        <p14:creationId xmlns:p14="http://schemas.microsoft.com/office/powerpoint/2010/main" val="33832065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360E4-9BB3-4DEC-A220-3035671D3E14}"/>
              </a:ext>
            </a:extLst>
          </p:cNvPr>
          <p:cNvSpPr>
            <a:spLocks noGrp="1"/>
          </p:cNvSpPr>
          <p:nvPr>
            <p:ph type="title"/>
          </p:nvPr>
        </p:nvSpPr>
        <p:spPr/>
        <p:txBody>
          <a:bodyPr/>
          <a:lstStyle/>
          <a:p>
            <a:r>
              <a:rPr lang="en-US"/>
              <a:t>Attendance Expectations</a:t>
            </a:r>
          </a:p>
        </p:txBody>
      </p:sp>
      <p:sp>
        <p:nvSpPr>
          <p:cNvPr id="3" name="Content Placeholder 2">
            <a:extLst>
              <a:ext uri="{FF2B5EF4-FFF2-40B4-BE49-F238E27FC236}">
                <a16:creationId xmlns:a16="http://schemas.microsoft.com/office/drawing/2014/main" id="{EBA1402B-AFF7-4BAE-B383-45176A1B41C3}"/>
              </a:ext>
            </a:extLst>
          </p:cNvPr>
          <p:cNvSpPr>
            <a:spLocks noGrp="1"/>
          </p:cNvSpPr>
          <p:nvPr>
            <p:ph idx="1"/>
          </p:nvPr>
        </p:nvSpPr>
        <p:spPr/>
        <p:txBody>
          <a:bodyPr/>
          <a:lstStyle/>
          <a:p>
            <a:r>
              <a:rPr lang="en-US"/>
              <a:t>It is expected that participants will follow their Pacing Guide to complete asynchronous coursework prior to the </a:t>
            </a:r>
            <a:r>
              <a:rPr lang="en-US" err="1"/>
              <a:t>VCoPs</a:t>
            </a:r>
            <a:r>
              <a:rPr lang="en-US"/>
              <a:t>. </a:t>
            </a:r>
          </a:p>
          <a:p>
            <a:r>
              <a:rPr lang="en-US" err="1"/>
              <a:t>VCoP</a:t>
            </a:r>
            <a:r>
              <a:rPr lang="en-US"/>
              <a:t> attendance is essential to course success and is required. </a:t>
            </a:r>
          </a:p>
          <a:p>
            <a:pPr marL="0" indent="0">
              <a:buNone/>
            </a:pPr>
            <a:endParaRPr lang="en-US"/>
          </a:p>
        </p:txBody>
      </p:sp>
    </p:spTree>
    <p:extLst>
      <p:ext uri="{BB962C8B-B14F-4D97-AF65-F5344CB8AC3E}">
        <p14:creationId xmlns:p14="http://schemas.microsoft.com/office/powerpoint/2010/main" val="12401883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936DA-55FB-4336-81E5-60FC1FC8E661}"/>
              </a:ext>
            </a:extLst>
          </p:cNvPr>
          <p:cNvSpPr>
            <a:spLocks noGrp="1"/>
          </p:cNvSpPr>
          <p:nvPr>
            <p:ph type="title"/>
          </p:nvPr>
        </p:nvSpPr>
        <p:spPr/>
        <p:txBody>
          <a:bodyPr/>
          <a:lstStyle/>
          <a:p>
            <a:r>
              <a:rPr lang="en-US"/>
              <a:t>Timeline</a:t>
            </a:r>
          </a:p>
        </p:txBody>
      </p:sp>
      <p:sp>
        <p:nvSpPr>
          <p:cNvPr id="3" name="Content Placeholder 2">
            <a:extLst>
              <a:ext uri="{FF2B5EF4-FFF2-40B4-BE49-F238E27FC236}">
                <a16:creationId xmlns:a16="http://schemas.microsoft.com/office/drawing/2014/main" id="{7135B141-2386-4DD9-92EA-FBD8A1778725}"/>
              </a:ext>
            </a:extLst>
          </p:cNvPr>
          <p:cNvSpPr>
            <a:spLocks noGrp="1"/>
          </p:cNvSpPr>
          <p:nvPr>
            <p:ph idx="1"/>
          </p:nvPr>
        </p:nvSpPr>
        <p:spPr/>
        <p:txBody>
          <a:bodyPr/>
          <a:lstStyle/>
          <a:p>
            <a:pPr marL="0" indent="0">
              <a:spcBef>
                <a:spcPts val="0"/>
              </a:spcBef>
              <a:buNone/>
            </a:pPr>
            <a:r>
              <a:rPr lang="en-US"/>
              <a:t>Applications: Summer 2024</a:t>
            </a:r>
          </a:p>
          <a:p>
            <a:pPr marL="0" indent="0">
              <a:spcBef>
                <a:spcPts val="0"/>
              </a:spcBef>
              <a:buNone/>
            </a:pPr>
            <a:endParaRPr lang="en-US"/>
          </a:p>
          <a:p>
            <a:pPr marL="0" indent="0">
              <a:spcBef>
                <a:spcPts val="0"/>
              </a:spcBef>
              <a:buNone/>
            </a:pPr>
            <a:r>
              <a:rPr lang="en-US"/>
              <a:t>Kickoff for AIM: August 7th </a:t>
            </a:r>
          </a:p>
          <a:p>
            <a:pPr marL="0" indent="0">
              <a:spcBef>
                <a:spcPts val="0"/>
              </a:spcBef>
              <a:buNone/>
            </a:pPr>
            <a:r>
              <a:rPr lang="en-US"/>
              <a:t>	Oklahoma State Department of Education (In-person)</a:t>
            </a:r>
          </a:p>
          <a:p>
            <a:pPr marL="0" indent="0">
              <a:spcBef>
                <a:spcPts val="0"/>
              </a:spcBef>
              <a:buNone/>
            </a:pPr>
            <a:endParaRPr lang="en-US"/>
          </a:p>
          <a:p>
            <a:pPr marL="0" indent="0">
              <a:spcBef>
                <a:spcPts val="0"/>
              </a:spcBef>
              <a:buNone/>
            </a:pPr>
            <a:r>
              <a:rPr lang="en-US"/>
              <a:t> </a:t>
            </a:r>
          </a:p>
          <a:p>
            <a:pPr marL="0" indent="0">
              <a:buNone/>
            </a:pPr>
            <a:r>
              <a:rPr lang="en-US"/>
              <a:t>	</a:t>
            </a:r>
          </a:p>
        </p:txBody>
      </p:sp>
      <p:sp>
        <p:nvSpPr>
          <p:cNvPr id="4" name="Footer Placeholder 3">
            <a:extLst>
              <a:ext uri="{FF2B5EF4-FFF2-40B4-BE49-F238E27FC236}">
                <a16:creationId xmlns:a16="http://schemas.microsoft.com/office/drawing/2014/main" id="{3FB87BE1-5319-407B-A42F-D1FBF63FD50A}"/>
              </a:ext>
            </a:extLst>
          </p:cNvPr>
          <p:cNvSpPr>
            <a:spLocks noGrp="1"/>
          </p:cNvSpPr>
          <p:nvPr>
            <p:ph type="ftr" sz="quarter" idx="11"/>
          </p:nvPr>
        </p:nvSpPr>
        <p:spPr/>
        <p:txBody>
          <a:bodyPr/>
          <a:lstStyle/>
          <a:p>
            <a:r>
              <a:rPr lang="en-US"/>
              <a:t>Presentation Title</a:t>
            </a:r>
          </a:p>
        </p:txBody>
      </p:sp>
      <p:sp>
        <p:nvSpPr>
          <p:cNvPr id="5" name="Slide Number Placeholder 4">
            <a:extLst>
              <a:ext uri="{FF2B5EF4-FFF2-40B4-BE49-F238E27FC236}">
                <a16:creationId xmlns:a16="http://schemas.microsoft.com/office/drawing/2014/main" id="{7B533147-58D9-4A6F-BA7A-1A19E9CB411D}"/>
              </a:ext>
            </a:extLst>
          </p:cNvPr>
          <p:cNvSpPr>
            <a:spLocks noGrp="1"/>
          </p:cNvSpPr>
          <p:nvPr>
            <p:ph type="sldNum" sz="quarter" idx="12"/>
          </p:nvPr>
        </p:nvSpPr>
        <p:spPr/>
        <p:txBody>
          <a:bodyPr/>
          <a:lstStyle/>
          <a:p>
            <a:fld id="{D5CA4161-6EC3-4748-B7F3-82EA64CE3DD4}" type="slidenum">
              <a:rPr lang="en-US" smtClean="0"/>
              <a:pPr/>
              <a:t>23</a:t>
            </a:fld>
            <a:endParaRPr lang="en-US"/>
          </a:p>
        </p:txBody>
      </p:sp>
    </p:spTree>
    <p:extLst>
      <p:ext uri="{BB962C8B-B14F-4D97-AF65-F5344CB8AC3E}">
        <p14:creationId xmlns:p14="http://schemas.microsoft.com/office/powerpoint/2010/main" val="2865673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3D91BD3-0761-402D-A5C3-D9383B26CB2B}"/>
              </a:ext>
            </a:extLst>
          </p:cNvPr>
          <p:cNvSpPr>
            <a:spLocks noGrp="1"/>
          </p:cNvSpPr>
          <p:nvPr>
            <p:ph type="title"/>
          </p:nvPr>
        </p:nvSpPr>
        <p:spPr/>
        <p:txBody>
          <a:bodyPr/>
          <a:lstStyle/>
          <a:p>
            <a:r>
              <a:rPr lang="en-US"/>
              <a:t>OSDE Staff Contacts</a:t>
            </a:r>
          </a:p>
        </p:txBody>
      </p:sp>
      <p:sp>
        <p:nvSpPr>
          <p:cNvPr id="5" name="Content Placeholder 4">
            <a:extLst>
              <a:ext uri="{FF2B5EF4-FFF2-40B4-BE49-F238E27FC236}">
                <a16:creationId xmlns:a16="http://schemas.microsoft.com/office/drawing/2014/main" id="{BAC31FA3-8D1E-4458-8967-E2A8B19D8F28}"/>
              </a:ext>
            </a:extLst>
          </p:cNvPr>
          <p:cNvSpPr>
            <a:spLocks noGrp="1"/>
          </p:cNvSpPr>
          <p:nvPr>
            <p:ph sz="half" idx="1"/>
          </p:nvPr>
        </p:nvSpPr>
        <p:spPr/>
        <p:txBody>
          <a:bodyPr/>
          <a:lstStyle/>
          <a:p>
            <a:pPr marL="0" indent="0">
              <a:buNone/>
            </a:pPr>
            <a:r>
              <a:rPr lang="en-US"/>
              <a:t>Carolyn Thomas</a:t>
            </a:r>
          </a:p>
          <a:p>
            <a:pPr marL="0" indent="0">
              <a:buNone/>
            </a:pPr>
            <a:r>
              <a:rPr lang="en-US">
                <a:hlinkClick r:id="rId2"/>
              </a:rPr>
              <a:t>Carolyn.Thomas@sde.ok.gov</a:t>
            </a:r>
            <a:endParaRPr lang="en-US"/>
          </a:p>
          <a:p>
            <a:pPr marL="0" indent="0">
              <a:buNone/>
            </a:pPr>
            <a:r>
              <a:rPr lang="en-US"/>
              <a:t>405-522-0452</a:t>
            </a:r>
          </a:p>
        </p:txBody>
      </p:sp>
      <p:sp>
        <p:nvSpPr>
          <p:cNvPr id="6" name="Content Placeholder 5">
            <a:extLst>
              <a:ext uri="{FF2B5EF4-FFF2-40B4-BE49-F238E27FC236}">
                <a16:creationId xmlns:a16="http://schemas.microsoft.com/office/drawing/2014/main" id="{CDAA68B2-8B93-4713-A68B-5AE11E29E940}"/>
              </a:ext>
            </a:extLst>
          </p:cNvPr>
          <p:cNvSpPr>
            <a:spLocks noGrp="1"/>
          </p:cNvSpPr>
          <p:nvPr>
            <p:ph sz="half" idx="2"/>
          </p:nvPr>
        </p:nvSpPr>
        <p:spPr/>
        <p:txBody>
          <a:bodyPr/>
          <a:lstStyle/>
          <a:p>
            <a:pPr marL="0" indent="0">
              <a:buNone/>
            </a:pPr>
            <a:r>
              <a:rPr lang="en-US"/>
              <a:t>Elana Grissom</a:t>
            </a:r>
          </a:p>
          <a:p>
            <a:pPr marL="0" indent="0">
              <a:buNone/>
            </a:pPr>
            <a:r>
              <a:rPr lang="en-US">
                <a:hlinkClick r:id="rId3"/>
              </a:rPr>
              <a:t>elana.grissom@sde.ok.gov</a:t>
            </a:r>
            <a:endParaRPr lang="en-US"/>
          </a:p>
          <a:p>
            <a:pPr marL="0" indent="0">
              <a:buNone/>
            </a:pPr>
            <a:r>
              <a:rPr lang="en-US"/>
              <a:t>405-522-3246</a:t>
            </a:r>
          </a:p>
        </p:txBody>
      </p:sp>
    </p:spTree>
    <p:extLst>
      <p:ext uri="{BB962C8B-B14F-4D97-AF65-F5344CB8AC3E}">
        <p14:creationId xmlns:p14="http://schemas.microsoft.com/office/powerpoint/2010/main" val="735846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D0A3A67B-961C-4267-97C1-C41F3C5748EB}"/>
              </a:ext>
            </a:extLst>
          </p:cNvPr>
          <p:cNvSpPr>
            <a:spLocks noGrp="1"/>
          </p:cNvSpPr>
          <p:nvPr>
            <p:ph type="title"/>
          </p:nvPr>
        </p:nvSpPr>
        <p:spPr/>
        <p:txBody>
          <a:bodyPr/>
          <a:lstStyle/>
          <a:p>
            <a:r>
              <a:rPr lang="en-US"/>
              <a:t>More Terms to Know</a:t>
            </a:r>
          </a:p>
        </p:txBody>
      </p:sp>
      <p:sp>
        <p:nvSpPr>
          <p:cNvPr id="20" name="Content Placeholder 19">
            <a:extLst>
              <a:ext uri="{FF2B5EF4-FFF2-40B4-BE49-F238E27FC236}">
                <a16:creationId xmlns:a16="http://schemas.microsoft.com/office/drawing/2014/main" id="{63081D74-2921-4BE2-A178-DE167396F60E}"/>
              </a:ext>
            </a:extLst>
          </p:cNvPr>
          <p:cNvSpPr>
            <a:spLocks noGrp="1"/>
          </p:cNvSpPr>
          <p:nvPr>
            <p:ph idx="1"/>
          </p:nvPr>
        </p:nvSpPr>
        <p:spPr>
          <a:xfrm>
            <a:off x="294199" y="1491343"/>
            <a:ext cx="11603603" cy="4685620"/>
          </a:xfrm>
        </p:spPr>
        <p:txBody>
          <a:bodyPr>
            <a:normAutofit/>
          </a:bodyPr>
          <a:lstStyle/>
          <a:p>
            <a:r>
              <a:rPr lang="en-US" b="1"/>
              <a:t>OKMTSS</a:t>
            </a:r>
            <a:r>
              <a:rPr lang="en-US"/>
              <a:t>, is Oklahoma’s Multi-Tiered System of Supports Framework, that comprises the components that are aligned with state level activities related to MTSS. </a:t>
            </a:r>
          </a:p>
          <a:p>
            <a:r>
              <a:rPr lang="en-US" b="1"/>
              <a:t>OKMTSS on EDPlan </a:t>
            </a:r>
            <a:r>
              <a:rPr lang="en-US"/>
              <a:t>is the data management system that is available to schools: </a:t>
            </a:r>
          </a:p>
          <a:p>
            <a:pPr lvl="1"/>
            <a:r>
              <a:rPr lang="en-US"/>
              <a:t>Intervention Management for all students (for all students, not only students on an Individualized Educational Program (IEP)).</a:t>
            </a:r>
          </a:p>
          <a:p>
            <a:pPr lvl="1"/>
            <a:r>
              <a:rPr lang="en-US"/>
              <a:t>Early Warning Dashboard for all students. </a:t>
            </a:r>
          </a:p>
          <a:p>
            <a:pPr lvl="1"/>
            <a:r>
              <a:rPr lang="en-US"/>
              <a:t>Advanced Reporting capabilities for sites, districts, and the state </a:t>
            </a:r>
          </a:p>
        </p:txBody>
      </p:sp>
      <p:sp>
        <p:nvSpPr>
          <p:cNvPr id="5" name="Slide Number Placeholder 4">
            <a:extLst>
              <a:ext uri="{FF2B5EF4-FFF2-40B4-BE49-F238E27FC236}">
                <a16:creationId xmlns:a16="http://schemas.microsoft.com/office/drawing/2014/main" id="{1334AB57-A7F9-D447-A48A-1DE753BF6933}"/>
              </a:ext>
            </a:extLst>
          </p:cNvPr>
          <p:cNvSpPr>
            <a:spLocks noGrp="1"/>
          </p:cNvSpPr>
          <p:nvPr>
            <p:ph type="sldNum" sz="quarter" idx="12"/>
          </p:nvPr>
        </p:nvSpPr>
        <p:spPr/>
        <p:txBody>
          <a:bodyPr/>
          <a:lstStyle/>
          <a:p>
            <a:fld id="{D5CA4161-6EC3-4748-B7F3-82EA64CE3DD4}" type="slidenum">
              <a:rPr lang="en-US" smtClean="0"/>
              <a:pPr/>
              <a:t>3</a:t>
            </a:fld>
            <a:endParaRPr lang="en-US"/>
          </a:p>
        </p:txBody>
      </p:sp>
    </p:spTree>
    <p:extLst>
      <p:ext uri="{BB962C8B-B14F-4D97-AF65-F5344CB8AC3E}">
        <p14:creationId xmlns:p14="http://schemas.microsoft.com/office/powerpoint/2010/main" val="2904071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OKMTSS on EDPlan">
            <a:extLst>
              <a:ext uri="{FF2B5EF4-FFF2-40B4-BE49-F238E27FC236}">
                <a16:creationId xmlns:a16="http://schemas.microsoft.com/office/drawing/2014/main" id="{C0D6DA99-76BE-46D8-A10C-7C6D16B0DD2F}"/>
              </a:ext>
            </a:extLst>
          </p:cNvPr>
          <p:cNvPicPr>
            <a:picLocks noGrp="1" noChangeAspect="1"/>
          </p:cNvPicPr>
          <p:nvPr>
            <p:ph idx="1"/>
          </p:nvPr>
        </p:nvPicPr>
        <p:blipFill>
          <a:blip r:embed="rId2"/>
          <a:stretch>
            <a:fillRect/>
          </a:stretch>
        </p:blipFill>
        <p:spPr>
          <a:xfrm>
            <a:off x="1770602" y="129557"/>
            <a:ext cx="8650795" cy="2058472"/>
          </a:xfrm>
        </p:spPr>
      </p:pic>
      <p:sp>
        <p:nvSpPr>
          <p:cNvPr id="5" name="Slide Number Placeholder 4">
            <a:extLst>
              <a:ext uri="{FF2B5EF4-FFF2-40B4-BE49-F238E27FC236}">
                <a16:creationId xmlns:a16="http://schemas.microsoft.com/office/drawing/2014/main" id="{1334AB57-A7F9-D447-A48A-1DE753BF6933}"/>
              </a:ext>
            </a:extLst>
          </p:cNvPr>
          <p:cNvSpPr>
            <a:spLocks noGrp="1"/>
          </p:cNvSpPr>
          <p:nvPr>
            <p:ph type="sldNum" sz="quarter" idx="12"/>
          </p:nvPr>
        </p:nvSpPr>
        <p:spPr/>
        <p:txBody>
          <a:bodyPr/>
          <a:lstStyle/>
          <a:p>
            <a:fld id="{D5CA4161-6EC3-4748-B7F3-82EA64CE3DD4}" type="slidenum">
              <a:rPr lang="en-US" smtClean="0"/>
              <a:pPr/>
              <a:t>4</a:t>
            </a:fld>
            <a:endParaRPr lang="en-US"/>
          </a:p>
        </p:txBody>
      </p:sp>
      <p:sp>
        <p:nvSpPr>
          <p:cNvPr id="14" name="Rectangle: Rounded Corners 13">
            <a:extLst>
              <a:ext uri="{FF2B5EF4-FFF2-40B4-BE49-F238E27FC236}">
                <a16:creationId xmlns:a16="http://schemas.microsoft.com/office/drawing/2014/main" id="{F7C169CF-24B0-48A5-AFB0-FE1EDD365E51}"/>
              </a:ext>
            </a:extLst>
          </p:cNvPr>
          <p:cNvSpPr/>
          <p:nvPr/>
        </p:nvSpPr>
        <p:spPr>
          <a:xfrm>
            <a:off x="631372" y="2536371"/>
            <a:ext cx="3048000" cy="3254829"/>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a:t>Intervention Management System</a:t>
            </a:r>
          </a:p>
        </p:txBody>
      </p:sp>
      <p:sp>
        <p:nvSpPr>
          <p:cNvPr id="15" name="Rectangle: Rounded Corners 14">
            <a:extLst>
              <a:ext uri="{FF2B5EF4-FFF2-40B4-BE49-F238E27FC236}">
                <a16:creationId xmlns:a16="http://schemas.microsoft.com/office/drawing/2014/main" id="{D481C559-AD3B-4479-A35F-6C31F8F4F11E}"/>
              </a:ext>
            </a:extLst>
          </p:cNvPr>
          <p:cNvSpPr/>
          <p:nvPr/>
        </p:nvSpPr>
        <p:spPr>
          <a:xfrm>
            <a:off x="4571999" y="2536371"/>
            <a:ext cx="3048000" cy="3254829"/>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a:t>Early Warning Dashboard</a:t>
            </a:r>
          </a:p>
        </p:txBody>
      </p:sp>
      <p:sp>
        <p:nvSpPr>
          <p:cNvPr id="16" name="Rectangle: Rounded Corners 15">
            <a:extLst>
              <a:ext uri="{FF2B5EF4-FFF2-40B4-BE49-F238E27FC236}">
                <a16:creationId xmlns:a16="http://schemas.microsoft.com/office/drawing/2014/main" id="{73B41E16-EB0F-41F6-8689-04AA6EDDC42F}"/>
              </a:ext>
            </a:extLst>
          </p:cNvPr>
          <p:cNvSpPr/>
          <p:nvPr/>
        </p:nvSpPr>
        <p:spPr>
          <a:xfrm>
            <a:off x="8512626" y="2536371"/>
            <a:ext cx="3048000" cy="3254829"/>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a:t>Advanced Reporting</a:t>
            </a:r>
          </a:p>
        </p:txBody>
      </p:sp>
    </p:spTree>
    <p:extLst>
      <p:ext uri="{BB962C8B-B14F-4D97-AF65-F5344CB8AC3E}">
        <p14:creationId xmlns:p14="http://schemas.microsoft.com/office/powerpoint/2010/main" val="743557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1334AB57-A7F9-D447-A48A-1DE753BF6933}"/>
              </a:ext>
            </a:extLst>
          </p:cNvPr>
          <p:cNvSpPr>
            <a:spLocks noGrp="1"/>
          </p:cNvSpPr>
          <p:nvPr>
            <p:ph type="sldNum" sz="quarter" idx="12"/>
          </p:nvPr>
        </p:nvSpPr>
        <p:spPr/>
        <p:txBody>
          <a:bodyPr/>
          <a:lstStyle/>
          <a:p>
            <a:fld id="{D5CA4161-6EC3-4748-B7F3-82EA64CE3DD4}" type="slidenum">
              <a:rPr lang="en-US" smtClean="0"/>
              <a:pPr/>
              <a:t>5</a:t>
            </a:fld>
            <a:endParaRPr lang="en-US"/>
          </a:p>
        </p:txBody>
      </p:sp>
      <p:sp>
        <p:nvSpPr>
          <p:cNvPr id="13" name="TextBox 12">
            <a:extLst>
              <a:ext uri="{FF2B5EF4-FFF2-40B4-BE49-F238E27FC236}">
                <a16:creationId xmlns:a16="http://schemas.microsoft.com/office/drawing/2014/main" id="{6F11C78B-1109-4C85-AC98-D90F03AB2755}"/>
              </a:ext>
            </a:extLst>
          </p:cNvPr>
          <p:cNvSpPr txBox="1"/>
          <p:nvPr/>
        </p:nvSpPr>
        <p:spPr>
          <a:xfrm>
            <a:off x="1123406" y="2188029"/>
            <a:ext cx="10267405" cy="3693319"/>
          </a:xfrm>
          <a:prstGeom prst="rect">
            <a:avLst/>
          </a:prstGeom>
          <a:noFill/>
        </p:spPr>
        <p:txBody>
          <a:bodyPr wrap="square" rtlCol="0">
            <a:spAutoFit/>
          </a:bodyPr>
          <a:lstStyle/>
          <a:p>
            <a:pPr marL="285750" indent="-285750">
              <a:buFont typeface="Arial" panose="020B0604020202020204" pitchFamily="34" charset="0"/>
              <a:buChar char="•"/>
            </a:pPr>
            <a:r>
              <a:rPr lang="en-US" sz="2800">
                <a:solidFill>
                  <a:schemeClr val="tx2"/>
                </a:solidFill>
              </a:rPr>
              <a:t>Intervention Management System trainings have been ongoing since February. </a:t>
            </a:r>
          </a:p>
          <a:p>
            <a:pPr marL="742950" lvl="1" indent="-285750">
              <a:buFont typeface="Arial" panose="020B0604020202020204" pitchFamily="34" charset="0"/>
              <a:buChar char="•"/>
            </a:pPr>
            <a:r>
              <a:rPr lang="en-US" sz="2800">
                <a:solidFill>
                  <a:schemeClr val="tx2"/>
                </a:solidFill>
              </a:rPr>
              <a:t>Last Spring Training, April 14th, 3pm-4pm</a:t>
            </a:r>
          </a:p>
          <a:p>
            <a:pPr marL="285750" indent="-285750">
              <a:buFont typeface="Arial" panose="020B0604020202020204" pitchFamily="34" charset="0"/>
              <a:buChar char="•"/>
            </a:pPr>
            <a:r>
              <a:rPr lang="en-US" sz="2800">
                <a:solidFill>
                  <a:schemeClr val="tx2"/>
                </a:solidFill>
              </a:rPr>
              <a:t>Repeated sessions at OKMTSS Summer Conference (June 24, 25-26)</a:t>
            </a:r>
          </a:p>
          <a:p>
            <a:pPr marL="285750" indent="-285750">
              <a:buFont typeface="Arial" panose="020B0604020202020204" pitchFamily="34" charset="0"/>
              <a:buChar char="•"/>
            </a:pPr>
            <a:r>
              <a:rPr lang="en-US" sz="2800">
                <a:solidFill>
                  <a:schemeClr val="tx2"/>
                </a:solidFill>
              </a:rPr>
              <a:t>Ongoing sessions and support for next school year</a:t>
            </a:r>
          </a:p>
          <a:p>
            <a:pPr marL="285750" indent="-285750">
              <a:buFont typeface="Arial" panose="020B0604020202020204" pitchFamily="34" charset="0"/>
              <a:buChar char="•"/>
            </a:pPr>
            <a:endParaRPr lang="en-US" sz="2400">
              <a:solidFill>
                <a:schemeClr val="tx2"/>
              </a:solidFill>
            </a:endParaRPr>
          </a:p>
          <a:p>
            <a:pPr marL="285750" indent="-285750">
              <a:buFont typeface="Arial" panose="020B0604020202020204" pitchFamily="34" charset="0"/>
              <a:buChar char="•"/>
            </a:pPr>
            <a:endParaRPr lang="en-US" sz="2400">
              <a:solidFill>
                <a:schemeClr val="tx2"/>
              </a:solidFill>
            </a:endParaRPr>
          </a:p>
          <a:p>
            <a:pPr marL="285750" indent="-285750">
              <a:buFont typeface="Arial" panose="020B0604020202020204" pitchFamily="34" charset="0"/>
              <a:buChar char="•"/>
            </a:pPr>
            <a:endParaRPr lang="en-US"/>
          </a:p>
        </p:txBody>
      </p:sp>
      <p:sp>
        <p:nvSpPr>
          <p:cNvPr id="6" name="Rectangle: Rounded Corners 5">
            <a:extLst>
              <a:ext uri="{FF2B5EF4-FFF2-40B4-BE49-F238E27FC236}">
                <a16:creationId xmlns:a16="http://schemas.microsoft.com/office/drawing/2014/main" id="{91897CD0-1120-4D5B-A84D-BC46E3A29596}"/>
              </a:ext>
            </a:extLst>
          </p:cNvPr>
          <p:cNvSpPr/>
          <p:nvPr/>
        </p:nvSpPr>
        <p:spPr>
          <a:xfrm>
            <a:off x="751114" y="370114"/>
            <a:ext cx="10733315" cy="1415143"/>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t>Intervention Management System</a:t>
            </a:r>
          </a:p>
        </p:txBody>
      </p:sp>
    </p:spTree>
    <p:extLst>
      <p:ext uri="{BB962C8B-B14F-4D97-AF65-F5344CB8AC3E}">
        <p14:creationId xmlns:p14="http://schemas.microsoft.com/office/powerpoint/2010/main" val="724903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1334AB57-A7F9-D447-A48A-1DE753BF6933}"/>
              </a:ext>
            </a:extLst>
          </p:cNvPr>
          <p:cNvSpPr>
            <a:spLocks noGrp="1"/>
          </p:cNvSpPr>
          <p:nvPr>
            <p:ph type="sldNum" sz="quarter" idx="12"/>
          </p:nvPr>
        </p:nvSpPr>
        <p:spPr/>
        <p:txBody>
          <a:bodyPr/>
          <a:lstStyle/>
          <a:p>
            <a:fld id="{D5CA4161-6EC3-4748-B7F3-82EA64CE3DD4}" type="slidenum">
              <a:rPr lang="en-US" smtClean="0"/>
              <a:pPr/>
              <a:t>6</a:t>
            </a:fld>
            <a:endParaRPr lang="en-US"/>
          </a:p>
        </p:txBody>
      </p:sp>
      <p:sp>
        <p:nvSpPr>
          <p:cNvPr id="13" name="TextBox 12">
            <a:extLst>
              <a:ext uri="{FF2B5EF4-FFF2-40B4-BE49-F238E27FC236}">
                <a16:creationId xmlns:a16="http://schemas.microsoft.com/office/drawing/2014/main" id="{6F11C78B-1109-4C85-AC98-D90F03AB2755}"/>
              </a:ext>
            </a:extLst>
          </p:cNvPr>
          <p:cNvSpPr txBox="1"/>
          <p:nvPr/>
        </p:nvSpPr>
        <p:spPr>
          <a:xfrm>
            <a:off x="962297" y="1981200"/>
            <a:ext cx="10267405" cy="3970318"/>
          </a:xfrm>
          <a:prstGeom prst="rect">
            <a:avLst/>
          </a:prstGeom>
          <a:noFill/>
        </p:spPr>
        <p:txBody>
          <a:bodyPr wrap="square" rtlCol="0">
            <a:spAutoFit/>
          </a:bodyPr>
          <a:lstStyle/>
          <a:p>
            <a:pPr marL="285750" indent="-285750">
              <a:buFont typeface="Arial" panose="020B0604020202020204" pitchFamily="34" charset="0"/>
              <a:buChar char="•"/>
            </a:pPr>
            <a:r>
              <a:rPr lang="en-US" sz="2800">
                <a:solidFill>
                  <a:schemeClr val="tx2"/>
                </a:solidFill>
              </a:rPr>
              <a:t>Early Warning Dashboard populates your student data into a one-stop-shop to best support next steps for student level decisions.</a:t>
            </a:r>
          </a:p>
          <a:p>
            <a:pPr marL="285750" indent="-285750">
              <a:buFont typeface="Arial" panose="020B0604020202020204" pitchFamily="34" charset="0"/>
              <a:buChar char="•"/>
            </a:pPr>
            <a:r>
              <a:rPr lang="en-US" sz="2800">
                <a:solidFill>
                  <a:schemeClr val="tx2"/>
                </a:solidFill>
              </a:rPr>
              <a:t>The state is working to pull data from the SIS system, WAVE system, and screening vendors to support your decisions.</a:t>
            </a:r>
          </a:p>
          <a:p>
            <a:pPr marL="285750" indent="-285750">
              <a:buFont typeface="Arial" panose="020B0604020202020204" pitchFamily="34" charset="0"/>
              <a:buChar char="•"/>
            </a:pPr>
            <a:r>
              <a:rPr lang="en-US" sz="2800">
                <a:solidFill>
                  <a:schemeClr val="tx2"/>
                </a:solidFill>
              </a:rPr>
              <a:t>At risk scores will be set for the state to help your district to know your student’s proficiency rates. </a:t>
            </a:r>
          </a:p>
          <a:p>
            <a:pPr marL="285750" indent="-285750">
              <a:buFont typeface="Arial" panose="020B0604020202020204" pitchFamily="34" charset="0"/>
              <a:buChar char="•"/>
            </a:pPr>
            <a:r>
              <a:rPr lang="en-US" sz="2800">
                <a:solidFill>
                  <a:schemeClr val="tx2"/>
                </a:solidFill>
              </a:rPr>
              <a:t>Stay tuned for more training regarding how to use the tool and what to expect.</a:t>
            </a:r>
            <a:endParaRPr lang="en-US" sz="2400">
              <a:solidFill>
                <a:schemeClr val="tx2"/>
              </a:solidFill>
            </a:endParaRPr>
          </a:p>
        </p:txBody>
      </p:sp>
      <p:sp>
        <p:nvSpPr>
          <p:cNvPr id="7" name="Rectangle: Rounded Corners 6">
            <a:extLst>
              <a:ext uri="{FF2B5EF4-FFF2-40B4-BE49-F238E27FC236}">
                <a16:creationId xmlns:a16="http://schemas.microsoft.com/office/drawing/2014/main" id="{36690DA8-A854-4E66-9824-307A72A8B4A5}"/>
              </a:ext>
            </a:extLst>
          </p:cNvPr>
          <p:cNvSpPr/>
          <p:nvPr/>
        </p:nvSpPr>
        <p:spPr>
          <a:xfrm>
            <a:off x="1123406" y="437809"/>
            <a:ext cx="9945188" cy="1077686"/>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a:t>Early Warning Dashboard</a:t>
            </a:r>
          </a:p>
        </p:txBody>
      </p:sp>
    </p:spTree>
    <p:extLst>
      <p:ext uri="{BB962C8B-B14F-4D97-AF65-F5344CB8AC3E}">
        <p14:creationId xmlns:p14="http://schemas.microsoft.com/office/powerpoint/2010/main" val="3672864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5E6802-B118-4C59-ACCE-8A5E8D8A3107}"/>
              </a:ext>
            </a:extLst>
          </p:cNvPr>
          <p:cNvSpPr>
            <a:spLocks noGrp="1"/>
          </p:cNvSpPr>
          <p:nvPr>
            <p:ph sz="half" idx="1"/>
          </p:nvPr>
        </p:nvSpPr>
        <p:spPr>
          <a:xfrm>
            <a:off x="4229242" y="1942193"/>
            <a:ext cx="3733515" cy="4351338"/>
          </a:xfrm>
          <a:ln>
            <a:solidFill>
              <a:schemeClr val="accent1"/>
            </a:solidFill>
          </a:ln>
        </p:spPr>
        <p:txBody>
          <a:bodyPr/>
          <a:lstStyle/>
          <a:p>
            <a:pPr marL="0" indent="0" algn="ctr">
              <a:buNone/>
            </a:pPr>
            <a:r>
              <a:rPr lang="en-US" b="1"/>
              <a:t>Math</a:t>
            </a:r>
          </a:p>
          <a:p>
            <a:r>
              <a:rPr lang="en-US" sz="2400"/>
              <a:t>Early Numeracy</a:t>
            </a:r>
          </a:p>
          <a:p>
            <a:r>
              <a:rPr lang="en-US" sz="2400"/>
              <a:t>Number/Operations</a:t>
            </a:r>
          </a:p>
          <a:p>
            <a:r>
              <a:rPr lang="en-US" sz="2400"/>
              <a:t>Algebraic Thinking</a:t>
            </a:r>
          </a:p>
          <a:p>
            <a:r>
              <a:rPr lang="en-US" sz="2400"/>
              <a:t>Computational Fluency</a:t>
            </a:r>
          </a:p>
          <a:p>
            <a:r>
              <a:rPr lang="en-US" sz="2400"/>
              <a:t>Geometry</a:t>
            </a:r>
          </a:p>
          <a:p>
            <a:r>
              <a:rPr lang="en-US" sz="2400"/>
              <a:t>Measurement</a:t>
            </a:r>
          </a:p>
          <a:p>
            <a:r>
              <a:rPr lang="en-US" sz="2400"/>
              <a:t>Data</a:t>
            </a:r>
          </a:p>
        </p:txBody>
      </p:sp>
      <p:sp>
        <p:nvSpPr>
          <p:cNvPr id="5" name="Slide Number Placeholder 4">
            <a:extLst>
              <a:ext uri="{FF2B5EF4-FFF2-40B4-BE49-F238E27FC236}">
                <a16:creationId xmlns:a16="http://schemas.microsoft.com/office/drawing/2014/main" id="{1334AB57-A7F9-D447-A48A-1DE753BF6933}"/>
              </a:ext>
            </a:extLst>
          </p:cNvPr>
          <p:cNvSpPr>
            <a:spLocks noGrp="1"/>
          </p:cNvSpPr>
          <p:nvPr>
            <p:ph type="sldNum" sz="quarter" idx="12"/>
          </p:nvPr>
        </p:nvSpPr>
        <p:spPr/>
        <p:txBody>
          <a:bodyPr/>
          <a:lstStyle/>
          <a:p>
            <a:fld id="{D5CA4161-6EC3-4748-B7F3-82EA64CE3DD4}" type="slidenum">
              <a:rPr lang="en-US" smtClean="0"/>
              <a:pPr/>
              <a:t>7</a:t>
            </a:fld>
            <a:endParaRPr lang="en-US"/>
          </a:p>
        </p:txBody>
      </p:sp>
      <p:sp>
        <p:nvSpPr>
          <p:cNvPr id="7" name="Rectangle: Rounded Corners 6">
            <a:extLst>
              <a:ext uri="{FF2B5EF4-FFF2-40B4-BE49-F238E27FC236}">
                <a16:creationId xmlns:a16="http://schemas.microsoft.com/office/drawing/2014/main" id="{36690DA8-A854-4E66-9824-307A72A8B4A5}"/>
              </a:ext>
            </a:extLst>
          </p:cNvPr>
          <p:cNvSpPr/>
          <p:nvPr/>
        </p:nvSpPr>
        <p:spPr>
          <a:xfrm>
            <a:off x="1123406" y="437809"/>
            <a:ext cx="9945188" cy="1077686"/>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a:t>Early Warning Dashboard: Data</a:t>
            </a:r>
          </a:p>
        </p:txBody>
      </p:sp>
      <p:sp>
        <p:nvSpPr>
          <p:cNvPr id="8" name="Content Placeholder 2">
            <a:extLst>
              <a:ext uri="{FF2B5EF4-FFF2-40B4-BE49-F238E27FC236}">
                <a16:creationId xmlns:a16="http://schemas.microsoft.com/office/drawing/2014/main" id="{5B617A0B-2F7C-4B8A-90ED-FA959AA8E3F7}"/>
              </a:ext>
            </a:extLst>
          </p:cNvPr>
          <p:cNvSpPr txBox="1">
            <a:spLocks/>
          </p:cNvSpPr>
          <p:nvPr/>
        </p:nvSpPr>
        <p:spPr>
          <a:xfrm>
            <a:off x="258234" y="1942193"/>
            <a:ext cx="3733515" cy="4351338"/>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Clr>
                <a:schemeClr val="tx1"/>
              </a:buClr>
              <a:buFont typeface="Arial" panose="020B0604020202020204" pitchFamily="34" charset="0"/>
              <a:buChar char="•"/>
              <a:defRPr sz="32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tx1"/>
              </a:buClr>
              <a:buFont typeface="Arial" panose="020B0604020202020204" pitchFamily="34" charset="0"/>
              <a:buChar char="•"/>
              <a:defRPr sz="28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b="1"/>
              <a:t>Literacy</a:t>
            </a:r>
          </a:p>
          <a:p>
            <a:r>
              <a:rPr lang="en-US" sz="2400"/>
              <a:t>Phonemic Awareness</a:t>
            </a:r>
          </a:p>
          <a:p>
            <a:r>
              <a:rPr lang="en-US" sz="2400"/>
              <a:t>Phonics</a:t>
            </a:r>
          </a:p>
          <a:p>
            <a:r>
              <a:rPr lang="en-US" sz="2400"/>
              <a:t>Fluency</a:t>
            </a:r>
          </a:p>
          <a:p>
            <a:r>
              <a:rPr lang="en-US" sz="2400"/>
              <a:t>Vocabulary</a:t>
            </a:r>
          </a:p>
          <a:p>
            <a:r>
              <a:rPr lang="en-US" sz="2400"/>
              <a:t>Comprehension</a:t>
            </a:r>
          </a:p>
          <a:p>
            <a:r>
              <a:rPr lang="en-US" sz="2400"/>
              <a:t>Spelling</a:t>
            </a:r>
          </a:p>
          <a:p>
            <a:r>
              <a:rPr lang="en-US" sz="2400"/>
              <a:t>Written Expression</a:t>
            </a:r>
          </a:p>
        </p:txBody>
      </p:sp>
      <p:sp>
        <p:nvSpPr>
          <p:cNvPr id="9" name="Content Placeholder 2">
            <a:extLst>
              <a:ext uri="{FF2B5EF4-FFF2-40B4-BE49-F238E27FC236}">
                <a16:creationId xmlns:a16="http://schemas.microsoft.com/office/drawing/2014/main" id="{F2350D5B-24DB-4C8B-9BF6-53516C03A320}"/>
              </a:ext>
            </a:extLst>
          </p:cNvPr>
          <p:cNvSpPr txBox="1">
            <a:spLocks/>
          </p:cNvSpPr>
          <p:nvPr/>
        </p:nvSpPr>
        <p:spPr>
          <a:xfrm>
            <a:off x="8200250" y="1914072"/>
            <a:ext cx="3733515" cy="4351338"/>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Clr>
                <a:schemeClr val="tx1"/>
              </a:buClr>
              <a:buFont typeface="Arial" panose="020B0604020202020204" pitchFamily="34" charset="0"/>
              <a:buChar char="•"/>
              <a:defRPr sz="32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tx1"/>
              </a:buClr>
              <a:buFont typeface="Arial" panose="020B0604020202020204" pitchFamily="34" charset="0"/>
              <a:buChar char="•"/>
              <a:defRPr sz="28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b="1"/>
              <a:t>Behavior</a:t>
            </a:r>
          </a:p>
          <a:p>
            <a:r>
              <a:rPr lang="en-US" sz="2400"/>
              <a:t>Disruptive Behavior</a:t>
            </a:r>
          </a:p>
          <a:p>
            <a:r>
              <a:rPr lang="en-US" sz="2400"/>
              <a:t>Social Skills</a:t>
            </a:r>
          </a:p>
          <a:p>
            <a:r>
              <a:rPr lang="en-US" sz="2400"/>
              <a:t>Attention/Engagement</a:t>
            </a:r>
          </a:p>
          <a:p>
            <a:r>
              <a:rPr lang="en-US" sz="2400"/>
              <a:t>Executive Function</a:t>
            </a:r>
          </a:p>
          <a:p>
            <a:r>
              <a:rPr lang="en-US" sz="2400"/>
              <a:t>Self-Regulation</a:t>
            </a:r>
          </a:p>
          <a:p>
            <a:r>
              <a:rPr lang="en-US" sz="2400"/>
              <a:t>Compliance</a:t>
            </a:r>
          </a:p>
          <a:p>
            <a:r>
              <a:rPr lang="en-US" sz="2400"/>
              <a:t>Attendance</a:t>
            </a:r>
          </a:p>
          <a:p>
            <a:endParaRPr lang="en-US" b="1"/>
          </a:p>
          <a:p>
            <a:pPr marL="0" indent="0">
              <a:buFont typeface="Arial" panose="020B0604020202020204" pitchFamily="34" charset="0"/>
              <a:buNone/>
            </a:pPr>
            <a:endParaRPr lang="en-US"/>
          </a:p>
        </p:txBody>
      </p:sp>
    </p:spTree>
    <p:extLst>
      <p:ext uri="{BB962C8B-B14F-4D97-AF65-F5344CB8AC3E}">
        <p14:creationId xmlns:p14="http://schemas.microsoft.com/office/powerpoint/2010/main" val="4189274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5E6802-B118-4C59-ACCE-8A5E8D8A3107}"/>
              </a:ext>
            </a:extLst>
          </p:cNvPr>
          <p:cNvSpPr>
            <a:spLocks noGrp="1"/>
          </p:cNvSpPr>
          <p:nvPr>
            <p:ph sz="half" idx="1"/>
          </p:nvPr>
        </p:nvSpPr>
        <p:spPr>
          <a:xfrm>
            <a:off x="1847992" y="4032591"/>
            <a:ext cx="3733515" cy="1486807"/>
          </a:xfrm>
          <a:ln>
            <a:solidFill>
              <a:schemeClr val="accent1"/>
            </a:solidFill>
          </a:ln>
        </p:spPr>
        <p:txBody>
          <a:bodyPr/>
          <a:lstStyle/>
          <a:p>
            <a:pPr marL="0" indent="0" algn="ctr">
              <a:buNone/>
            </a:pPr>
            <a:r>
              <a:rPr lang="en-US" b="1"/>
              <a:t>Math</a:t>
            </a:r>
          </a:p>
          <a:p>
            <a:r>
              <a:rPr lang="en-US" sz="2400"/>
              <a:t>Math Screeners</a:t>
            </a:r>
          </a:p>
        </p:txBody>
      </p:sp>
      <p:sp>
        <p:nvSpPr>
          <p:cNvPr id="5" name="Slide Number Placeholder 4">
            <a:extLst>
              <a:ext uri="{FF2B5EF4-FFF2-40B4-BE49-F238E27FC236}">
                <a16:creationId xmlns:a16="http://schemas.microsoft.com/office/drawing/2014/main" id="{1334AB57-A7F9-D447-A48A-1DE753BF6933}"/>
              </a:ext>
            </a:extLst>
          </p:cNvPr>
          <p:cNvSpPr>
            <a:spLocks noGrp="1"/>
          </p:cNvSpPr>
          <p:nvPr>
            <p:ph type="sldNum" sz="quarter" idx="12"/>
          </p:nvPr>
        </p:nvSpPr>
        <p:spPr/>
        <p:txBody>
          <a:bodyPr/>
          <a:lstStyle/>
          <a:p>
            <a:fld id="{D5CA4161-6EC3-4748-B7F3-82EA64CE3DD4}" type="slidenum">
              <a:rPr lang="en-US" smtClean="0"/>
              <a:pPr/>
              <a:t>8</a:t>
            </a:fld>
            <a:endParaRPr lang="en-US"/>
          </a:p>
        </p:txBody>
      </p:sp>
      <p:sp>
        <p:nvSpPr>
          <p:cNvPr id="7" name="Rectangle: Rounded Corners 6">
            <a:extLst>
              <a:ext uri="{FF2B5EF4-FFF2-40B4-BE49-F238E27FC236}">
                <a16:creationId xmlns:a16="http://schemas.microsoft.com/office/drawing/2014/main" id="{36690DA8-A854-4E66-9824-307A72A8B4A5}"/>
              </a:ext>
            </a:extLst>
          </p:cNvPr>
          <p:cNvSpPr/>
          <p:nvPr/>
        </p:nvSpPr>
        <p:spPr>
          <a:xfrm>
            <a:off x="1123406" y="437809"/>
            <a:ext cx="9945188" cy="1077686"/>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t>Early Warning Dashboard: Data Sources</a:t>
            </a:r>
          </a:p>
        </p:txBody>
      </p:sp>
      <p:sp>
        <p:nvSpPr>
          <p:cNvPr id="8" name="Content Placeholder 2">
            <a:extLst>
              <a:ext uri="{FF2B5EF4-FFF2-40B4-BE49-F238E27FC236}">
                <a16:creationId xmlns:a16="http://schemas.microsoft.com/office/drawing/2014/main" id="{5B617A0B-2F7C-4B8A-90ED-FA959AA8E3F7}"/>
              </a:ext>
            </a:extLst>
          </p:cNvPr>
          <p:cNvSpPr txBox="1">
            <a:spLocks/>
          </p:cNvSpPr>
          <p:nvPr/>
        </p:nvSpPr>
        <p:spPr>
          <a:xfrm>
            <a:off x="1847991" y="1942193"/>
            <a:ext cx="3733515" cy="1486807"/>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Clr>
                <a:schemeClr val="tx1"/>
              </a:buClr>
              <a:buFont typeface="Arial" panose="020B0604020202020204" pitchFamily="34" charset="0"/>
              <a:buChar char="•"/>
              <a:defRPr sz="32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tx1"/>
              </a:buClr>
              <a:buFont typeface="Arial" panose="020B0604020202020204" pitchFamily="34" charset="0"/>
              <a:buChar char="•"/>
              <a:defRPr sz="28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b="1"/>
              <a:t>Literacy</a:t>
            </a:r>
          </a:p>
          <a:p>
            <a:r>
              <a:rPr lang="en-US" sz="2400"/>
              <a:t>RSA screeners</a:t>
            </a:r>
          </a:p>
        </p:txBody>
      </p:sp>
      <p:sp>
        <p:nvSpPr>
          <p:cNvPr id="9" name="Content Placeholder 2">
            <a:extLst>
              <a:ext uri="{FF2B5EF4-FFF2-40B4-BE49-F238E27FC236}">
                <a16:creationId xmlns:a16="http://schemas.microsoft.com/office/drawing/2014/main" id="{F2350D5B-24DB-4C8B-9BF6-53516C03A320}"/>
              </a:ext>
            </a:extLst>
          </p:cNvPr>
          <p:cNvSpPr txBox="1">
            <a:spLocks/>
          </p:cNvSpPr>
          <p:nvPr/>
        </p:nvSpPr>
        <p:spPr>
          <a:xfrm>
            <a:off x="6362700" y="1827893"/>
            <a:ext cx="3733515" cy="3691505"/>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Clr>
                <a:schemeClr val="tx1"/>
              </a:buClr>
              <a:buFont typeface="Arial" panose="020B0604020202020204" pitchFamily="34" charset="0"/>
              <a:buChar char="•"/>
              <a:defRPr sz="32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tx1"/>
              </a:buClr>
              <a:buFont typeface="Arial" panose="020B0604020202020204" pitchFamily="34" charset="0"/>
              <a:buChar char="•"/>
              <a:defRPr sz="28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b="1"/>
              <a:t>Behavior</a:t>
            </a:r>
          </a:p>
          <a:p>
            <a:r>
              <a:rPr lang="en-US" sz="2400"/>
              <a:t>Out of school suspensions (OSS)</a:t>
            </a:r>
          </a:p>
          <a:p>
            <a:r>
              <a:rPr lang="en-US" sz="2400"/>
              <a:t>In school suspensions (ISS)</a:t>
            </a:r>
          </a:p>
          <a:p>
            <a:r>
              <a:rPr lang="en-US" sz="2400"/>
              <a:t>Office discipline referrals (ODR)</a:t>
            </a:r>
          </a:p>
          <a:p>
            <a:r>
              <a:rPr lang="en-US" sz="2400"/>
              <a:t>Attendance</a:t>
            </a:r>
            <a:endParaRPr lang="en-US" b="1"/>
          </a:p>
          <a:p>
            <a:pPr marL="0" indent="0">
              <a:buFont typeface="Arial" panose="020B0604020202020204" pitchFamily="34" charset="0"/>
              <a:buNone/>
            </a:pPr>
            <a:endParaRPr lang="en-US"/>
          </a:p>
        </p:txBody>
      </p:sp>
    </p:spTree>
    <p:extLst>
      <p:ext uri="{BB962C8B-B14F-4D97-AF65-F5344CB8AC3E}">
        <p14:creationId xmlns:p14="http://schemas.microsoft.com/office/powerpoint/2010/main" val="1804539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FB7A1-F481-45D9-BF29-434791E08A86}"/>
              </a:ext>
            </a:extLst>
          </p:cNvPr>
          <p:cNvSpPr>
            <a:spLocks noGrp="1"/>
          </p:cNvSpPr>
          <p:nvPr>
            <p:ph type="title"/>
          </p:nvPr>
        </p:nvSpPr>
        <p:spPr/>
        <p:txBody>
          <a:bodyPr/>
          <a:lstStyle/>
          <a:p>
            <a:r>
              <a:rPr lang="en-US"/>
              <a:t>Frequently Asked Questions:</a:t>
            </a:r>
          </a:p>
        </p:txBody>
      </p:sp>
      <p:sp>
        <p:nvSpPr>
          <p:cNvPr id="3" name="Text Placeholder 2">
            <a:extLst>
              <a:ext uri="{FF2B5EF4-FFF2-40B4-BE49-F238E27FC236}">
                <a16:creationId xmlns:a16="http://schemas.microsoft.com/office/drawing/2014/main" id="{A23993D1-75B5-42F4-8877-80D6AE176D36}"/>
              </a:ext>
            </a:extLst>
          </p:cNvPr>
          <p:cNvSpPr>
            <a:spLocks noGrp="1"/>
          </p:cNvSpPr>
          <p:nvPr>
            <p:ph type="body" idx="1"/>
          </p:nvPr>
        </p:nvSpPr>
        <p:spPr/>
        <p:txBody>
          <a:bodyPr/>
          <a:lstStyle/>
          <a:p>
            <a:endParaRPr lang="en-US"/>
          </a:p>
        </p:txBody>
      </p:sp>
      <p:sp>
        <p:nvSpPr>
          <p:cNvPr id="4" name="Footer Placeholder 3">
            <a:extLst>
              <a:ext uri="{FF2B5EF4-FFF2-40B4-BE49-F238E27FC236}">
                <a16:creationId xmlns:a16="http://schemas.microsoft.com/office/drawing/2014/main" id="{F1BC54C5-9925-4E88-A25F-96A823109085}"/>
              </a:ext>
            </a:extLst>
          </p:cNvPr>
          <p:cNvSpPr>
            <a:spLocks noGrp="1"/>
          </p:cNvSpPr>
          <p:nvPr>
            <p:ph type="ftr" sz="quarter" idx="11"/>
          </p:nvPr>
        </p:nvSpPr>
        <p:spPr/>
        <p:txBody>
          <a:bodyPr/>
          <a:lstStyle/>
          <a:p>
            <a:r>
              <a:rPr lang="en-US"/>
              <a:t>Presentation Title</a:t>
            </a:r>
          </a:p>
        </p:txBody>
      </p:sp>
      <p:sp>
        <p:nvSpPr>
          <p:cNvPr id="5" name="Slide Number Placeholder 4">
            <a:extLst>
              <a:ext uri="{FF2B5EF4-FFF2-40B4-BE49-F238E27FC236}">
                <a16:creationId xmlns:a16="http://schemas.microsoft.com/office/drawing/2014/main" id="{85EAB1A0-8EFE-4708-9745-C8198857FA30}"/>
              </a:ext>
            </a:extLst>
          </p:cNvPr>
          <p:cNvSpPr>
            <a:spLocks noGrp="1"/>
          </p:cNvSpPr>
          <p:nvPr>
            <p:ph type="sldNum" sz="quarter" idx="12"/>
          </p:nvPr>
        </p:nvSpPr>
        <p:spPr/>
        <p:txBody>
          <a:bodyPr/>
          <a:lstStyle/>
          <a:p>
            <a:fld id="{D5CA4161-6EC3-4748-B7F3-82EA64CE3DD4}" type="slidenum">
              <a:rPr lang="en-US" smtClean="0"/>
              <a:pPr/>
              <a:t>9</a:t>
            </a:fld>
            <a:endParaRPr lang="en-US"/>
          </a:p>
        </p:txBody>
      </p:sp>
    </p:spTree>
    <p:extLst>
      <p:ext uri="{BB962C8B-B14F-4D97-AF65-F5344CB8AC3E}">
        <p14:creationId xmlns:p14="http://schemas.microsoft.com/office/powerpoint/2010/main" val="2571919308"/>
      </p:ext>
    </p:extLst>
  </p:cSld>
  <p:clrMapOvr>
    <a:masterClrMapping/>
  </p:clrMapOvr>
</p:sld>
</file>

<file path=ppt/theme/theme1.xml><?xml version="1.0" encoding="utf-8"?>
<a:theme xmlns:a="http://schemas.openxmlformats.org/drawingml/2006/main" name="Office Theme">
  <a:themeElements>
    <a:clrScheme name="Oklahoma Education">
      <a:dk1>
        <a:srgbClr val="187BC0"/>
      </a:dk1>
      <a:lt1>
        <a:srgbClr val="FFFFFF"/>
      </a:lt1>
      <a:dk2>
        <a:srgbClr val="000000"/>
      </a:dk2>
      <a:lt2>
        <a:srgbClr val="E7E6E6"/>
      </a:lt2>
      <a:accent1>
        <a:srgbClr val="187BC0"/>
      </a:accent1>
      <a:accent2>
        <a:srgbClr val="326820"/>
      </a:accent2>
      <a:accent3>
        <a:srgbClr val="D15420"/>
      </a:accent3>
      <a:accent4>
        <a:srgbClr val="DE9027"/>
      </a:accent4>
      <a:accent5>
        <a:srgbClr val="004E9A"/>
      </a:accent5>
      <a:accent6>
        <a:srgbClr val="787878"/>
      </a:accent6>
      <a:hlink>
        <a:srgbClr val="0066A6"/>
      </a:hlink>
      <a:folHlink>
        <a:srgbClr val="1CA6D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2958DEBF1547F4CB54399E09FACCE5F" ma:contentTypeVersion="10" ma:contentTypeDescription="Create a new document." ma:contentTypeScope="" ma:versionID="2ed2833d473de8573f91f474cc398454">
  <xsd:schema xmlns:xsd="http://www.w3.org/2001/XMLSchema" xmlns:xs="http://www.w3.org/2001/XMLSchema" xmlns:p="http://schemas.microsoft.com/office/2006/metadata/properties" xmlns:ns3="2d21cbe8-9d2a-4671-bab9-a8499c42ae04" xmlns:ns4="0a79666d-67ac-48d7-a6a8-e814cab2cf1d" targetNamespace="http://schemas.microsoft.com/office/2006/metadata/properties" ma:root="true" ma:fieldsID="53a68f2e577af68ab83b2222dbbec9aa" ns3:_="" ns4:_="">
    <xsd:import namespace="2d21cbe8-9d2a-4671-bab9-a8499c42ae04"/>
    <xsd:import namespace="0a79666d-67ac-48d7-a6a8-e814cab2cf1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21cbe8-9d2a-4671-bab9-a8499c42ae0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a79666d-67ac-48d7-a6a8-e814cab2cf1d"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F90434B-CBE5-4AE1-BB9A-78471F5B267E}">
  <ds:schemaRefs>
    <ds:schemaRef ds:uri="0a79666d-67ac-48d7-a6a8-e814cab2cf1d"/>
    <ds:schemaRef ds:uri="2d21cbe8-9d2a-4671-bab9-a8499c42ae0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ACA3F46C-AC89-4C25-BF43-A48BFC5C96F1}">
  <ds:schemaRefs>
    <ds:schemaRef ds:uri="http://schemas.microsoft.com/sharepoint/v3/contenttype/forms"/>
  </ds:schemaRefs>
</ds:datastoreItem>
</file>

<file path=customXml/itemProps3.xml><?xml version="1.0" encoding="utf-8"?>
<ds:datastoreItem xmlns:ds="http://schemas.openxmlformats.org/officeDocument/2006/customXml" ds:itemID="{A67866C2-1169-41B0-A484-7AA300EAEC52}">
  <ds:schemaRefs>
    <ds:schemaRef ds:uri="0a79666d-67ac-48d7-a6a8-e814cab2cf1d"/>
    <ds:schemaRef ds:uri="2d21cbe8-9d2a-4671-bab9-a8499c42ae0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1116</Words>
  <Application>Microsoft Office PowerPoint</Application>
  <PresentationFormat>Widescreen</PresentationFormat>
  <Paragraphs>145</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Calibri</vt:lpstr>
      <vt:lpstr>Office Theme</vt:lpstr>
      <vt:lpstr>Director’s Update</vt:lpstr>
      <vt:lpstr>Terms to Know</vt:lpstr>
      <vt:lpstr>More Terms to Know</vt:lpstr>
      <vt:lpstr>PowerPoint Presentation</vt:lpstr>
      <vt:lpstr>PowerPoint Presentation</vt:lpstr>
      <vt:lpstr>PowerPoint Presentation</vt:lpstr>
      <vt:lpstr>PowerPoint Presentation</vt:lpstr>
      <vt:lpstr>PowerPoint Presentation</vt:lpstr>
      <vt:lpstr>Frequently Asked Questions:</vt:lpstr>
      <vt:lpstr>What is the purpose of OKMTSS on EDPlan?</vt:lpstr>
      <vt:lpstr>Why would a district use OKMTSS on EDPlan?</vt:lpstr>
      <vt:lpstr>Is it required?</vt:lpstr>
      <vt:lpstr>Is it only for special education students?</vt:lpstr>
      <vt:lpstr>I can’t log on or when I log on, I do not see anything?</vt:lpstr>
      <vt:lpstr>I made my own progress monitoring tools but I can’t seem to add them into the platform.</vt:lpstr>
      <vt:lpstr>This is great but I think I will need a lot of help getting started. What kind of help can I get?</vt:lpstr>
      <vt:lpstr>AIM: Pathways to Proficient Reading</vt:lpstr>
      <vt:lpstr>What is AIM Pathways to Proficient Reading?</vt:lpstr>
      <vt:lpstr>Two Options for Participation</vt:lpstr>
      <vt:lpstr>Investment of Participation</vt:lpstr>
      <vt:lpstr>Virtual Communities of Practice (VCoPs)</vt:lpstr>
      <vt:lpstr>Attendance Expectations</vt:lpstr>
      <vt:lpstr>Timeline</vt:lpstr>
      <vt:lpstr>OSDE Staff Contacts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Cory Ingram</dc:creator>
  <cp:lastModifiedBy>Alexa Hudak</cp:lastModifiedBy>
  <cp:revision>1</cp:revision>
  <dcterms:created xsi:type="dcterms:W3CDTF">2020-03-05T01:01:19Z</dcterms:created>
  <dcterms:modified xsi:type="dcterms:W3CDTF">2024-04-22T19:27:01Z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0x01010002958DEBF1547F4CB54399E09FACCE5F</vt:lpwstr>
  </property>
</Properties>
</file>