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52" r:id="rId2"/>
    <p:sldId id="405" r:id="rId3"/>
    <p:sldId id="407" r:id="rId4"/>
    <p:sldId id="408" r:id="rId5"/>
    <p:sldId id="371" r:id="rId6"/>
    <p:sldId id="282" r:id="rId7"/>
    <p:sldId id="377" r:id="rId8"/>
    <p:sldId id="360" r:id="rId9"/>
    <p:sldId id="362" r:id="rId10"/>
    <p:sldId id="375" r:id="rId11"/>
    <p:sldId id="376" r:id="rId12"/>
    <p:sldId id="409" r:id="rId13"/>
    <p:sldId id="378" r:id="rId14"/>
    <p:sldId id="353" r:id="rId15"/>
    <p:sldId id="385" r:id="rId16"/>
    <p:sldId id="354" r:id="rId17"/>
    <p:sldId id="372" r:id="rId18"/>
    <p:sldId id="373" r:id="rId19"/>
    <p:sldId id="416" r:id="rId20"/>
    <p:sldId id="411" r:id="rId21"/>
    <p:sldId id="412" r:id="rId22"/>
    <p:sldId id="379" r:id="rId23"/>
    <p:sldId id="355" r:id="rId24"/>
    <p:sldId id="357" r:id="rId25"/>
    <p:sldId id="386" r:id="rId26"/>
    <p:sldId id="387" r:id="rId27"/>
    <p:sldId id="380" r:id="rId28"/>
    <p:sldId id="356" r:id="rId29"/>
    <p:sldId id="388" r:id="rId30"/>
    <p:sldId id="389" r:id="rId31"/>
    <p:sldId id="390" r:id="rId32"/>
    <p:sldId id="391" r:id="rId33"/>
    <p:sldId id="392" r:id="rId34"/>
    <p:sldId id="381" r:id="rId35"/>
    <p:sldId id="364" r:id="rId36"/>
    <p:sldId id="413" r:id="rId37"/>
    <p:sldId id="393" r:id="rId38"/>
    <p:sldId id="384" r:id="rId39"/>
    <p:sldId id="394" r:id="rId40"/>
    <p:sldId id="395" r:id="rId41"/>
    <p:sldId id="396" r:id="rId42"/>
    <p:sldId id="397" r:id="rId43"/>
    <p:sldId id="398" r:id="rId44"/>
    <p:sldId id="399" r:id="rId45"/>
    <p:sldId id="400" r:id="rId46"/>
    <p:sldId id="401" r:id="rId47"/>
    <p:sldId id="403" r:id="rId48"/>
    <p:sldId id="402" r:id="rId49"/>
    <p:sldId id="382" r:id="rId50"/>
    <p:sldId id="365" r:id="rId51"/>
    <p:sldId id="383" r:id="rId52"/>
    <p:sldId id="404" r:id="rId53"/>
    <p:sldId id="414" r:id="rId54"/>
    <p:sldId id="415" r:id="rId55"/>
    <p:sldId id="361" r:id="rId56"/>
    <p:sldId id="410" r:id="rId57"/>
    <p:sldId id="366" r:id="rId58"/>
    <p:sldId id="417"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91791-B31F-4D07-8EA6-EACA606CFFC9}" v="24" dt="2024-10-28T17:51:28.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6225" autoAdjust="0"/>
  </p:normalViewPr>
  <p:slideViewPr>
    <p:cSldViewPr snapToGrid="0">
      <p:cViewPr varScale="1">
        <p:scale>
          <a:sx n="83" d="100"/>
          <a:sy n="83" d="100"/>
        </p:scale>
        <p:origin x="15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Spence" userId="10753a85-d44e-45c0-b65a-ea1dffec4795" providerId="ADAL" clId="{8B191791-B31F-4D07-8EA6-EACA606CFFC9}"/>
    <pc:docChg chg="custSel addSld delSld modSld sldOrd modNotesMaster">
      <pc:chgData name="Tina Spence" userId="10753a85-d44e-45c0-b65a-ea1dffec4795" providerId="ADAL" clId="{8B191791-B31F-4D07-8EA6-EACA606CFFC9}" dt="2024-10-28T17:52:20.904" v="2071" actId="20577"/>
      <pc:docMkLst>
        <pc:docMk/>
      </pc:docMkLst>
      <pc:sldChg chg="modSp mod">
        <pc:chgData name="Tina Spence" userId="10753a85-d44e-45c0-b65a-ea1dffec4795" providerId="ADAL" clId="{8B191791-B31F-4D07-8EA6-EACA606CFFC9}" dt="2024-10-28T17:08:55.728" v="241" actId="20577"/>
        <pc:sldMkLst>
          <pc:docMk/>
          <pc:sldMk cId="395524818" sldId="282"/>
        </pc:sldMkLst>
        <pc:spChg chg="mod">
          <ac:chgData name="Tina Spence" userId="10753a85-d44e-45c0-b65a-ea1dffec4795" providerId="ADAL" clId="{8B191791-B31F-4D07-8EA6-EACA606CFFC9}" dt="2024-10-28T17:08:55.728" v="241" actId="20577"/>
          <ac:spMkLst>
            <pc:docMk/>
            <pc:sldMk cId="395524818" sldId="282"/>
            <ac:spMk id="3" creationId="{513AE0EF-ECFB-46E0-AAF8-86059016F8BD}"/>
          </ac:spMkLst>
        </pc:spChg>
      </pc:sldChg>
      <pc:sldChg chg="modSp mod">
        <pc:chgData name="Tina Spence" userId="10753a85-d44e-45c0-b65a-ea1dffec4795" providerId="ADAL" clId="{8B191791-B31F-4D07-8EA6-EACA606CFFC9}" dt="2024-10-28T17:10:18.163" v="308" actId="313"/>
        <pc:sldMkLst>
          <pc:docMk/>
          <pc:sldMk cId="215055237" sldId="353"/>
        </pc:sldMkLst>
        <pc:spChg chg="mod">
          <ac:chgData name="Tina Spence" userId="10753a85-d44e-45c0-b65a-ea1dffec4795" providerId="ADAL" clId="{8B191791-B31F-4D07-8EA6-EACA606CFFC9}" dt="2024-10-28T17:10:18.163" v="308" actId="313"/>
          <ac:spMkLst>
            <pc:docMk/>
            <pc:sldMk cId="215055237" sldId="353"/>
            <ac:spMk id="2" creationId="{39258EF8-D977-4BE7-8605-683602BFF0CF}"/>
          </ac:spMkLst>
        </pc:spChg>
      </pc:sldChg>
      <pc:sldChg chg="modAnim">
        <pc:chgData name="Tina Spence" userId="10753a85-d44e-45c0-b65a-ea1dffec4795" providerId="ADAL" clId="{8B191791-B31F-4D07-8EA6-EACA606CFFC9}" dt="2024-10-25T18:31:06.817" v="0"/>
        <pc:sldMkLst>
          <pc:docMk/>
          <pc:sldMk cId="1100446472" sldId="354"/>
        </pc:sldMkLst>
      </pc:sldChg>
      <pc:sldChg chg="modAnim">
        <pc:chgData name="Tina Spence" userId="10753a85-d44e-45c0-b65a-ea1dffec4795" providerId="ADAL" clId="{8B191791-B31F-4D07-8EA6-EACA606CFFC9}" dt="2024-10-25T18:32:13.414" v="9"/>
        <pc:sldMkLst>
          <pc:docMk/>
          <pc:sldMk cId="1683639675" sldId="356"/>
        </pc:sldMkLst>
      </pc:sldChg>
      <pc:sldChg chg="modAnim">
        <pc:chgData name="Tina Spence" userId="10753a85-d44e-45c0-b65a-ea1dffec4795" providerId="ADAL" clId="{8B191791-B31F-4D07-8EA6-EACA606CFFC9}" dt="2024-10-25T18:31:29.764" v="5"/>
        <pc:sldMkLst>
          <pc:docMk/>
          <pc:sldMk cId="4137885124" sldId="357"/>
        </pc:sldMkLst>
      </pc:sldChg>
      <pc:sldChg chg="modSp del mod">
        <pc:chgData name="Tina Spence" userId="10753a85-d44e-45c0-b65a-ea1dffec4795" providerId="ADAL" clId="{8B191791-B31F-4D07-8EA6-EACA606CFFC9}" dt="2024-10-28T17:48:17.463" v="1870" actId="2696"/>
        <pc:sldMkLst>
          <pc:docMk/>
          <pc:sldMk cId="2639177183" sldId="358"/>
        </pc:sldMkLst>
        <pc:spChg chg="mod">
          <ac:chgData name="Tina Spence" userId="10753a85-d44e-45c0-b65a-ea1dffec4795" providerId="ADAL" clId="{8B191791-B31F-4D07-8EA6-EACA606CFFC9}" dt="2024-10-28T17:16:03.649" v="616" actId="20577"/>
          <ac:spMkLst>
            <pc:docMk/>
            <pc:sldMk cId="2639177183" sldId="358"/>
            <ac:spMk id="3" creationId="{21C3E7F8-0A2C-4526-82D0-97011E62EE4F}"/>
          </ac:spMkLst>
        </pc:spChg>
      </pc:sldChg>
      <pc:sldChg chg="modAnim">
        <pc:chgData name="Tina Spence" userId="10753a85-d44e-45c0-b65a-ea1dffec4795" providerId="ADAL" clId="{8B191791-B31F-4D07-8EA6-EACA606CFFC9}" dt="2024-10-25T18:32:46.313" v="17"/>
        <pc:sldMkLst>
          <pc:docMk/>
          <pc:sldMk cId="516981292" sldId="364"/>
        </pc:sldMkLst>
      </pc:sldChg>
      <pc:sldChg chg="delSp modSp mod modNotesTx">
        <pc:chgData name="Tina Spence" userId="10753a85-d44e-45c0-b65a-ea1dffec4795" providerId="ADAL" clId="{8B191791-B31F-4D07-8EA6-EACA606CFFC9}" dt="2024-10-28T17:52:20.904" v="2071" actId="20577"/>
        <pc:sldMkLst>
          <pc:docMk/>
          <pc:sldMk cId="2638308154" sldId="366"/>
        </pc:sldMkLst>
        <pc:spChg chg="mod">
          <ac:chgData name="Tina Spence" userId="10753a85-d44e-45c0-b65a-ea1dffec4795" providerId="ADAL" clId="{8B191791-B31F-4D07-8EA6-EACA606CFFC9}" dt="2024-10-28T17:49:03.032" v="1875" actId="20577"/>
          <ac:spMkLst>
            <pc:docMk/>
            <pc:sldMk cId="2638308154" sldId="366"/>
            <ac:spMk id="2" creationId="{BEEF2774-EA60-487C-A6FF-41B25A948A40}"/>
          </ac:spMkLst>
        </pc:spChg>
        <pc:spChg chg="mod">
          <ac:chgData name="Tina Spence" userId="10753a85-d44e-45c0-b65a-ea1dffec4795" providerId="ADAL" clId="{8B191791-B31F-4D07-8EA6-EACA606CFFC9}" dt="2024-10-28T17:51:57.241" v="2070" actId="1076"/>
          <ac:spMkLst>
            <pc:docMk/>
            <pc:sldMk cId="2638308154" sldId="366"/>
            <ac:spMk id="3" creationId="{1264DC34-A906-4D16-B2CC-52929774771A}"/>
          </ac:spMkLst>
        </pc:spChg>
        <pc:spChg chg="mod">
          <ac:chgData name="Tina Spence" userId="10753a85-d44e-45c0-b65a-ea1dffec4795" providerId="ADAL" clId="{8B191791-B31F-4D07-8EA6-EACA606CFFC9}" dt="2024-10-28T17:51:52.556" v="2069" actId="1076"/>
          <ac:spMkLst>
            <pc:docMk/>
            <pc:sldMk cId="2638308154" sldId="366"/>
            <ac:spMk id="6" creationId="{E7131B63-FEB5-4371-9328-F86257C6BA59}"/>
          </ac:spMkLst>
        </pc:spChg>
        <pc:spChg chg="del mod">
          <ac:chgData name="Tina Spence" userId="10753a85-d44e-45c0-b65a-ea1dffec4795" providerId="ADAL" clId="{8B191791-B31F-4D07-8EA6-EACA606CFFC9}" dt="2024-10-28T17:49:08.351" v="1877" actId="478"/>
          <ac:spMkLst>
            <pc:docMk/>
            <pc:sldMk cId="2638308154" sldId="366"/>
            <ac:spMk id="10" creationId="{C1F139B4-00AD-49A0-8501-21AFB4026D82}"/>
          </ac:spMkLst>
        </pc:spChg>
      </pc:sldChg>
      <pc:sldChg chg="modAnim">
        <pc:chgData name="Tina Spence" userId="10753a85-d44e-45c0-b65a-ea1dffec4795" providerId="ADAL" clId="{8B191791-B31F-4D07-8EA6-EACA606CFFC9}" dt="2024-10-25T18:31:13.138" v="2"/>
        <pc:sldMkLst>
          <pc:docMk/>
          <pc:sldMk cId="728190460" sldId="372"/>
        </pc:sldMkLst>
      </pc:sldChg>
      <pc:sldChg chg="modAnim">
        <pc:chgData name="Tina Spence" userId="10753a85-d44e-45c0-b65a-ea1dffec4795" providerId="ADAL" clId="{8B191791-B31F-4D07-8EA6-EACA606CFFC9}" dt="2024-10-25T18:31:20.941" v="4"/>
        <pc:sldMkLst>
          <pc:docMk/>
          <pc:sldMk cId="2829190041" sldId="373"/>
        </pc:sldMkLst>
      </pc:sldChg>
      <pc:sldChg chg="modSp mod modAnim">
        <pc:chgData name="Tina Spence" userId="10753a85-d44e-45c0-b65a-ea1dffec4795" providerId="ADAL" clId="{8B191791-B31F-4D07-8EA6-EACA606CFFC9}" dt="2024-10-28T17:45:24.955" v="1829" actId="1076"/>
        <pc:sldMkLst>
          <pc:docMk/>
          <pc:sldMk cId="4263332409" sldId="375"/>
        </pc:sldMkLst>
        <pc:picChg chg="mod">
          <ac:chgData name="Tina Spence" userId="10753a85-d44e-45c0-b65a-ea1dffec4795" providerId="ADAL" clId="{8B191791-B31F-4D07-8EA6-EACA606CFFC9}" dt="2024-10-28T17:45:24.955" v="1829" actId="1076"/>
          <ac:picMkLst>
            <pc:docMk/>
            <pc:sldMk cId="4263332409" sldId="375"/>
            <ac:picMk id="3" creationId="{B5CEEF61-4848-42F2-832B-B858B14FE5F7}"/>
          </ac:picMkLst>
        </pc:picChg>
      </pc:sldChg>
      <pc:sldChg chg="modNotesTx">
        <pc:chgData name="Tina Spence" userId="10753a85-d44e-45c0-b65a-ea1dffec4795" providerId="ADAL" clId="{8B191791-B31F-4D07-8EA6-EACA606CFFC9}" dt="2024-10-28T17:15:12.226" v="570" actId="20577"/>
        <pc:sldMkLst>
          <pc:docMk/>
          <pc:sldMk cId="4192078239" sldId="379"/>
        </pc:sldMkLst>
      </pc:sldChg>
      <pc:sldChg chg="modAnim">
        <pc:chgData name="Tina Spence" userId="10753a85-d44e-45c0-b65a-ea1dffec4795" providerId="ADAL" clId="{8B191791-B31F-4D07-8EA6-EACA606CFFC9}" dt="2024-10-25T18:31:35.630" v="6"/>
        <pc:sldMkLst>
          <pc:docMk/>
          <pc:sldMk cId="2611345535" sldId="386"/>
        </pc:sldMkLst>
      </pc:sldChg>
      <pc:sldChg chg="modAnim">
        <pc:chgData name="Tina Spence" userId="10753a85-d44e-45c0-b65a-ea1dffec4795" providerId="ADAL" clId="{8B191791-B31F-4D07-8EA6-EACA606CFFC9}" dt="2024-10-25T18:31:40.429" v="7"/>
        <pc:sldMkLst>
          <pc:docMk/>
          <pc:sldMk cId="2424992622" sldId="387"/>
        </pc:sldMkLst>
      </pc:sldChg>
      <pc:sldChg chg="modAnim">
        <pc:chgData name="Tina Spence" userId="10753a85-d44e-45c0-b65a-ea1dffec4795" providerId="ADAL" clId="{8B191791-B31F-4D07-8EA6-EACA606CFFC9}" dt="2024-10-25T18:32:22.673" v="11"/>
        <pc:sldMkLst>
          <pc:docMk/>
          <pc:sldMk cId="3500720553" sldId="388"/>
        </pc:sldMkLst>
      </pc:sldChg>
      <pc:sldChg chg="modAnim">
        <pc:chgData name="Tina Spence" userId="10753a85-d44e-45c0-b65a-ea1dffec4795" providerId="ADAL" clId="{8B191791-B31F-4D07-8EA6-EACA606CFFC9}" dt="2024-10-25T18:32:26.356" v="12"/>
        <pc:sldMkLst>
          <pc:docMk/>
          <pc:sldMk cId="1557982142" sldId="389"/>
        </pc:sldMkLst>
      </pc:sldChg>
      <pc:sldChg chg="modSp mod modNotesTx">
        <pc:chgData name="Tina Spence" userId="10753a85-d44e-45c0-b65a-ea1dffec4795" providerId="ADAL" clId="{8B191791-B31F-4D07-8EA6-EACA606CFFC9}" dt="2024-10-28T17:44:55.756" v="1828" actId="20577"/>
        <pc:sldMkLst>
          <pc:docMk/>
          <pc:sldMk cId="2573573839" sldId="405"/>
        </pc:sldMkLst>
        <pc:spChg chg="mod">
          <ac:chgData name="Tina Spence" userId="10753a85-d44e-45c0-b65a-ea1dffec4795" providerId="ADAL" clId="{8B191791-B31F-4D07-8EA6-EACA606CFFC9}" dt="2024-10-28T17:44:47.869" v="1826" actId="20577"/>
          <ac:spMkLst>
            <pc:docMk/>
            <pc:sldMk cId="2573573839" sldId="405"/>
            <ac:spMk id="3" creationId="{B8FBD13D-4C50-0522-8919-0A449F238DA0}"/>
          </ac:spMkLst>
        </pc:spChg>
      </pc:sldChg>
      <pc:sldChg chg="modNotesTx">
        <pc:chgData name="Tina Spence" userId="10753a85-d44e-45c0-b65a-ea1dffec4795" providerId="ADAL" clId="{8B191791-B31F-4D07-8EA6-EACA606CFFC9}" dt="2024-10-28T17:09:31.866" v="267" actId="20577"/>
        <pc:sldMkLst>
          <pc:docMk/>
          <pc:sldMk cId="2521455919" sldId="409"/>
        </pc:sldMkLst>
      </pc:sldChg>
      <pc:sldChg chg="addSp delSp modSp new mod ord setBg">
        <pc:chgData name="Tina Spence" userId="10753a85-d44e-45c0-b65a-ea1dffec4795" providerId="ADAL" clId="{8B191791-B31F-4D07-8EA6-EACA606CFFC9}" dt="2024-10-28T17:47:17.017" v="1831"/>
        <pc:sldMkLst>
          <pc:docMk/>
          <pc:sldMk cId="2293161390" sldId="411"/>
        </pc:sldMkLst>
        <pc:spChg chg="del">
          <ac:chgData name="Tina Spence" userId="10753a85-d44e-45c0-b65a-ea1dffec4795" providerId="ADAL" clId="{8B191791-B31F-4D07-8EA6-EACA606CFFC9}" dt="2024-10-28T17:19:20.333" v="621" actId="478"/>
          <ac:spMkLst>
            <pc:docMk/>
            <pc:sldMk cId="2293161390" sldId="411"/>
            <ac:spMk id="2" creationId="{665F5288-C755-4970-BBC3-C5010DC3BA20}"/>
          </ac:spMkLst>
        </pc:spChg>
        <pc:spChg chg="del">
          <ac:chgData name="Tina Spence" userId="10753a85-d44e-45c0-b65a-ea1dffec4795" providerId="ADAL" clId="{8B191791-B31F-4D07-8EA6-EACA606CFFC9}" dt="2024-10-28T17:19:18.916" v="620" actId="478"/>
          <ac:spMkLst>
            <pc:docMk/>
            <pc:sldMk cId="2293161390" sldId="411"/>
            <ac:spMk id="3" creationId="{4873A48A-FCD4-485B-91AA-C1B92B0C2764}"/>
          </ac:spMkLst>
        </pc:spChg>
        <pc:spChg chg="mod">
          <ac:chgData name="Tina Spence" userId="10753a85-d44e-45c0-b65a-ea1dffec4795" providerId="ADAL" clId="{8B191791-B31F-4D07-8EA6-EACA606CFFC9}" dt="2024-10-28T17:20:29.435" v="677" actId="20577"/>
          <ac:spMkLst>
            <pc:docMk/>
            <pc:sldMk cId="2293161390" sldId="411"/>
            <ac:spMk id="4" creationId="{38CF0F04-56C5-43A2-AC31-EE78FBA980D0}"/>
          </ac:spMkLst>
        </pc:spChg>
        <pc:spChg chg="mod ord">
          <ac:chgData name="Tina Spence" userId="10753a85-d44e-45c0-b65a-ea1dffec4795" providerId="ADAL" clId="{8B191791-B31F-4D07-8EA6-EACA606CFFC9}" dt="2024-10-28T17:20:03.098" v="625" actId="26606"/>
          <ac:spMkLst>
            <pc:docMk/>
            <pc:sldMk cId="2293161390" sldId="411"/>
            <ac:spMk id="5" creationId="{FD77B887-4D12-418C-A079-F10E774E0127}"/>
          </ac:spMkLst>
        </pc:spChg>
        <pc:spChg chg="add">
          <ac:chgData name="Tina Spence" userId="10753a85-d44e-45c0-b65a-ea1dffec4795" providerId="ADAL" clId="{8B191791-B31F-4D07-8EA6-EACA606CFFC9}" dt="2024-10-28T17:20:03.098" v="625" actId="26606"/>
          <ac:spMkLst>
            <pc:docMk/>
            <pc:sldMk cId="2293161390" sldId="411"/>
            <ac:spMk id="12" creationId="{AB8C311F-7253-4AED-9701-7FC0708C41C7}"/>
          </ac:spMkLst>
        </pc:spChg>
        <pc:spChg chg="add">
          <ac:chgData name="Tina Spence" userId="10753a85-d44e-45c0-b65a-ea1dffec4795" providerId="ADAL" clId="{8B191791-B31F-4D07-8EA6-EACA606CFFC9}" dt="2024-10-28T17:20:03.098" v="625" actId="26606"/>
          <ac:spMkLst>
            <pc:docMk/>
            <pc:sldMk cId="2293161390" sldId="411"/>
            <ac:spMk id="14" creationId="{E2384209-CB15-4CDF-9D31-C44FD9A3F20D}"/>
          </ac:spMkLst>
        </pc:spChg>
        <pc:spChg chg="add">
          <ac:chgData name="Tina Spence" userId="10753a85-d44e-45c0-b65a-ea1dffec4795" providerId="ADAL" clId="{8B191791-B31F-4D07-8EA6-EACA606CFFC9}" dt="2024-10-28T17:20:03.098" v="625" actId="26606"/>
          <ac:spMkLst>
            <pc:docMk/>
            <pc:sldMk cId="2293161390" sldId="411"/>
            <ac:spMk id="16" creationId="{2633B3B5-CC90-43F0-8714-D31D1F3F0209}"/>
          </ac:spMkLst>
        </pc:spChg>
        <pc:spChg chg="add">
          <ac:chgData name="Tina Spence" userId="10753a85-d44e-45c0-b65a-ea1dffec4795" providerId="ADAL" clId="{8B191791-B31F-4D07-8EA6-EACA606CFFC9}" dt="2024-10-28T17:20:03.098" v="625" actId="26606"/>
          <ac:spMkLst>
            <pc:docMk/>
            <pc:sldMk cId="2293161390" sldId="411"/>
            <ac:spMk id="18" creationId="{A8D57A06-A426-446D-B02C-A2DC6B62E45E}"/>
          </ac:spMkLst>
        </pc:spChg>
        <pc:picChg chg="add mod">
          <ac:chgData name="Tina Spence" userId="10753a85-d44e-45c0-b65a-ea1dffec4795" providerId="ADAL" clId="{8B191791-B31F-4D07-8EA6-EACA606CFFC9}" dt="2024-10-28T17:20:03.098" v="625" actId="26606"/>
          <ac:picMkLst>
            <pc:docMk/>
            <pc:sldMk cId="2293161390" sldId="411"/>
            <ac:picMk id="7" creationId="{91B25A5E-4209-432C-8E87-48910E654DBB}"/>
          </ac:picMkLst>
        </pc:picChg>
        <pc:picChg chg="add mod">
          <ac:chgData name="Tina Spence" userId="10753a85-d44e-45c0-b65a-ea1dffec4795" providerId="ADAL" clId="{8B191791-B31F-4D07-8EA6-EACA606CFFC9}" dt="2024-10-28T17:20:51.878" v="683" actId="1076"/>
          <ac:picMkLst>
            <pc:docMk/>
            <pc:sldMk cId="2293161390" sldId="411"/>
            <ac:picMk id="8" creationId="{A150E4F7-777F-476D-8002-0FF3990B2FCB}"/>
          </ac:picMkLst>
        </pc:picChg>
      </pc:sldChg>
      <pc:sldChg chg="modSp add mod ord">
        <pc:chgData name="Tina Spence" userId="10753a85-d44e-45c0-b65a-ea1dffec4795" providerId="ADAL" clId="{8B191791-B31F-4D07-8EA6-EACA606CFFC9}" dt="2024-10-28T17:47:18.536" v="1833"/>
        <pc:sldMkLst>
          <pc:docMk/>
          <pc:sldMk cId="1613803010" sldId="412"/>
        </pc:sldMkLst>
        <pc:picChg chg="mod">
          <ac:chgData name="Tina Spence" userId="10753a85-d44e-45c0-b65a-ea1dffec4795" providerId="ADAL" clId="{8B191791-B31F-4D07-8EA6-EACA606CFFC9}" dt="2024-10-28T17:21:01.397" v="685" actId="1076"/>
          <ac:picMkLst>
            <pc:docMk/>
            <pc:sldMk cId="1613803010" sldId="412"/>
            <ac:picMk id="8" creationId="{A150E4F7-777F-476D-8002-0FF3990B2FCB}"/>
          </ac:picMkLst>
        </pc:picChg>
      </pc:sldChg>
      <pc:sldChg chg="addSp modSp add mod ord">
        <pc:chgData name="Tina Spence" userId="10753a85-d44e-45c0-b65a-ea1dffec4795" providerId="ADAL" clId="{8B191791-B31F-4D07-8EA6-EACA606CFFC9}" dt="2024-10-28T17:21:54.135" v="695" actId="14100"/>
        <pc:sldMkLst>
          <pc:docMk/>
          <pc:sldMk cId="2168944227" sldId="413"/>
        </pc:sldMkLst>
        <pc:picChg chg="add mod">
          <ac:chgData name="Tina Spence" userId="10753a85-d44e-45c0-b65a-ea1dffec4795" providerId="ADAL" clId="{8B191791-B31F-4D07-8EA6-EACA606CFFC9}" dt="2024-10-28T17:21:54.135" v="695" actId="14100"/>
          <ac:picMkLst>
            <pc:docMk/>
            <pc:sldMk cId="2168944227" sldId="413"/>
            <ac:picMk id="2" creationId="{735310EC-1DBF-454A-A0F3-C0D575CEE13A}"/>
          </ac:picMkLst>
        </pc:picChg>
      </pc:sldChg>
      <pc:sldChg chg="modSp new mod ord">
        <pc:chgData name="Tina Spence" userId="10753a85-d44e-45c0-b65a-ea1dffec4795" providerId="ADAL" clId="{8B191791-B31F-4D07-8EA6-EACA606CFFC9}" dt="2024-10-28T17:22:33.937" v="725" actId="20577"/>
        <pc:sldMkLst>
          <pc:docMk/>
          <pc:sldMk cId="3877347884" sldId="414"/>
        </pc:sldMkLst>
        <pc:spChg chg="mod">
          <ac:chgData name="Tina Spence" userId="10753a85-d44e-45c0-b65a-ea1dffec4795" providerId="ADAL" clId="{8B191791-B31F-4D07-8EA6-EACA606CFFC9}" dt="2024-10-28T17:22:33.937" v="725" actId="20577"/>
          <ac:spMkLst>
            <pc:docMk/>
            <pc:sldMk cId="3877347884" sldId="414"/>
            <ac:spMk id="2" creationId="{9F7121E7-2AC3-4069-9CB5-85C12E99CF2B}"/>
          </ac:spMkLst>
        </pc:spChg>
      </pc:sldChg>
      <pc:sldChg chg="modSp new mod modNotesTx">
        <pc:chgData name="Tina Spence" userId="10753a85-d44e-45c0-b65a-ea1dffec4795" providerId="ADAL" clId="{8B191791-B31F-4D07-8EA6-EACA606CFFC9}" dt="2024-10-28T17:30:39.349" v="1812" actId="20577"/>
        <pc:sldMkLst>
          <pc:docMk/>
          <pc:sldMk cId="755542680" sldId="415"/>
        </pc:sldMkLst>
        <pc:spChg chg="mod">
          <ac:chgData name="Tina Spence" userId="10753a85-d44e-45c0-b65a-ea1dffec4795" providerId="ADAL" clId="{8B191791-B31F-4D07-8EA6-EACA606CFFC9}" dt="2024-10-28T17:23:36.619" v="762" actId="20577"/>
          <ac:spMkLst>
            <pc:docMk/>
            <pc:sldMk cId="755542680" sldId="415"/>
            <ac:spMk id="2" creationId="{14FE3656-E51F-4AF2-AD57-AB8714702037}"/>
          </ac:spMkLst>
        </pc:spChg>
        <pc:spChg chg="mod">
          <ac:chgData name="Tina Spence" userId="10753a85-d44e-45c0-b65a-ea1dffec4795" providerId="ADAL" clId="{8B191791-B31F-4D07-8EA6-EACA606CFFC9}" dt="2024-10-28T17:30:39.349" v="1812" actId="20577"/>
          <ac:spMkLst>
            <pc:docMk/>
            <pc:sldMk cId="755542680" sldId="415"/>
            <ac:spMk id="3" creationId="{23E7735A-A18C-44C5-8D74-476433F44835}"/>
          </ac:spMkLst>
        </pc:spChg>
      </pc:sldChg>
      <pc:sldChg chg="modSp new mod ord">
        <pc:chgData name="Tina Spence" userId="10753a85-d44e-45c0-b65a-ea1dffec4795" providerId="ADAL" clId="{8B191791-B31F-4D07-8EA6-EACA606CFFC9}" dt="2024-10-28T17:47:38.300" v="1869" actId="20577"/>
        <pc:sldMkLst>
          <pc:docMk/>
          <pc:sldMk cId="3836387376" sldId="416"/>
        </pc:sldMkLst>
        <pc:spChg chg="mod">
          <ac:chgData name="Tina Spence" userId="10753a85-d44e-45c0-b65a-ea1dffec4795" providerId="ADAL" clId="{8B191791-B31F-4D07-8EA6-EACA606CFFC9}" dt="2024-10-28T17:47:38.300" v="1869" actId="20577"/>
          <ac:spMkLst>
            <pc:docMk/>
            <pc:sldMk cId="3836387376" sldId="416"/>
            <ac:spMk id="2" creationId="{6EE85D5C-CBFF-419F-8998-6A2EC9984D24}"/>
          </ac:spMkLst>
        </pc:spChg>
      </pc:sldChg>
      <pc:sldChg chg="add">
        <pc:chgData name="Tina Spence" userId="10753a85-d44e-45c0-b65a-ea1dffec4795" providerId="ADAL" clId="{8B191791-B31F-4D07-8EA6-EACA606CFFC9}" dt="2024-10-28T17:48:58.092" v="1871" actId="2890"/>
        <pc:sldMkLst>
          <pc:docMk/>
          <pc:sldMk cId="3384727929" sldId="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6F0D-E372-4C94-9992-75697301EEA6}"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US"/>
        </a:p>
      </dgm:t>
    </dgm:pt>
    <dgm:pt modelId="{FB2740C1-95F8-428A-8B12-1B3D8463214C}">
      <dgm:prSet/>
      <dgm:spPr/>
      <dgm:t>
        <a:bodyPr/>
        <a:lstStyle/>
        <a:p>
          <a:r>
            <a:rPr lang="en-US" dirty="0"/>
            <a:t>District Data Profile </a:t>
          </a:r>
        </a:p>
      </dgm:t>
    </dgm:pt>
    <dgm:pt modelId="{E8D61659-EA26-4E02-B181-0150B6C9FD58}" type="parTrans" cxnId="{EA750A6D-6B3F-4816-8597-795F5513910F}">
      <dgm:prSet/>
      <dgm:spPr/>
      <dgm:t>
        <a:bodyPr/>
        <a:lstStyle/>
        <a:p>
          <a:endParaRPr lang="en-US"/>
        </a:p>
      </dgm:t>
    </dgm:pt>
    <dgm:pt modelId="{A6AADA6A-7009-40B4-9EB1-93A067792FA0}" type="sibTrans" cxnId="{EA750A6D-6B3F-4816-8597-795F5513910F}">
      <dgm:prSet/>
      <dgm:spPr/>
      <dgm:t>
        <a:bodyPr/>
        <a:lstStyle/>
        <a:p>
          <a:endParaRPr lang="en-US"/>
        </a:p>
      </dgm:t>
    </dgm:pt>
    <dgm:pt modelId="{4B0FE311-9A13-4D3D-8569-9188FE692615}">
      <dgm:prSet/>
      <dgm:spPr/>
      <dgm:t>
        <a:bodyPr/>
        <a:lstStyle/>
        <a:p>
          <a:r>
            <a:rPr lang="en-US" dirty="0"/>
            <a:t>Determination Letter</a:t>
          </a:r>
        </a:p>
      </dgm:t>
    </dgm:pt>
    <dgm:pt modelId="{54FDD41B-5D04-4220-8AE1-CE0197189309}" type="parTrans" cxnId="{2129E003-4C88-44D8-9EC1-9CCB8BE95073}">
      <dgm:prSet/>
      <dgm:spPr/>
      <dgm:t>
        <a:bodyPr/>
        <a:lstStyle/>
        <a:p>
          <a:endParaRPr lang="en-US"/>
        </a:p>
      </dgm:t>
    </dgm:pt>
    <dgm:pt modelId="{A9B7A77E-24D9-424C-A5E1-EA781CE7CF1F}" type="sibTrans" cxnId="{2129E003-4C88-44D8-9EC1-9CCB8BE95073}">
      <dgm:prSet/>
      <dgm:spPr/>
      <dgm:t>
        <a:bodyPr/>
        <a:lstStyle/>
        <a:p>
          <a:endParaRPr lang="en-US"/>
        </a:p>
      </dgm:t>
    </dgm:pt>
    <dgm:pt modelId="{A4E360E0-D25C-4466-AED9-A46C4D03C4A4}">
      <dgm:prSet/>
      <dgm:spPr/>
      <dgm:t>
        <a:bodyPr/>
        <a:lstStyle/>
        <a:p>
          <a:r>
            <a:rPr lang="en-US" dirty="0"/>
            <a:t>Determination Table</a:t>
          </a:r>
        </a:p>
      </dgm:t>
    </dgm:pt>
    <dgm:pt modelId="{B60FD5DB-7809-4844-B7FC-E7A8B376E71D}" type="parTrans" cxnId="{8CBFD643-107F-4C34-BF56-C38BD9F833CD}">
      <dgm:prSet/>
      <dgm:spPr/>
      <dgm:t>
        <a:bodyPr/>
        <a:lstStyle/>
        <a:p>
          <a:endParaRPr lang="en-US"/>
        </a:p>
      </dgm:t>
    </dgm:pt>
    <dgm:pt modelId="{C2E7A4AF-FFAC-47F5-B51A-6A610DD909BD}" type="sibTrans" cxnId="{8CBFD643-107F-4C34-BF56-C38BD9F833CD}">
      <dgm:prSet/>
      <dgm:spPr/>
      <dgm:t>
        <a:bodyPr/>
        <a:lstStyle/>
        <a:p>
          <a:endParaRPr lang="en-US"/>
        </a:p>
      </dgm:t>
    </dgm:pt>
    <dgm:pt modelId="{AE972DDB-2108-44F1-B6B4-62FE8FA42122}">
      <dgm:prSet/>
      <dgm:spPr/>
      <dgm:t>
        <a:bodyPr/>
        <a:lstStyle/>
        <a:p>
          <a:r>
            <a:rPr lang="en-US" dirty="0"/>
            <a:t>Risk Table </a:t>
          </a:r>
        </a:p>
      </dgm:t>
    </dgm:pt>
    <dgm:pt modelId="{7AE198A6-72D3-4AF0-810A-1A78102ABD8D}" type="parTrans" cxnId="{E4B74FCD-6DFC-4E35-9D8A-13EC560944A8}">
      <dgm:prSet/>
      <dgm:spPr/>
      <dgm:t>
        <a:bodyPr/>
        <a:lstStyle/>
        <a:p>
          <a:endParaRPr lang="en-US"/>
        </a:p>
      </dgm:t>
    </dgm:pt>
    <dgm:pt modelId="{00DED9BA-7D0B-4AA0-BC2F-68CC45DDC216}" type="sibTrans" cxnId="{E4B74FCD-6DFC-4E35-9D8A-13EC560944A8}">
      <dgm:prSet/>
      <dgm:spPr/>
      <dgm:t>
        <a:bodyPr/>
        <a:lstStyle/>
        <a:p>
          <a:endParaRPr lang="en-US"/>
        </a:p>
      </dgm:t>
    </dgm:pt>
    <dgm:pt modelId="{10853DFA-6D54-4842-9244-3604B2AE57FD}">
      <dgm:prSet/>
      <dgm:spPr/>
      <dgm:t>
        <a:bodyPr/>
        <a:lstStyle/>
        <a:p>
          <a:endParaRPr lang="en-US"/>
        </a:p>
      </dgm:t>
    </dgm:pt>
    <dgm:pt modelId="{9AD9D609-03B4-4E8C-BF8A-B93AC0699111}" type="parTrans" cxnId="{E7A5CD43-E85F-4AD8-8B5F-AF0D7E752E42}">
      <dgm:prSet/>
      <dgm:spPr/>
      <dgm:t>
        <a:bodyPr/>
        <a:lstStyle/>
        <a:p>
          <a:endParaRPr lang="en-US"/>
        </a:p>
      </dgm:t>
    </dgm:pt>
    <dgm:pt modelId="{A22EC26F-B0AD-4E52-874A-BB565213672A}" type="sibTrans" cxnId="{E7A5CD43-E85F-4AD8-8B5F-AF0D7E752E42}">
      <dgm:prSet/>
      <dgm:spPr/>
      <dgm:t>
        <a:bodyPr/>
        <a:lstStyle/>
        <a:p>
          <a:endParaRPr lang="en-US"/>
        </a:p>
      </dgm:t>
    </dgm:pt>
    <dgm:pt modelId="{C2A075B3-D8AE-444D-A2C1-4B0396CF0820}">
      <dgm:prSet/>
      <dgm:spPr/>
      <dgm:t>
        <a:bodyPr/>
        <a:lstStyle/>
        <a:p>
          <a:endParaRPr lang="en-US" dirty="0"/>
        </a:p>
      </dgm:t>
    </dgm:pt>
    <dgm:pt modelId="{546F49F7-3390-4D57-BFDD-5E8A153AE05B}" type="parTrans" cxnId="{2935F0B0-0F04-4E6E-811C-9A666F761BE8}">
      <dgm:prSet/>
      <dgm:spPr/>
      <dgm:t>
        <a:bodyPr/>
        <a:lstStyle/>
        <a:p>
          <a:endParaRPr lang="en-US"/>
        </a:p>
      </dgm:t>
    </dgm:pt>
    <dgm:pt modelId="{782AF20F-583C-4117-A74B-266BFF0DD015}" type="sibTrans" cxnId="{2935F0B0-0F04-4E6E-811C-9A666F761BE8}">
      <dgm:prSet/>
      <dgm:spPr/>
      <dgm:t>
        <a:bodyPr/>
        <a:lstStyle/>
        <a:p>
          <a:endParaRPr lang="en-US"/>
        </a:p>
      </dgm:t>
    </dgm:pt>
    <dgm:pt modelId="{A8FEF42D-E3E3-4F1C-B21E-D2527ACCB823}">
      <dgm:prSet/>
      <dgm:spPr/>
      <dgm:t>
        <a:bodyPr/>
        <a:lstStyle/>
        <a:p>
          <a:r>
            <a:rPr lang="en-US" dirty="0"/>
            <a:t>Significant Disproportionate Notification</a:t>
          </a:r>
        </a:p>
      </dgm:t>
    </dgm:pt>
    <dgm:pt modelId="{2AF2039A-AF9F-414B-8530-70176F2A117E}" type="parTrans" cxnId="{E63BCB33-7E81-421F-814B-912F7CCE65F6}">
      <dgm:prSet/>
      <dgm:spPr/>
      <dgm:t>
        <a:bodyPr/>
        <a:lstStyle/>
        <a:p>
          <a:endParaRPr lang="en-US"/>
        </a:p>
      </dgm:t>
    </dgm:pt>
    <dgm:pt modelId="{A6557B47-A96F-41AB-BCFE-B53BDCB585C2}" type="sibTrans" cxnId="{E63BCB33-7E81-421F-814B-912F7CCE65F6}">
      <dgm:prSet/>
      <dgm:spPr/>
      <dgm:t>
        <a:bodyPr/>
        <a:lstStyle/>
        <a:p>
          <a:endParaRPr lang="en-US"/>
        </a:p>
      </dgm:t>
    </dgm:pt>
    <dgm:pt modelId="{63FE02AD-F805-45B9-9E7B-EC41026984B7}" type="pres">
      <dgm:prSet presAssocID="{F8786F0D-E372-4C94-9992-75697301EEA6}" presName="outerComposite" presStyleCnt="0">
        <dgm:presLayoutVars>
          <dgm:chMax val="5"/>
          <dgm:dir/>
          <dgm:resizeHandles val="exact"/>
        </dgm:presLayoutVars>
      </dgm:prSet>
      <dgm:spPr/>
    </dgm:pt>
    <dgm:pt modelId="{4B045353-5ADF-4479-A438-8215326E4666}" type="pres">
      <dgm:prSet presAssocID="{F8786F0D-E372-4C94-9992-75697301EEA6}" presName="dummyMaxCanvas" presStyleCnt="0">
        <dgm:presLayoutVars/>
      </dgm:prSet>
      <dgm:spPr/>
    </dgm:pt>
    <dgm:pt modelId="{2049C2F8-2F1B-4283-8B5B-C6191BB16F86}" type="pres">
      <dgm:prSet presAssocID="{F8786F0D-E372-4C94-9992-75697301EEA6}" presName="FiveNodes_1" presStyleLbl="node1" presStyleIdx="0" presStyleCnt="5">
        <dgm:presLayoutVars>
          <dgm:bulletEnabled val="1"/>
        </dgm:presLayoutVars>
      </dgm:prSet>
      <dgm:spPr/>
    </dgm:pt>
    <dgm:pt modelId="{FCF83DFD-0E2E-4B53-844A-4DB6C5440108}" type="pres">
      <dgm:prSet presAssocID="{F8786F0D-E372-4C94-9992-75697301EEA6}" presName="FiveNodes_2" presStyleLbl="node1" presStyleIdx="1" presStyleCnt="5">
        <dgm:presLayoutVars>
          <dgm:bulletEnabled val="1"/>
        </dgm:presLayoutVars>
      </dgm:prSet>
      <dgm:spPr/>
    </dgm:pt>
    <dgm:pt modelId="{8DFC9441-13B2-4520-B0D4-CA7A475DE083}" type="pres">
      <dgm:prSet presAssocID="{F8786F0D-E372-4C94-9992-75697301EEA6}" presName="FiveNodes_3" presStyleLbl="node1" presStyleIdx="2" presStyleCnt="5">
        <dgm:presLayoutVars>
          <dgm:bulletEnabled val="1"/>
        </dgm:presLayoutVars>
      </dgm:prSet>
      <dgm:spPr/>
    </dgm:pt>
    <dgm:pt modelId="{95C082A6-EDAC-4541-88E9-599EA84F51BF}" type="pres">
      <dgm:prSet presAssocID="{F8786F0D-E372-4C94-9992-75697301EEA6}" presName="FiveNodes_4" presStyleLbl="node1" presStyleIdx="3" presStyleCnt="5">
        <dgm:presLayoutVars>
          <dgm:bulletEnabled val="1"/>
        </dgm:presLayoutVars>
      </dgm:prSet>
      <dgm:spPr/>
    </dgm:pt>
    <dgm:pt modelId="{68777FEB-0616-4C32-9104-AAE2E6F0973A}" type="pres">
      <dgm:prSet presAssocID="{F8786F0D-E372-4C94-9992-75697301EEA6}" presName="FiveNodes_5" presStyleLbl="node1" presStyleIdx="4" presStyleCnt="5">
        <dgm:presLayoutVars>
          <dgm:bulletEnabled val="1"/>
        </dgm:presLayoutVars>
      </dgm:prSet>
      <dgm:spPr/>
    </dgm:pt>
    <dgm:pt modelId="{0AB0FDD4-997B-4D0B-B37F-F54B92132538}" type="pres">
      <dgm:prSet presAssocID="{F8786F0D-E372-4C94-9992-75697301EEA6}" presName="FiveConn_1-2" presStyleLbl="fgAccFollowNode1" presStyleIdx="0" presStyleCnt="4">
        <dgm:presLayoutVars>
          <dgm:bulletEnabled val="1"/>
        </dgm:presLayoutVars>
      </dgm:prSet>
      <dgm:spPr/>
    </dgm:pt>
    <dgm:pt modelId="{03D264F7-E817-47D7-B423-748CE8D05DEC}" type="pres">
      <dgm:prSet presAssocID="{F8786F0D-E372-4C94-9992-75697301EEA6}" presName="FiveConn_2-3" presStyleLbl="fgAccFollowNode1" presStyleIdx="1" presStyleCnt="4">
        <dgm:presLayoutVars>
          <dgm:bulletEnabled val="1"/>
        </dgm:presLayoutVars>
      </dgm:prSet>
      <dgm:spPr/>
    </dgm:pt>
    <dgm:pt modelId="{9459E912-3AE5-44B2-98CD-7FB4162190E4}" type="pres">
      <dgm:prSet presAssocID="{F8786F0D-E372-4C94-9992-75697301EEA6}" presName="FiveConn_3-4" presStyleLbl="fgAccFollowNode1" presStyleIdx="2" presStyleCnt="4">
        <dgm:presLayoutVars>
          <dgm:bulletEnabled val="1"/>
        </dgm:presLayoutVars>
      </dgm:prSet>
      <dgm:spPr/>
    </dgm:pt>
    <dgm:pt modelId="{360EB6B2-50BC-4C50-B725-977321871606}" type="pres">
      <dgm:prSet presAssocID="{F8786F0D-E372-4C94-9992-75697301EEA6}" presName="FiveConn_4-5" presStyleLbl="fgAccFollowNode1" presStyleIdx="3" presStyleCnt="4">
        <dgm:presLayoutVars>
          <dgm:bulletEnabled val="1"/>
        </dgm:presLayoutVars>
      </dgm:prSet>
      <dgm:spPr/>
    </dgm:pt>
    <dgm:pt modelId="{D3B4ED68-3E06-4FD1-8E82-B906017AE9AA}" type="pres">
      <dgm:prSet presAssocID="{F8786F0D-E372-4C94-9992-75697301EEA6}" presName="FiveNodes_1_text" presStyleLbl="node1" presStyleIdx="4" presStyleCnt="5">
        <dgm:presLayoutVars>
          <dgm:bulletEnabled val="1"/>
        </dgm:presLayoutVars>
      </dgm:prSet>
      <dgm:spPr/>
    </dgm:pt>
    <dgm:pt modelId="{FAEC1A68-7764-4750-8B26-84669A7F8090}" type="pres">
      <dgm:prSet presAssocID="{F8786F0D-E372-4C94-9992-75697301EEA6}" presName="FiveNodes_2_text" presStyleLbl="node1" presStyleIdx="4" presStyleCnt="5">
        <dgm:presLayoutVars>
          <dgm:bulletEnabled val="1"/>
        </dgm:presLayoutVars>
      </dgm:prSet>
      <dgm:spPr/>
    </dgm:pt>
    <dgm:pt modelId="{F6EE1C3A-390E-4374-8755-3AFDC8DFDDC0}" type="pres">
      <dgm:prSet presAssocID="{F8786F0D-E372-4C94-9992-75697301EEA6}" presName="FiveNodes_3_text" presStyleLbl="node1" presStyleIdx="4" presStyleCnt="5">
        <dgm:presLayoutVars>
          <dgm:bulletEnabled val="1"/>
        </dgm:presLayoutVars>
      </dgm:prSet>
      <dgm:spPr/>
    </dgm:pt>
    <dgm:pt modelId="{B9EFC98E-9EC1-476B-B919-83D83913A8A7}" type="pres">
      <dgm:prSet presAssocID="{F8786F0D-E372-4C94-9992-75697301EEA6}" presName="FiveNodes_4_text" presStyleLbl="node1" presStyleIdx="4" presStyleCnt="5">
        <dgm:presLayoutVars>
          <dgm:bulletEnabled val="1"/>
        </dgm:presLayoutVars>
      </dgm:prSet>
      <dgm:spPr/>
    </dgm:pt>
    <dgm:pt modelId="{F5E54F6E-32E5-43FA-86C8-B8CE0F5B9B1E}" type="pres">
      <dgm:prSet presAssocID="{F8786F0D-E372-4C94-9992-75697301EEA6}" presName="FiveNodes_5_text" presStyleLbl="node1" presStyleIdx="4" presStyleCnt="5">
        <dgm:presLayoutVars>
          <dgm:bulletEnabled val="1"/>
        </dgm:presLayoutVars>
      </dgm:prSet>
      <dgm:spPr/>
    </dgm:pt>
  </dgm:ptLst>
  <dgm:cxnLst>
    <dgm:cxn modelId="{2129E003-4C88-44D8-9EC1-9CCB8BE95073}" srcId="{F8786F0D-E372-4C94-9992-75697301EEA6}" destId="{4B0FE311-9A13-4D3D-8569-9188FE692615}" srcOrd="1" destOrd="0" parTransId="{54FDD41B-5D04-4220-8AE1-CE0197189309}" sibTransId="{A9B7A77E-24D9-424C-A5E1-EA781CE7CF1F}"/>
    <dgm:cxn modelId="{EBCC0214-825B-410F-B4E0-81B5BD7ABA59}" type="presOf" srcId="{A6AADA6A-7009-40B4-9EB1-93A067792FA0}" destId="{0AB0FDD4-997B-4D0B-B37F-F54B92132538}" srcOrd="0" destOrd="0" presId="urn:microsoft.com/office/officeart/2005/8/layout/vProcess5"/>
    <dgm:cxn modelId="{4F234525-6376-4D70-BDE7-34ED5C8C6E68}" type="presOf" srcId="{FB2740C1-95F8-428A-8B12-1B3D8463214C}" destId="{D3B4ED68-3E06-4FD1-8E82-B906017AE9AA}" srcOrd="1" destOrd="0" presId="urn:microsoft.com/office/officeart/2005/8/layout/vProcess5"/>
    <dgm:cxn modelId="{C46F6A2C-B098-45F1-A7F2-570C26CC6DF9}" type="presOf" srcId="{A9B7A77E-24D9-424C-A5E1-EA781CE7CF1F}" destId="{03D264F7-E817-47D7-B423-748CE8D05DEC}" srcOrd="0" destOrd="0" presId="urn:microsoft.com/office/officeart/2005/8/layout/vProcess5"/>
    <dgm:cxn modelId="{E63BCB33-7E81-421F-814B-912F7CCE65F6}" srcId="{F8786F0D-E372-4C94-9992-75697301EEA6}" destId="{A8FEF42D-E3E3-4F1C-B21E-D2527ACCB823}" srcOrd="4" destOrd="0" parTransId="{2AF2039A-AF9F-414B-8530-70176F2A117E}" sibTransId="{A6557B47-A96F-41AB-BCFE-B53BDCB585C2}"/>
    <dgm:cxn modelId="{0379F23C-D8F5-40F8-AFAD-FABE6F58B969}" type="presOf" srcId="{4B0FE311-9A13-4D3D-8569-9188FE692615}" destId="{FCF83DFD-0E2E-4B53-844A-4DB6C5440108}" srcOrd="0" destOrd="0" presId="urn:microsoft.com/office/officeart/2005/8/layout/vProcess5"/>
    <dgm:cxn modelId="{E7A5CD43-E85F-4AD8-8B5F-AF0D7E752E42}" srcId="{F8786F0D-E372-4C94-9992-75697301EEA6}" destId="{10853DFA-6D54-4842-9244-3604B2AE57FD}" srcOrd="5" destOrd="0" parTransId="{9AD9D609-03B4-4E8C-BF8A-B93AC0699111}" sibTransId="{A22EC26F-B0AD-4E52-874A-BB565213672A}"/>
    <dgm:cxn modelId="{8CBFD643-107F-4C34-BF56-C38BD9F833CD}" srcId="{F8786F0D-E372-4C94-9992-75697301EEA6}" destId="{A4E360E0-D25C-4466-AED9-A46C4D03C4A4}" srcOrd="2" destOrd="0" parTransId="{B60FD5DB-7809-4844-B7FC-E7A8B376E71D}" sibTransId="{C2E7A4AF-FFAC-47F5-B51A-6A610DD909BD}"/>
    <dgm:cxn modelId="{5F3FA646-9F89-4A8C-A223-11886F71671E}" type="presOf" srcId="{F8786F0D-E372-4C94-9992-75697301EEA6}" destId="{63FE02AD-F805-45B9-9E7B-EC41026984B7}" srcOrd="0" destOrd="0" presId="urn:microsoft.com/office/officeart/2005/8/layout/vProcess5"/>
    <dgm:cxn modelId="{EA750A6D-6B3F-4816-8597-795F5513910F}" srcId="{F8786F0D-E372-4C94-9992-75697301EEA6}" destId="{FB2740C1-95F8-428A-8B12-1B3D8463214C}" srcOrd="0" destOrd="0" parTransId="{E8D61659-EA26-4E02-B181-0150B6C9FD58}" sibTransId="{A6AADA6A-7009-40B4-9EB1-93A067792FA0}"/>
    <dgm:cxn modelId="{90871F73-0552-4774-B2A0-C5DD825B8EB7}" type="presOf" srcId="{AE972DDB-2108-44F1-B6B4-62FE8FA42122}" destId="{95C082A6-EDAC-4541-88E9-599EA84F51BF}" srcOrd="0" destOrd="0" presId="urn:microsoft.com/office/officeart/2005/8/layout/vProcess5"/>
    <dgm:cxn modelId="{12D13777-AF89-4F7E-B5C4-BE4F9BB62250}" type="presOf" srcId="{A4E360E0-D25C-4466-AED9-A46C4D03C4A4}" destId="{F6EE1C3A-390E-4374-8755-3AFDC8DFDDC0}" srcOrd="1" destOrd="0" presId="urn:microsoft.com/office/officeart/2005/8/layout/vProcess5"/>
    <dgm:cxn modelId="{D5F8D37C-DAB4-40FC-99A8-D8551764E33D}" type="presOf" srcId="{00DED9BA-7D0B-4AA0-BC2F-68CC45DDC216}" destId="{360EB6B2-50BC-4C50-B725-977321871606}" srcOrd="0" destOrd="0" presId="urn:microsoft.com/office/officeart/2005/8/layout/vProcess5"/>
    <dgm:cxn modelId="{A0CB487D-095C-4AC6-AECB-5029FD2841DC}" type="presOf" srcId="{4B0FE311-9A13-4D3D-8569-9188FE692615}" destId="{FAEC1A68-7764-4750-8B26-84669A7F8090}" srcOrd="1" destOrd="0" presId="urn:microsoft.com/office/officeart/2005/8/layout/vProcess5"/>
    <dgm:cxn modelId="{57F5FF88-6662-4CD9-AD81-C38C522195A8}" type="presOf" srcId="{A8FEF42D-E3E3-4F1C-B21E-D2527ACCB823}" destId="{F5E54F6E-32E5-43FA-86C8-B8CE0F5B9B1E}" srcOrd="1" destOrd="0" presId="urn:microsoft.com/office/officeart/2005/8/layout/vProcess5"/>
    <dgm:cxn modelId="{3F688F9F-D41C-4EAF-B711-0DA5F8AC6D32}" type="presOf" srcId="{A4E360E0-D25C-4466-AED9-A46C4D03C4A4}" destId="{8DFC9441-13B2-4520-B0D4-CA7A475DE083}" srcOrd="0" destOrd="0" presId="urn:microsoft.com/office/officeart/2005/8/layout/vProcess5"/>
    <dgm:cxn modelId="{2935F0B0-0F04-4E6E-811C-9A666F761BE8}" srcId="{F8786F0D-E372-4C94-9992-75697301EEA6}" destId="{C2A075B3-D8AE-444D-A2C1-4B0396CF0820}" srcOrd="6" destOrd="0" parTransId="{546F49F7-3390-4D57-BFDD-5E8A153AE05B}" sibTransId="{782AF20F-583C-4117-A74B-266BFF0DD015}"/>
    <dgm:cxn modelId="{2B4398B6-4149-4CA2-85FE-8A713F5727D8}" type="presOf" srcId="{FB2740C1-95F8-428A-8B12-1B3D8463214C}" destId="{2049C2F8-2F1B-4283-8B5B-C6191BB16F86}" srcOrd="0" destOrd="0" presId="urn:microsoft.com/office/officeart/2005/8/layout/vProcess5"/>
    <dgm:cxn modelId="{845ED4C0-F366-49CA-AE26-399BD29BBDBD}" type="presOf" srcId="{C2E7A4AF-FFAC-47F5-B51A-6A610DD909BD}" destId="{9459E912-3AE5-44B2-98CD-7FB4162190E4}" srcOrd="0" destOrd="0" presId="urn:microsoft.com/office/officeart/2005/8/layout/vProcess5"/>
    <dgm:cxn modelId="{41F629C5-0FC7-46DC-BBFB-3FF9D27A305C}" type="presOf" srcId="{AE972DDB-2108-44F1-B6B4-62FE8FA42122}" destId="{B9EFC98E-9EC1-476B-B919-83D83913A8A7}" srcOrd="1" destOrd="0" presId="urn:microsoft.com/office/officeart/2005/8/layout/vProcess5"/>
    <dgm:cxn modelId="{E4B74FCD-6DFC-4E35-9D8A-13EC560944A8}" srcId="{F8786F0D-E372-4C94-9992-75697301EEA6}" destId="{AE972DDB-2108-44F1-B6B4-62FE8FA42122}" srcOrd="3" destOrd="0" parTransId="{7AE198A6-72D3-4AF0-810A-1A78102ABD8D}" sibTransId="{00DED9BA-7D0B-4AA0-BC2F-68CC45DDC216}"/>
    <dgm:cxn modelId="{7E56BDE8-2FE0-4AF0-B0BC-E116B61198CC}" type="presOf" srcId="{A8FEF42D-E3E3-4F1C-B21E-D2527ACCB823}" destId="{68777FEB-0616-4C32-9104-AAE2E6F0973A}" srcOrd="0" destOrd="0" presId="urn:microsoft.com/office/officeart/2005/8/layout/vProcess5"/>
    <dgm:cxn modelId="{D6A4FF2C-E651-4140-908B-746CA6902A4B}" type="presParOf" srcId="{63FE02AD-F805-45B9-9E7B-EC41026984B7}" destId="{4B045353-5ADF-4479-A438-8215326E4666}" srcOrd="0" destOrd="0" presId="urn:microsoft.com/office/officeart/2005/8/layout/vProcess5"/>
    <dgm:cxn modelId="{4103CA8B-8E83-4E61-96F3-561A6BF45AA1}" type="presParOf" srcId="{63FE02AD-F805-45B9-9E7B-EC41026984B7}" destId="{2049C2F8-2F1B-4283-8B5B-C6191BB16F86}" srcOrd="1" destOrd="0" presId="urn:microsoft.com/office/officeart/2005/8/layout/vProcess5"/>
    <dgm:cxn modelId="{6D824005-D771-46AA-B831-0255BF10C5AF}" type="presParOf" srcId="{63FE02AD-F805-45B9-9E7B-EC41026984B7}" destId="{FCF83DFD-0E2E-4B53-844A-4DB6C5440108}" srcOrd="2" destOrd="0" presId="urn:microsoft.com/office/officeart/2005/8/layout/vProcess5"/>
    <dgm:cxn modelId="{4CFD7166-62B0-4E8A-B387-0F1D8EACAEB7}" type="presParOf" srcId="{63FE02AD-F805-45B9-9E7B-EC41026984B7}" destId="{8DFC9441-13B2-4520-B0D4-CA7A475DE083}" srcOrd="3" destOrd="0" presId="urn:microsoft.com/office/officeart/2005/8/layout/vProcess5"/>
    <dgm:cxn modelId="{0D3C05D1-61F9-4DFE-BF4C-096E07E6336E}" type="presParOf" srcId="{63FE02AD-F805-45B9-9E7B-EC41026984B7}" destId="{95C082A6-EDAC-4541-88E9-599EA84F51BF}" srcOrd="4" destOrd="0" presId="urn:microsoft.com/office/officeart/2005/8/layout/vProcess5"/>
    <dgm:cxn modelId="{BC18AE3F-5865-4A0E-9FAC-0C3DB9C67063}" type="presParOf" srcId="{63FE02AD-F805-45B9-9E7B-EC41026984B7}" destId="{68777FEB-0616-4C32-9104-AAE2E6F0973A}" srcOrd="5" destOrd="0" presId="urn:microsoft.com/office/officeart/2005/8/layout/vProcess5"/>
    <dgm:cxn modelId="{EF4F7E80-6664-4C26-A3B4-2C5C1D8A39C0}" type="presParOf" srcId="{63FE02AD-F805-45B9-9E7B-EC41026984B7}" destId="{0AB0FDD4-997B-4D0B-B37F-F54B92132538}" srcOrd="6" destOrd="0" presId="urn:microsoft.com/office/officeart/2005/8/layout/vProcess5"/>
    <dgm:cxn modelId="{8CC31B64-B0EF-41A1-A53B-19E894C8B964}" type="presParOf" srcId="{63FE02AD-F805-45B9-9E7B-EC41026984B7}" destId="{03D264F7-E817-47D7-B423-748CE8D05DEC}" srcOrd="7" destOrd="0" presId="urn:microsoft.com/office/officeart/2005/8/layout/vProcess5"/>
    <dgm:cxn modelId="{BBBC83AE-9B7D-4A5E-97CA-22E283530123}" type="presParOf" srcId="{63FE02AD-F805-45B9-9E7B-EC41026984B7}" destId="{9459E912-3AE5-44B2-98CD-7FB4162190E4}" srcOrd="8" destOrd="0" presId="urn:microsoft.com/office/officeart/2005/8/layout/vProcess5"/>
    <dgm:cxn modelId="{1A6D826E-1FC2-4583-8869-2643F441D55F}" type="presParOf" srcId="{63FE02AD-F805-45B9-9E7B-EC41026984B7}" destId="{360EB6B2-50BC-4C50-B725-977321871606}" srcOrd="9" destOrd="0" presId="urn:microsoft.com/office/officeart/2005/8/layout/vProcess5"/>
    <dgm:cxn modelId="{6FCCAF2D-E300-4560-818C-7D27F08D04C6}" type="presParOf" srcId="{63FE02AD-F805-45B9-9E7B-EC41026984B7}" destId="{D3B4ED68-3E06-4FD1-8E82-B906017AE9AA}" srcOrd="10" destOrd="0" presId="urn:microsoft.com/office/officeart/2005/8/layout/vProcess5"/>
    <dgm:cxn modelId="{7CB4FEDF-FC74-486B-9957-D10042F91CE8}" type="presParOf" srcId="{63FE02AD-F805-45B9-9E7B-EC41026984B7}" destId="{FAEC1A68-7764-4750-8B26-84669A7F8090}" srcOrd="11" destOrd="0" presId="urn:microsoft.com/office/officeart/2005/8/layout/vProcess5"/>
    <dgm:cxn modelId="{E4BEB318-1456-47BE-9F34-16CE6437614E}" type="presParOf" srcId="{63FE02AD-F805-45B9-9E7B-EC41026984B7}" destId="{F6EE1C3A-390E-4374-8755-3AFDC8DFDDC0}" srcOrd="12" destOrd="0" presId="urn:microsoft.com/office/officeart/2005/8/layout/vProcess5"/>
    <dgm:cxn modelId="{03381ADF-B81F-46AE-B504-FD058A04F9DD}" type="presParOf" srcId="{63FE02AD-F805-45B9-9E7B-EC41026984B7}" destId="{B9EFC98E-9EC1-476B-B919-83D83913A8A7}" srcOrd="13" destOrd="0" presId="urn:microsoft.com/office/officeart/2005/8/layout/vProcess5"/>
    <dgm:cxn modelId="{97EB849F-0727-4E60-976D-1A4514B2F5A9}" type="presParOf" srcId="{63FE02AD-F805-45B9-9E7B-EC41026984B7}" destId="{F5E54F6E-32E5-43FA-86C8-B8CE0F5B9B1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9C2F8-2F1B-4283-8B5B-C6191BB16F86}">
      <dsp:nvSpPr>
        <dsp:cNvPr id="0" name=""/>
        <dsp:cNvSpPr/>
      </dsp:nvSpPr>
      <dsp:spPr>
        <a:xfrm>
          <a:off x="0" y="0"/>
          <a:ext cx="8016103" cy="8688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District Data Profile </a:t>
          </a:r>
        </a:p>
      </dsp:txBody>
      <dsp:txXfrm>
        <a:off x="25448" y="25448"/>
        <a:ext cx="6976886" cy="817957"/>
      </dsp:txXfrm>
    </dsp:sp>
    <dsp:sp modelId="{FCF83DFD-0E2E-4B53-844A-4DB6C5440108}">
      <dsp:nvSpPr>
        <dsp:cNvPr id="0" name=""/>
        <dsp:cNvSpPr/>
      </dsp:nvSpPr>
      <dsp:spPr>
        <a:xfrm>
          <a:off x="598605" y="989528"/>
          <a:ext cx="8016103" cy="86885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Determination Letter</a:t>
          </a:r>
        </a:p>
      </dsp:txBody>
      <dsp:txXfrm>
        <a:off x="624053" y="1014976"/>
        <a:ext cx="6801847" cy="817957"/>
      </dsp:txXfrm>
    </dsp:sp>
    <dsp:sp modelId="{8DFC9441-13B2-4520-B0D4-CA7A475DE083}">
      <dsp:nvSpPr>
        <dsp:cNvPr id="0" name=""/>
        <dsp:cNvSpPr/>
      </dsp:nvSpPr>
      <dsp:spPr>
        <a:xfrm>
          <a:off x="1197210" y="1979056"/>
          <a:ext cx="8016103" cy="86885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Determination Table</a:t>
          </a:r>
        </a:p>
      </dsp:txBody>
      <dsp:txXfrm>
        <a:off x="1222658" y="2004504"/>
        <a:ext cx="6801847" cy="817957"/>
      </dsp:txXfrm>
    </dsp:sp>
    <dsp:sp modelId="{95C082A6-EDAC-4541-88E9-599EA84F51BF}">
      <dsp:nvSpPr>
        <dsp:cNvPr id="0" name=""/>
        <dsp:cNvSpPr/>
      </dsp:nvSpPr>
      <dsp:spPr>
        <a:xfrm>
          <a:off x="1795815" y="2968584"/>
          <a:ext cx="8016103" cy="86885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Risk Table </a:t>
          </a:r>
        </a:p>
      </dsp:txBody>
      <dsp:txXfrm>
        <a:off x="1821263" y="2994032"/>
        <a:ext cx="6801847" cy="817957"/>
      </dsp:txXfrm>
    </dsp:sp>
    <dsp:sp modelId="{68777FEB-0616-4C32-9104-AAE2E6F0973A}">
      <dsp:nvSpPr>
        <dsp:cNvPr id="0" name=""/>
        <dsp:cNvSpPr/>
      </dsp:nvSpPr>
      <dsp:spPr>
        <a:xfrm>
          <a:off x="2394420" y="3958112"/>
          <a:ext cx="8016103" cy="86885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Significant Disproportionate Notification</a:t>
          </a:r>
        </a:p>
      </dsp:txBody>
      <dsp:txXfrm>
        <a:off x="2419868" y="3983560"/>
        <a:ext cx="6801847" cy="817957"/>
      </dsp:txXfrm>
    </dsp:sp>
    <dsp:sp modelId="{0AB0FDD4-997B-4D0B-B37F-F54B92132538}">
      <dsp:nvSpPr>
        <dsp:cNvPr id="0" name=""/>
        <dsp:cNvSpPr/>
      </dsp:nvSpPr>
      <dsp:spPr>
        <a:xfrm>
          <a:off x="7451348" y="634746"/>
          <a:ext cx="564755" cy="56475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578418" y="634746"/>
        <a:ext cx="310615" cy="424978"/>
      </dsp:txXfrm>
    </dsp:sp>
    <dsp:sp modelId="{03D264F7-E817-47D7-B423-748CE8D05DEC}">
      <dsp:nvSpPr>
        <dsp:cNvPr id="0" name=""/>
        <dsp:cNvSpPr/>
      </dsp:nvSpPr>
      <dsp:spPr>
        <a:xfrm>
          <a:off x="8049953" y="1624274"/>
          <a:ext cx="564755" cy="56475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177023" y="1624274"/>
        <a:ext cx="310615" cy="424978"/>
      </dsp:txXfrm>
    </dsp:sp>
    <dsp:sp modelId="{9459E912-3AE5-44B2-98CD-7FB4162190E4}">
      <dsp:nvSpPr>
        <dsp:cNvPr id="0" name=""/>
        <dsp:cNvSpPr/>
      </dsp:nvSpPr>
      <dsp:spPr>
        <a:xfrm>
          <a:off x="8648558" y="2599321"/>
          <a:ext cx="564755" cy="56475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775628" y="2599321"/>
        <a:ext cx="310615" cy="424978"/>
      </dsp:txXfrm>
    </dsp:sp>
    <dsp:sp modelId="{360EB6B2-50BC-4C50-B725-977321871606}">
      <dsp:nvSpPr>
        <dsp:cNvPr id="0" name=""/>
        <dsp:cNvSpPr/>
      </dsp:nvSpPr>
      <dsp:spPr>
        <a:xfrm>
          <a:off x="9247163" y="3598503"/>
          <a:ext cx="564755" cy="56475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74233" y="3598503"/>
        <a:ext cx="310615" cy="424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AF99E6-B5DA-4E73-8C13-72181EEF8226}" type="datetimeFigureOut">
              <a:rPr lang="en-US" smtClean="0"/>
              <a:t>10/28/2024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D2F2D0-86D0-472F-9339-347CECF9637D}" type="slidenum">
              <a:rPr lang="en-US" smtClean="0"/>
              <a:t>‹#›</a:t>
            </a:fld>
            <a:endParaRPr lang="en-US"/>
          </a:p>
        </p:txBody>
      </p:sp>
    </p:spTree>
    <p:extLst>
      <p:ext uri="{BB962C8B-B14F-4D97-AF65-F5344CB8AC3E}">
        <p14:creationId xmlns:p14="http://schemas.microsoft.com/office/powerpoint/2010/main" val="428653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F75EC7F5-646A-7E4D-A51F-CA39C2A4BF0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92272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At the top, you will find the District score or percentage, the State target, and the Meets Target is a quick information to inform the LEA of their progress towards each Indicator.  </a:t>
            </a:r>
          </a:p>
          <a:p>
            <a:endParaRPr lang="en-US" sz="2600" dirty="0"/>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10</a:t>
            </a:fld>
            <a:endParaRPr lang="en-US"/>
          </a:p>
        </p:txBody>
      </p:sp>
    </p:spTree>
    <p:extLst>
      <p:ext uri="{BB962C8B-B14F-4D97-AF65-F5344CB8AC3E}">
        <p14:creationId xmlns:p14="http://schemas.microsoft.com/office/powerpoint/2010/main" val="1854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LEAs will see NA, NC, NR, or ***.  There is a key on the last page of your DDP to help you understand these.</a:t>
            </a:r>
          </a:p>
          <a:p>
            <a:endParaRPr lang="en-US" dirty="0"/>
          </a:p>
          <a:p>
            <a:pPr defTabSz="931774">
              <a:defRPr/>
            </a:pPr>
            <a:r>
              <a:rPr lang="en-US" dirty="0"/>
              <a:t>NA – means this Indicator does not apply to the LEA.  EX: </a:t>
            </a:r>
            <a:r>
              <a:rPr lang="en-US" dirty="0">
                <a:solidFill>
                  <a:schemeClr val="tx2"/>
                </a:solidFill>
              </a:rPr>
              <a:t>This could happen if the district is a K-8 therefore we would not expect to see data for specific indicators.  (e.g., 11</a:t>
            </a:r>
            <a:r>
              <a:rPr lang="en-US" baseline="30000" dirty="0">
                <a:solidFill>
                  <a:schemeClr val="tx2"/>
                </a:solidFill>
              </a:rPr>
              <a:t>th</a:t>
            </a:r>
            <a:r>
              <a:rPr lang="en-US" dirty="0">
                <a:solidFill>
                  <a:schemeClr val="tx2"/>
                </a:solidFill>
              </a:rPr>
              <a:t> grade participation and assessment)</a:t>
            </a:r>
          </a:p>
          <a:p>
            <a:pPr defTabSz="931774">
              <a:defRPr/>
            </a:pPr>
            <a:endParaRPr lang="en-US" dirty="0">
              <a:solidFill>
                <a:schemeClr val="tx2"/>
              </a:solidFill>
            </a:endParaRPr>
          </a:p>
          <a:p>
            <a:pPr defTabSz="931774">
              <a:defRPr/>
            </a:pPr>
            <a:r>
              <a:rPr lang="en-US" dirty="0">
                <a:solidFill>
                  <a:schemeClr val="tx2"/>
                </a:solidFill>
              </a:rPr>
              <a:t>NC – means the student counts were too small to complete the calculation. </a:t>
            </a:r>
          </a:p>
          <a:p>
            <a:pPr defTabSz="931774">
              <a:defRPr/>
            </a:pPr>
            <a:endParaRPr lang="en-US" dirty="0">
              <a:solidFill>
                <a:schemeClr val="tx2"/>
              </a:solidFill>
            </a:endParaRPr>
          </a:p>
          <a:p>
            <a:pPr defTabSz="931774">
              <a:defRPr/>
            </a:pPr>
            <a:r>
              <a:rPr lang="en-US" dirty="0">
                <a:solidFill>
                  <a:schemeClr val="tx2"/>
                </a:solidFill>
              </a:rPr>
              <a:t>NR – means the district did not report or provide the information/data (End-Of-Year)</a:t>
            </a:r>
          </a:p>
          <a:p>
            <a:pPr defTabSz="931774">
              <a:defRPr/>
            </a:pPr>
            <a:endParaRPr lang="en-US" dirty="0">
              <a:solidFill>
                <a:schemeClr val="tx2"/>
              </a:solidFill>
            </a:endParaRPr>
          </a:p>
          <a:p>
            <a:pPr defTabSz="931774">
              <a:defRPr/>
            </a:pPr>
            <a:r>
              <a:rPr lang="en-US" dirty="0">
                <a:solidFill>
                  <a:schemeClr val="tx2"/>
                </a:solidFill>
              </a:rPr>
              <a:t>*** - you will only see on Indicators 4, 9, and 10.  This means your data is higher than the State Target and the OSDE will require you to provide policy, procedures, and practices for review to determine if any of these are a cause.  The district will be notified if the PPP are problematic.  Regardless if the PPP is problematic, the district must still determine the root cause and develop a plan to improve the data. </a:t>
            </a:r>
          </a:p>
          <a:p>
            <a:pPr defTabSz="931774">
              <a:defRPr/>
            </a:pPr>
            <a:endParaRPr lang="en-US" dirty="0">
              <a:solidFill>
                <a:schemeClr val="tx2"/>
              </a:solidFill>
            </a:endParaRPr>
          </a:p>
          <a:p>
            <a:pPr defTabSz="931774">
              <a:defRPr/>
            </a:pPr>
            <a:r>
              <a:rPr lang="en-US" dirty="0"/>
              <a:t>This document is the longest document included in the November data packets.   </a:t>
            </a:r>
          </a:p>
          <a:p>
            <a:pPr defTabSz="931774">
              <a:defRPr/>
            </a:pPr>
            <a:endParaRPr lang="en-US" dirty="0"/>
          </a:p>
          <a:p>
            <a:pPr defTabSz="931774">
              <a:defRPr/>
            </a:pPr>
            <a:endParaRPr lang="en-US" dirty="0"/>
          </a:p>
          <a:p>
            <a:pPr defTabSz="931774">
              <a:defRPr/>
            </a:pPr>
            <a:endParaRPr lang="en-US"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11</a:t>
            </a:fld>
            <a:endParaRPr lang="en-US"/>
          </a:p>
        </p:txBody>
      </p:sp>
    </p:spTree>
    <p:extLst>
      <p:ext uri="{BB962C8B-B14F-4D97-AF65-F5344CB8AC3E}">
        <p14:creationId xmlns:p14="http://schemas.microsoft.com/office/powerpoint/2010/main" val="380173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 new Improved Student Outcomes document that will be included in your data packet.  This document will provide three consecutive years of assessment data for students with disabilities.  The document will include reading and math for all tested grades, including Alternate Assessments. </a:t>
            </a:r>
          </a:p>
          <a:p>
            <a:endParaRPr lang="en-US" dirty="0"/>
          </a:p>
          <a:p>
            <a:r>
              <a:rPr lang="en-US" dirty="0"/>
              <a:t>We created this as a tool to assist you in reviewing your assessment data to help drive improvement for Indicator 3. </a:t>
            </a:r>
          </a:p>
          <a:p>
            <a:endParaRPr lang="en-US" dirty="0"/>
          </a:p>
          <a:p>
            <a:pPr defTabSz="931774">
              <a:defRPr/>
            </a:pPr>
            <a:r>
              <a:rPr lang="en-US" dirty="0"/>
              <a:t>LEAs will find indicator 3 breakdowns for each age and subject area assessed.</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12</a:t>
            </a:fld>
            <a:endParaRPr lang="en-US"/>
          </a:p>
        </p:txBody>
      </p:sp>
    </p:spTree>
    <p:extLst>
      <p:ext uri="{BB962C8B-B14F-4D97-AF65-F5344CB8AC3E}">
        <p14:creationId xmlns:p14="http://schemas.microsoft.com/office/powerpoint/2010/main" val="338139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13</a:t>
            </a:fld>
            <a:endParaRPr lang="en-US"/>
          </a:p>
        </p:txBody>
      </p:sp>
    </p:spTree>
    <p:extLst>
      <p:ext uri="{BB962C8B-B14F-4D97-AF65-F5344CB8AC3E}">
        <p14:creationId xmlns:p14="http://schemas.microsoft.com/office/powerpoint/2010/main" val="60187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14</a:t>
            </a:fld>
            <a:endParaRPr lang="en-US"/>
          </a:p>
        </p:txBody>
      </p:sp>
    </p:spTree>
    <p:extLst>
      <p:ext uri="{BB962C8B-B14F-4D97-AF65-F5344CB8AC3E}">
        <p14:creationId xmlns:p14="http://schemas.microsoft.com/office/powerpoint/2010/main" val="414632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the cover letter.  The purpose of the cover letter is to provide you with quick information before you dig into the DDP and your determination data. </a:t>
            </a:r>
          </a:p>
          <a:p>
            <a:endParaRPr lang="en-US" dirty="0"/>
          </a:p>
          <a:p>
            <a:r>
              <a:rPr lang="en-US" dirty="0"/>
              <a:t>Here you see the results for Determination Table, Risk Table, and the final DMR Level assigned as a result of the Determination and Result Tables. </a:t>
            </a:r>
          </a:p>
        </p:txBody>
      </p:sp>
      <p:sp>
        <p:nvSpPr>
          <p:cNvPr id="4" name="Slide Number Placeholder 3"/>
          <p:cNvSpPr>
            <a:spLocks noGrp="1"/>
          </p:cNvSpPr>
          <p:nvPr>
            <p:ph type="sldNum" sz="quarter" idx="5"/>
          </p:nvPr>
        </p:nvSpPr>
        <p:spPr/>
        <p:txBody>
          <a:bodyPr/>
          <a:lstStyle/>
          <a:p>
            <a:fld id="{7CD2F2D0-86D0-472F-9339-347CECF9637D}" type="slidenum">
              <a:rPr lang="en-US" smtClean="0"/>
              <a:t>15</a:t>
            </a:fld>
            <a:endParaRPr lang="en-US"/>
          </a:p>
        </p:txBody>
      </p:sp>
    </p:spTree>
    <p:extLst>
      <p:ext uri="{BB962C8B-B14F-4D97-AF65-F5344CB8AC3E}">
        <p14:creationId xmlns:p14="http://schemas.microsoft.com/office/powerpoint/2010/main" val="107849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dirty="0"/>
              <a:t>This is the page following the cover page.  Here is the breakdown of the information. Again, this is a quick reference before you look at your reports.  </a:t>
            </a:r>
          </a:p>
          <a:p>
            <a:pPr marL="232943" indent="-232943">
              <a:buAutoNum type="arabicParenR"/>
            </a:pPr>
            <a:r>
              <a:rPr lang="en-US" dirty="0"/>
              <a:t>PLEASE note that some LEAs would look only at the DMR Level and if they fell in a level 1 or 2, they stopped.  Please DO NOT stop.  Even if you are a Level 1 or 2, you still have indicators that require your attention. </a:t>
            </a:r>
          </a:p>
          <a:p>
            <a:pPr marL="232943" indent="-232943">
              <a:buAutoNum type="arabicParenR"/>
            </a:pPr>
            <a:endParaRPr lang="en-US" dirty="0"/>
          </a:p>
          <a:p>
            <a:pPr marL="232943" indent="-232943">
              <a:buAutoNum type="arabicParenR"/>
            </a:pPr>
            <a:r>
              <a:rPr lang="en-US" dirty="0"/>
              <a:t>As you look at the letter, you’ll see the Differentiate Monitoring Result (DMR) in bold, and the targeted area of improvement listed below. This is the results indicator that is furthest from meeting the state goal. In this example, it is Indicator 7, early childhood outcomes. Beside each section, an arrow notes which document(s) in the packet provide additional information about the district’s performance.</a:t>
            </a:r>
          </a:p>
        </p:txBody>
      </p:sp>
      <p:sp>
        <p:nvSpPr>
          <p:cNvPr id="4" name="Slide Number Placeholder 3"/>
          <p:cNvSpPr>
            <a:spLocks noGrp="1"/>
          </p:cNvSpPr>
          <p:nvPr>
            <p:ph type="sldNum" sz="quarter" idx="5"/>
          </p:nvPr>
        </p:nvSpPr>
        <p:spPr/>
        <p:txBody>
          <a:bodyPr/>
          <a:lstStyle/>
          <a:p>
            <a:fld id="{7CD2F2D0-86D0-472F-9339-347CECF9637D}" type="slidenum">
              <a:rPr lang="en-US" smtClean="0"/>
              <a:t>16</a:t>
            </a:fld>
            <a:endParaRPr lang="en-US"/>
          </a:p>
        </p:txBody>
      </p:sp>
    </p:spTree>
    <p:extLst>
      <p:ext uri="{BB962C8B-B14F-4D97-AF65-F5344CB8AC3E}">
        <p14:creationId xmlns:p14="http://schemas.microsoft.com/office/powerpoint/2010/main" val="341569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dirty="0"/>
              <a:t>The next item below gives the registration link required for the district’s DMR level. Attendance is expected. This will provide you with the information and knowledge for your next steps and timelines. </a:t>
            </a:r>
          </a:p>
          <a:p>
            <a:pPr marL="232943" indent="-232943">
              <a:buAutoNum type="arabicParenR"/>
            </a:pPr>
            <a:r>
              <a:rPr lang="en-US" dirty="0"/>
              <a:t>The second arrow provides you with information on where to look at the data.</a:t>
            </a:r>
          </a:p>
        </p:txBody>
      </p:sp>
      <p:sp>
        <p:nvSpPr>
          <p:cNvPr id="4" name="Slide Number Placeholder 3"/>
          <p:cNvSpPr>
            <a:spLocks noGrp="1"/>
          </p:cNvSpPr>
          <p:nvPr>
            <p:ph type="sldNum" sz="quarter" idx="5"/>
          </p:nvPr>
        </p:nvSpPr>
        <p:spPr/>
        <p:txBody>
          <a:bodyPr/>
          <a:lstStyle/>
          <a:p>
            <a:fld id="{7CD2F2D0-86D0-472F-9339-347CECF9637D}" type="slidenum">
              <a:rPr lang="en-US" smtClean="0"/>
              <a:t>17</a:t>
            </a:fld>
            <a:endParaRPr lang="en-US"/>
          </a:p>
        </p:txBody>
      </p:sp>
    </p:spTree>
    <p:extLst>
      <p:ext uri="{BB962C8B-B14F-4D97-AF65-F5344CB8AC3E}">
        <p14:creationId xmlns:p14="http://schemas.microsoft.com/office/powerpoint/2010/main" val="307387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dirty="0"/>
              <a:t>Next are two sets of compliance indicators: 11,12, &amp; 13 as well as 4,9, &amp; 10. In this case, this district was not 100% compliant for indicators 11 &amp; 12. This means the district will be addressing these indicators. A weblink to register for the mandator webinar is provided, as are the date and time.</a:t>
            </a:r>
          </a:p>
          <a:p>
            <a:pPr marL="232943" indent="-232943">
              <a:buAutoNum type="arabicParenR"/>
            </a:pPr>
            <a:r>
              <a:rPr lang="en-US" dirty="0"/>
              <a:t>Finally, no significant findings were noted for this district for indicators 4,9, &amp; 10. If they had been, the webinar would have been listed here as well.</a:t>
            </a:r>
          </a:p>
        </p:txBody>
      </p:sp>
      <p:sp>
        <p:nvSpPr>
          <p:cNvPr id="4" name="Slide Number Placeholder 3"/>
          <p:cNvSpPr>
            <a:spLocks noGrp="1"/>
          </p:cNvSpPr>
          <p:nvPr>
            <p:ph type="sldNum" sz="quarter" idx="5"/>
          </p:nvPr>
        </p:nvSpPr>
        <p:spPr/>
        <p:txBody>
          <a:bodyPr/>
          <a:lstStyle/>
          <a:p>
            <a:fld id="{7CD2F2D0-86D0-472F-9339-347CECF9637D}" type="slidenum">
              <a:rPr lang="en-US" smtClean="0"/>
              <a:t>18</a:t>
            </a:fld>
            <a:endParaRPr lang="en-US"/>
          </a:p>
        </p:txBody>
      </p:sp>
    </p:spTree>
    <p:extLst>
      <p:ext uri="{BB962C8B-B14F-4D97-AF65-F5344CB8AC3E}">
        <p14:creationId xmlns:p14="http://schemas.microsoft.com/office/powerpoint/2010/main" val="112431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20</a:t>
            </a:fld>
            <a:endParaRPr lang="en-US"/>
          </a:p>
        </p:txBody>
      </p:sp>
    </p:spTree>
    <p:extLst>
      <p:ext uri="{BB962C8B-B14F-4D97-AF65-F5344CB8AC3E}">
        <p14:creationId xmlns:p14="http://schemas.microsoft.com/office/powerpoint/2010/main" val="378356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any questions or corrections to Travis Thompson at Travis.Thompson@sde.ok.gov or Tanis Thompson at Tanis.Thompson@sde.ok.gov</a:t>
            </a:r>
          </a:p>
          <a:p>
            <a:r>
              <a:rPr lang="en-US" dirty="0"/>
              <a:t>You may also reach out via  phone at 405-521-3351</a:t>
            </a:r>
          </a:p>
        </p:txBody>
      </p:sp>
      <p:sp>
        <p:nvSpPr>
          <p:cNvPr id="4" name="Slide Number Placeholder 3"/>
          <p:cNvSpPr>
            <a:spLocks noGrp="1"/>
          </p:cNvSpPr>
          <p:nvPr>
            <p:ph type="sldNum" sz="quarter" idx="5"/>
          </p:nvPr>
        </p:nvSpPr>
        <p:spPr/>
        <p:txBody>
          <a:bodyPr/>
          <a:lstStyle/>
          <a:p>
            <a:fld id="{7CD2F2D0-86D0-472F-9339-347CECF9637D}" type="slidenum">
              <a:rPr lang="en-US" smtClean="0"/>
              <a:t>2</a:t>
            </a:fld>
            <a:endParaRPr lang="en-US"/>
          </a:p>
        </p:txBody>
      </p:sp>
    </p:spTree>
    <p:extLst>
      <p:ext uri="{BB962C8B-B14F-4D97-AF65-F5344CB8AC3E}">
        <p14:creationId xmlns:p14="http://schemas.microsoft.com/office/powerpoint/2010/main" val="177101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21</a:t>
            </a:fld>
            <a:endParaRPr lang="en-US"/>
          </a:p>
        </p:txBody>
      </p:sp>
    </p:spTree>
    <p:extLst>
      <p:ext uri="{BB962C8B-B14F-4D97-AF65-F5344CB8AC3E}">
        <p14:creationId xmlns:p14="http://schemas.microsoft.com/office/powerpoint/2010/main" val="382738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processes we currently utilize mirror what OSEP has implemented for each state.  OSEP reviews Oklahoma’s data related to compliance and also reviews student outcomes, very similar to our processes to support each LEA.</a:t>
            </a:r>
          </a:p>
        </p:txBody>
      </p:sp>
      <p:sp>
        <p:nvSpPr>
          <p:cNvPr id="4" name="Slide Number Placeholder 3"/>
          <p:cNvSpPr>
            <a:spLocks noGrp="1"/>
          </p:cNvSpPr>
          <p:nvPr>
            <p:ph type="sldNum" sz="quarter" idx="5"/>
          </p:nvPr>
        </p:nvSpPr>
        <p:spPr/>
        <p:txBody>
          <a:bodyPr/>
          <a:lstStyle/>
          <a:p>
            <a:fld id="{7CD2F2D0-86D0-472F-9339-347CECF9637D}" type="slidenum">
              <a:rPr lang="en-US" smtClean="0"/>
              <a:t>22</a:t>
            </a:fld>
            <a:endParaRPr lang="en-US"/>
          </a:p>
        </p:txBody>
      </p:sp>
    </p:spTree>
    <p:extLst>
      <p:ext uri="{BB962C8B-B14F-4D97-AF65-F5344CB8AC3E}">
        <p14:creationId xmlns:p14="http://schemas.microsoft.com/office/powerpoint/2010/main" val="65150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talk about the District determination table</a:t>
            </a:r>
          </a:p>
          <a:p>
            <a:endParaRPr lang="en-US" dirty="0"/>
          </a:p>
          <a:p>
            <a:pPr defTabSz="931774">
              <a:defRPr/>
            </a:pPr>
            <a:r>
              <a:rPr lang="en-US" dirty="0">
                <a:ea typeface="Times New Roman" panose="02020603050405020304" pitchFamily="18" charset="0"/>
                <a:cs typeface="Arial" panose="020B0604020202020204" pitchFamily="34" charset="0"/>
              </a:rPr>
              <a:t>For Table 1 and 2: The rows are divided by indicators/indicator areas and other elements included in the determination (timely completion of monitoring requirements, PD bonus, </a:t>
            </a:r>
            <a:r>
              <a:rPr lang="en-US" dirty="0" err="1">
                <a:ea typeface="Times New Roman" panose="02020603050405020304" pitchFamily="18" charset="0"/>
                <a:cs typeface="Arial" panose="020B0604020202020204" pitchFamily="34" charset="0"/>
              </a:rPr>
              <a:t>etc</a:t>
            </a:r>
            <a:r>
              <a:rPr lang="en-US" dirty="0">
                <a:ea typeface="Times New Roman" panose="02020603050405020304" pitchFamily="18" charset="0"/>
                <a:cs typeface="Arial" panose="020B0604020202020204" pitchFamily="34" charset="0"/>
              </a:rPr>
              <a:t>), while the columns show the district’s results, if the target was met, and the score the district received.</a:t>
            </a:r>
            <a:endParaRPr lang="en-US" dirty="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23</a:t>
            </a:fld>
            <a:endParaRPr lang="en-US"/>
          </a:p>
        </p:txBody>
      </p:sp>
    </p:spTree>
    <p:extLst>
      <p:ext uri="{BB962C8B-B14F-4D97-AF65-F5344CB8AC3E}">
        <p14:creationId xmlns:p14="http://schemas.microsoft.com/office/powerpoint/2010/main" val="127910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the Determination Table</a:t>
            </a:r>
          </a:p>
          <a:p>
            <a:endParaRPr lang="en-US" dirty="0"/>
          </a:p>
          <a:p>
            <a:r>
              <a:rPr lang="en-US" dirty="0"/>
              <a:t>The top has the District data, if you met the State Target, and the point value added based on your data.</a:t>
            </a:r>
          </a:p>
          <a:p>
            <a:endParaRPr lang="en-US" dirty="0"/>
          </a:p>
          <a:p>
            <a:r>
              <a:rPr lang="en-US" dirty="0"/>
              <a:t>The Indicators in this table are considered our Compliance Indicators which include Indicators 4B, 9, 10, 11, 12, and 13.  </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24</a:t>
            </a:fld>
            <a:endParaRPr lang="en-US"/>
          </a:p>
        </p:txBody>
      </p:sp>
    </p:spTree>
    <p:extLst>
      <p:ext uri="{BB962C8B-B14F-4D97-AF65-F5344CB8AC3E}">
        <p14:creationId xmlns:p14="http://schemas.microsoft.com/office/powerpoint/2010/main" val="61768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is a sample of the Determination Table.  In this sample, you see the *** for Indicators 4 and 10.  If you see this, you will be required to submit your PPP before we can determine if you are in compliance.  Please know that regardless if the OSDE-SES finds that your PPP is not the cause of the district data, you MUST still identify the root cause and develop a plan to improve this data.  Indicators 4, 9, and 10, if not addressed, place the district at a higher risk of becoming significantly disproportionate.  </a:t>
            </a:r>
          </a:p>
          <a:p>
            <a:r>
              <a:rPr lang="en-US" dirty="0"/>
              <a:t>To know where the district data falls compared to the State Target, you will need to refer back to your DDP.</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25</a:t>
            </a:fld>
            <a:endParaRPr lang="en-US"/>
          </a:p>
        </p:txBody>
      </p:sp>
    </p:spTree>
    <p:extLst>
      <p:ext uri="{BB962C8B-B14F-4D97-AF65-F5344CB8AC3E}">
        <p14:creationId xmlns:p14="http://schemas.microsoft.com/office/powerpoint/2010/main" val="372089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table also documents a district’s timely completion of monitoring requirements.  This means all toolkits for indicators (root cause, plans, PD, and progress reviews are timely), and if you are a DMR Level 3 or 4, this will include all activities required for the student file review, corrections for the report, and continuous compliance also known as Prong II.</a:t>
            </a:r>
          </a:p>
          <a:p>
            <a:endParaRPr lang="en-US" dirty="0"/>
          </a:p>
          <a:p>
            <a:r>
              <a:rPr lang="en-US" dirty="0"/>
              <a:t>There are opportunities for districts to earn bonus points.  The purpose of the bonus points is to encourage all districts to participate in the data training.  You must attend the entire training for both Child Count and End-Of-Year.  You must also ensure your data is submitted and certified timely. </a:t>
            </a:r>
          </a:p>
          <a:p>
            <a:endParaRPr lang="en-US" dirty="0"/>
          </a:p>
          <a:p>
            <a:r>
              <a:rPr lang="en-US" dirty="0"/>
              <a:t>Last you will find the district total points earned, possible and the rating or percentage the district earned. This information in one part of the final DMR Level assigned a district. </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26</a:t>
            </a:fld>
            <a:endParaRPr lang="en-US"/>
          </a:p>
        </p:txBody>
      </p:sp>
    </p:spTree>
    <p:extLst>
      <p:ext uri="{BB962C8B-B14F-4D97-AF65-F5344CB8AC3E}">
        <p14:creationId xmlns:p14="http://schemas.microsoft.com/office/powerpoint/2010/main" val="2844125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27</a:t>
            </a:fld>
            <a:endParaRPr lang="en-US"/>
          </a:p>
        </p:txBody>
      </p:sp>
    </p:spTree>
    <p:extLst>
      <p:ext uri="{BB962C8B-B14F-4D97-AF65-F5344CB8AC3E}">
        <p14:creationId xmlns:p14="http://schemas.microsoft.com/office/powerpoint/2010/main" val="418062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rows and columns as well as the point totals and ratings are set up the same way as the Compliance Matrix. Only the indicators have changed.</a:t>
            </a:r>
          </a:p>
          <a:p>
            <a:endParaRPr lang="en-US" dirty="0"/>
          </a:p>
          <a:p>
            <a:r>
              <a:rPr lang="en-US" dirty="0"/>
              <a:t>The Results table displays Indicators 1, 2, 3A, and 3B, as well as Indicator 7 Outcomes A-C.</a:t>
            </a:r>
          </a:p>
          <a:p>
            <a:endParaRPr lang="en-US" dirty="0"/>
          </a:p>
          <a:p>
            <a:r>
              <a:rPr lang="en-US" dirty="0"/>
              <a:t>In this sample, Indicator 1 has NA.  This means this district does not have a high school program.   You also see NA for Indicator 3B which means this district did not have any students with disabilities in that grade. </a:t>
            </a:r>
          </a:p>
          <a:p>
            <a:endParaRPr lang="en-US" dirty="0"/>
          </a:p>
          <a:p>
            <a:r>
              <a:rPr lang="en-US" dirty="0"/>
              <a:t>You also see the opportunity to earn a point for any growth.  It does not have to be growth in all grades.</a:t>
            </a:r>
          </a:p>
        </p:txBody>
      </p:sp>
      <p:sp>
        <p:nvSpPr>
          <p:cNvPr id="4" name="Slide Number Placeholder 3"/>
          <p:cNvSpPr>
            <a:spLocks noGrp="1"/>
          </p:cNvSpPr>
          <p:nvPr>
            <p:ph type="sldNum" sz="quarter" idx="5"/>
          </p:nvPr>
        </p:nvSpPr>
        <p:spPr/>
        <p:txBody>
          <a:bodyPr/>
          <a:lstStyle/>
          <a:p>
            <a:fld id="{7CD2F2D0-86D0-472F-9339-347CECF9637D}" type="slidenum">
              <a:rPr lang="en-US" smtClean="0"/>
              <a:t>28</a:t>
            </a:fld>
            <a:endParaRPr lang="en-US"/>
          </a:p>
        </p:txBody>
      </p:sp>
    </p:spTree>
    <p:extLst>
      <p:ext uri="{BB962C8B-B14F-4D97-AF65-F5344CB8AC3E}">
        <p14:creationId xmlns:p14="http://schemas.microsoft.com/office/powerpoint/2010/main" val="225824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sample, the district did not complete and save the required outcomes for </a:t>
            </a:r>
            <a:r>
              <a:rPr lang="en-US" b="1" dirty="0"/>
              <a:t>all</a:t>
            </a:r>
            <a:r>
              <a:rPr lang="en-US" dirty="0"/>
              <a:t> required preschoolers and received none of the points available (shown as NR).</a:t>
            </a:r>
          </a:p>
        </p:txBody>
      </p:sp>
      <p:sp>
        <p:nvSpPr>
          <p:cNvPr id="4" name="Slide Number Placeholder 3"/>
          <p:cNvSpPr>
            <a:spLocks noGrp="1"/>
          </p:cNvSpPr>
          <p:nvPr>
            <p:ph type="sldNum" sz="quarter" idx="5"/>
          </p:nvPr>
        </p:nvSpPr>
        <p:spPr/>
        <p:txBody>
          <a:bodyPr/>
          <a:lstStyle/>
          <a:p>
            <a:fld id="{7CD2F2D0-86D0-472F-9339-347CECF9637D}" type="slidenum">
              <a:rPr lang="en-US" smtClean="0"/>
              <a:t>29</a:t>
            </a:fld>
            <a:endParaRPr lang="en-US"/>
          </a:p>
        </p:txBody>
      </p:sp>
    </p:spTree>
    <p:extLst>
      <p:ext uri="{BB962C8B-B14F-4D97-AF65-F5344CB8AC3E}">
        <p14:creationId xmlns:p14="http://schemas.microsoft.com/office/powerpoint/2010/main" val="269350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there is once again, an opportunity to earn Bonus Points.  The first opportunity is to increase the parent survey response rate by 5% or 50% response rate.  On the parent survey brochure, you will find an email address and phone number.  You can reach out to know how many have been submitted so far this school year then you can calculate if you have increased 5% from the previous year. </a:t>
            </a:r>
          </a:p>
          <a:p>
            <a:endParaRPr lang="en-US" dirty="0"/>
          </a:p>
          <a:p>
            <a:r>
              <a:rPr lang="en-US" dirty="0"/>
              <a:t>The improvement activities are the PD.  If you are a DMR Level 3 or 4 you will automatically be given the two points as long as you have submitted your PD documentation for all indicators and required PD from the student file monitoring report.  If you are a DMR level 1 or 2, you are required to submit the PD documentation.  The information explaining the approved PD is located in the General Supervision System Manual (GSS)  The process to submit your documentation is sent out on the </a:t>
            </a:r>
            <a:r>
              <a:rPr lang="en-US" dirty="0" err="1"/>
              <a:t>ListServ</a:t>
            </a:r>
            <a:r>
              <a:rPr lang="en-US" dirty="0"/>
              <a:t> beginning around April through to about mid-September.  </a:t>
            </a:r>
          </a:p>
          <a:p>
            <a:endParaRPr lang="en-US" dirty="0"/>
          </a:p>
          <a:p>
            <a:r>
              <a:rPr lang="en-US" dirty="0"/>
              <a:t>Last is the district’s points earned for the Results Table, the points possible and the district’s percentage earned. </a:t>
            </a:r>
          </a:p>
        </p:txBody>
      </p:sp>
      <p:sp>
        <p:nvSpPr>
          <p:cNvPr id="4" name="Slide Number Placeholder 3"/>
          <p:cNvSpPr>
            <a:spLocks noGrp="1"/>
          </p:cNvSpPr>
          <p:nvPr>
            <p:ph type="sldNum" sz="quarter" idx="5"/>
          </p:nvPr>
        </p:nvSpPr>
        <p:spPr/>
        <p:txBody>
          <a:bodyPr/>
          <a:lstStyle/>
          <a:p>
            <a:fld id="{7CD2F2D0-86D0-472F-9339-347CECF9637D}" type="slidenum">
              <a:rPr lang="en-US" smtClean="0"/>
              <a:t>30</a:t>
            </a:fld>
            <a:endParaRPr lang="en-US"/>
          </a:p>
        </p:txBody>
      </p:sp>
    </p:spTree>
    <p:extLst>
      <p:ext uri="{BB962C8B-B14F-4D97-AF65-F5344CB8AC3E}">
        <p14:creationId xmlns:p14="http://schemas.microsoft.com/office/powerpoint/2010/main" val="367869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3</a:t>
            </a:fld>
            <a:endParaRPr lang="en-US"/>
          </a:p>
        </p:txBody>
      </p:sp>
    </p:spTree>
    <p:extLst>
      <p:ext uri="{BB962C8B-B14F-4D97-AF65-F5344CB8AC3E}">
        <p14:creationId xmlns:p14="http://schemas.microsoft.com/office/powerpoint/2010/main" val="891608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table is on the final page of the Determination Packet.</a:t>
            </a:r>
          </a:p>
          <a:p>
            <a:endParaRPr lang="en-US" dirty="0"/>
          </a:p>
          <a:p>
            <a:r>
              <a:rPr lang="en-US" dirty="0"/>
              <a:t>In this example, the district has earned 11 points out of 16 available for Compliance (Indicators 4, 9, 10, 11, 12, 13)</a:t>
            </a:r>
          </a:p>
          <a:p>
            <a:endParaRPr lang="en-US" dirty="0"/>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31</a:t>
            </a:fld>
            <a:endParaRPr lang="en-US"/>
          </a:p>
        </p:txBody>
      </p:sp>
    </p:spTree>
    <p:extLst>
      <p:ext uri="{BB962C8B-B14F-4D97-AF65-F5344CB8AC3E}">
        <p14:creationId xmlns:p14="http://schemas.microsoft.com/office/powerpoint/2010/main" val="613368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table is on the final page of the Determination Packet.</a:t>
            </a:r>
          </a:p>
          <a:p>
            <a:endParaRPr lang="en-US" dirty="0"/>
          </a:p>
          <a:p>
            <a:r>
              <a:rPr lang="en-US" dirty="0"/>
              <a:t>In this example, the district has earned 8 points out of 14 available for Results (Indicators 1, 3, and 7)</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32</a:t>
            </a:fld>
            <a:endParaRPr lang="en-US"/>
          </a:p>
        </p:txBody>
      </p:sp>
    </p:spTree>
    <p:extLst>
      <p:ext uri="{BB962C8B-B14F-4D97-AF65-F5344CB8AC3E}">
        <p14:creationId xmlns:p14="http://schemas.microsoft.com/office/powerpoint/2010/main" val="3421361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table is on the final page of the Determination Packet.</a:t>
            </a:r>
          </a:p>
          <a:p>
            <a:endParaRPr lang="en-US" dirty="0"/>
          </a:p>
          <a:p>
            <a:r>
              <a:rPr lang="en-US" dirty="0"/>
              <a:t>In this example, the district has earned a total of 19 out of the 30 points available with a total percentage of 63.33 earned.  </a:t>
            </a:r>
          </a:p>
          <a:p>
            <a:endParaRPr lang="en-US" dirty="0"/>
          </a:p>
          <a:p>
            <a:r>
              <a:rPr lang="en-US" dirty="0"/>
              <a:t>The table below will provide the DMR Leve assigned based on the total percentage.  In this sample, this district is a DMR Level 3 Needs Intervention. </a:t>
            </a:r>
          </a:p>
        </p:txBody>
      </p:sp>
      <p:sp>
        <p:nvSpPr>
          <p:cNvPr id="4" name="Slide Number Placeholder 3"/>
          <p:cNvSpPr>
            <a:spLocks noGrp="1"/>
          </p:cNvSpPr>
          <p:nvPr>
            <p:ph type="sldNum" sz="quarter" idx="5"/>
          </p:nvPr>
        </p:nvSpPr>
        <p:spPr/>
        <p:txBody>
          <a:bodyPr/>
          <a:lstStyle/>
          <a:p>
            <a:fld id="{7CD2F2D0-86D0-472F-9339-347CECF9637D}" type="slidenum">
              <a:rPr lang="en-US" smtClean="0"/>
              <a:t>33</a:t>
            </a:fld>
            <a:endParaRPr lang="en-US"/>
          </a:p>
        </p:txBody>
      </p:sp>
    </p:spTree>
    <p:extLst>
      <p:ext uri="{BB962C8B-B14F-4D97-AF65-F5344CB8AC3E}">
        <p14:creationId xmlns:p14="http://schemas.microsoft.com/office/powerpoint/2010/main" val="177429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34</a:t>
            </a:fld>
            <a:endParaRPr lang="en-US"/>
          </a:p>
        </p:txBody>
      </p:sp>
    </p:spTree>
    <p:extLst>
      <p:ext uri="{BB962C8B-B14F-4D97-AF65-F5344CB8AC3E}">
        <p14:creationId xmlns:p14="http://schemas.microsoft.com/office/powerpoint/2010/main" val="772137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is assessed across numerous factors, and district result and score listed.</a:t>
            </a:r>
          </a:p>
          <a:p>
            <a:r>
              <a:rPr lang="en-US" dirty="0"/>
              <a:t>In this instance, lower numbers = less risk, and negative numbers subtract from the total.</a:t>
            </a:r>
          </a:p>
          <a:p>
            <a:r>
              <a:rPr lang="en-US" dirty="0"/>
              <a:t>This district’s score of 2 places them in the Category 1 Very Low risk.</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35</a:t>
            </a:fld>
            <a:endParaRPr lang="en-US"/>
          </a:p>
        </p:txBody>
      </p:sp>
    </p:spTree>
    <p:extLst>
      <p:ext uri="{BB962C8B-B14F-4D97-AF65-F5344CB8AC3E}">
        <p14:creationId xmlns:p14="http://schemas.microsoft.com/office/powerpoint/2010/main" val="4172164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36</a:t>
            </a:fld>
            <a:endParaRPr lang="en-US"/>
          </a:p>
        </p:txBody>
      </p:sp>
    </p:spTree>
    <p:extLst>
      <p:ext uri="{BB962C8B-B14F-4D97-AF65-F5344CB8AC3E}">
        <p14:creationId xmlns:p14="http://schemas.microsoft.com/office/powerpoint/2010/main" val="4159534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37</a:t>
            </a:fld>
            <a:endParaRPr lang="en-US"/>
          </a:p>
        </p:txBody>
      </p:sp>
    </p:spTree>
    <p:extLst>
      <p:ext uri="{BB962C8B-B14F-4D97-AF65-F5344CB8AC3E}">
        <p14:creationId xmlns:p14="http://schemas.microsoft.com/office/powerpoint/2010/main" val="406083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cover letter you will receive for Significantly Disproportionate.</a:t>
            </a:r>
          </a:p>
          <a:p>
            <a:endParaRPr lang="en-US" dirty="0"/>
          </a:p>
          <a:p>
            <a:r>
              <a:rPr lang="en-US" dirty="0"/>
              <a:t>You will first want to look at the Findings.  This is a summary of all the pages of data.  </a:t>
            </a:r>
          </a:p>
        </p:txBody>
      </p:sp>
      <p:sp>
        <p:nvSpPr>
          <p:cNvPr id="4" name="Slide Number Placeholder 3"/>
          <p:cNvSpPr>
            <a:spLocks noGrp="1"/>
          </p:cNvSpPr>
          <p:nvPr>
            <p:ph type="sldNum" sz="quarter" idx="5"/>
          </p:nvPr>
        </p:nvSpPr>
        <p:spPr/>
        <p:txBody>
          <a:bodyPr/>
          <a:lstStyle/>
          <a:p>
            <a:fld id="{7CD2F2D0-86D0-472F-9339-347CECF9637D}" type="slidenum">
              <a:rPr lang="en-US" smtClean="0"/>
              <a:t>38</a:t>
            </a:fld>
            <a:endParaRPr lang="en-US"/>
          </a:p>
        </p:txBody>
      </p:sp>
    </p:spTree>
    <p:extLst>
      <p:ext uri="{BB962C8B-B14F-4D97-AF65-F5344CB8AC3E}">
        <p14:creationId xmlns:p14="http://schemas.microsoft.com/office/powerpoint/2010/main" val="3693938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the Findings, are the explanations for a district if there were findings of significant disproportionate or At Risk. </a:t>
            </a:r>
          </a:p>
          <a:p>
            <a:endParaRPr lang="en-US" dirty="0"/>
          </a:p>
          <a:p>
            <a:r>
              <a:rPr lang="en-US" dirty="0"/>
              <a:t>Oklahoma has At Risk.  Our goal is to help the district reduce the chance of becoming Significantly disproportionate.  </a:t>
            </a:r>
          </a:p>
          <a:p>
            <a:endParaRPr lang="en-US" dirty="0"/>
          </a:p>
          <a:p>
            <a:r>
              <a:rPr lang="en-US" dirty="0"/>
              <a:t>For districts that are significantly disproportionate, they have to complete a tool to help identify the cause, develop a plan to improve, and identify the budget to support the plan.  The plan has to either expand on an existing program or a new program.  </a:t>
            </a:r>
          </a:p>
        </p:txBody>
      </p:sp>
      <p:sp>
        <p:nvSpPr>
          <p:cNvPr id="4" name="Slide Number Placeholder 3"/>
          <p:cNvSpPr>
            <a:spLocks noGrp="1"/>
          </p:cNvSpPr>
          <p:nvPr>
            <p:ph type="sldNum" sz="quarter" idx="5"/>
          </p:nvPr>
        </p:nvSpPr>
        <p:spPr/>
        <p:txBody>
          <a:bodyPr/>
          <a:lstStyle/>
          <a:p>
            <a:fld id="{7CD2F2D0-86D0-472F-9339-347CECF9637D}" type="slidenum">
              <a:rPr lang="en-US" smtClean="0"/>
              <a:t>39</a:t>
            </a:fld>
            <a:endParaRPr lang="en-US"/>
          </a:p>
        </p:txBody>
      </p:sp>
    </p:spTree>
    <p:extLst>
      <p:ext uri="{BB962C8B-B14F-4D97-AF65-F5344CB8AC3E}">
        <p14:creationId xmlns:p14="http://schemas.microsoft.com/office/powerpoint/2010/main" val="4209876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find the calculation for each of the areas below.  </a:t>
            </a:r>
          </a:p>
        </p:txBody>
      </p:sp>
      <p:sp>
        <p:nvSpPr>
          <p:cNvPr id="4" name="Slide Number Placeholder 3"/>
          <p:cNvSpPr>
            <a:spLocks noGrp="1"/>
          </p:cNvSpPr>
          <p:nvPr>
            <p:ph type="sldNum" sz="quarter" idx="5"/>
          </p:nvPr>
        </p:nvSpPr>
        <p:spPr/>
        <p:txBody>
          <a:bodyPr/>
          <a:lstStyle/>
          <a:p>
            <a:fld id="{7CD2F2D0-86D0-472F-9339-347CECF9637D}" type="slidenum">
              <a:rPr lang="en-US" smtClean="0"/>
              <a:t>40</a:t>
            </a:fld>
            <a:endParaRPr lang="en-US"/>
          </a:p>
        </p:txBody>
      </p:sp>
    </p:spTree>
    <p:extLst>
      <p:ext uri="{BB962C8B-B14F-4D97-AF65-F5344CB8AC3E}">
        <p14:creationId xmlns:p14="http://schemas.microsoft.com/office/powerpoint/2010/main" val="302442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4</a:t>
            </a:fld>
            <a:endParaRPr lang="en-US"/>
          </a:p>
        </p:txBody>
      </p:sp>
    </p:spTree>
    <p:extLst>
      <p:ext uri="{BB962C8B-B14F-4D97-AF65-F5344CB8AC3E}">
        <p14:creationId xmlns:p14="http://schemas.microsoft.com/office/powerpoint/2010/main" val="1059128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ethnic groups each area was calculated.</a:t>
            </a:r>
          </a:p>
        </p:txBody>
      </p:sp>
      <p:sp>
        <p:nvSpPr>
          <p:cNvPr id="4" name="Slide Number Placeholder 3"/>
          <p:cNvSpPr>
            <a:spLocks noGrp="1"/>
          </p:cNvSpPr>
          <p:nvPr>
            <p:ph type="sldNum" sz="quarter" idx="5"/>
          </p:nvPr>
        </p:nvSpPr>
        <p:spPr/>
        <p:txBody>
          <a:bodyPr/>
          <a:lstStyle/>
          <a:p>
            <a:fld id="{7CD2F2D0-86D0-472F-9339-347CECF9637D}" type="slidenum">
              <a:rPr lang="en-US" smtClean="0"/>
              <a:t>41</a:t>
            </a:fld>
            <a:endParaRPr lang="en-US"/>
          </a:p>
        </p:txBody>
      </p:sp>
    </p:spTree>
    <p:extLst>
      <p:ext uri="{BB962C8B-B14F-4D97-AF65-F5344CB8AC3E}">
        <p14:creationId xmlns:p14="http://schemas.microsoft.com/office/powerpoint/2010/main" val="2987362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blue line is a different area.  (Total special ed identification, Autism, ID, OHI, SLD, SLI, then LRE in the general education setting and separate facility).</a:t>
            </a:r>
          </a:p>
          <a:p>
            <a:r>
              <a:rPr lang="en-US" dirty="0"/>
              <a:t>Below each you will see the LEA Risk Ration and below that is the State Average.  This will enable you to see for each ethnic group and disability category and LRE where your district is compared to the State Average.  </a:t>
            </a:r>
          </a:p>
          <a:p>
            <a:endParaRPr lang="en-US" dirty="0"/>
          </a:p>
          <a:p>
            <a:endParaRPr lang="en-US" dirty="0"/>
          </a:p>
          <a:p>
            <a:r>
              <a:rPr lang="en-US" dirty="0"/>
              <a:t>The NC means that the district did not have the group minimum cell or n-size to calculate a group risk. </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42</a:t>
            </a:fld>
            <a:endParaRPr lang="en-US"/>
          </a:p>
        </p:txBody>
      </p:sp>
    </p:spTree>
    <p:extLst>
      <p:ext uri="{BB962C8B-B14F-4D97-AF65-F5344CB8AC3E}">
        <p14:creationId xmlns:p14="http://schemas.microsoft.com/office/powerpoint/2010/main" val="817459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shows the trend data for two consecutive years.  You will find the school years, the ethnic groups again, and below are the same areas but now you only see the district data for the two years. </a:t>
            </a:r>
          </a:p>
          <a:p>
            <a:endParaRPr lang="en-US" dirty="0"/>
          </a:p>
          <a:p>
            <a:r>
              <a:rPr lang="en-US" dirty="0"/>
              <a:t>Remember, the NC means that the district did not have the group minimum cell or n-size to calculate a group risk. </a:t>
            </a:r>
          </a:p>
        </p:txBody>
      </p:sp>
      <p:sp>
        <p:nvSpPr>
          <p:cNvPr id="4" name="Slide Number Placeholder 3"/>
          <p:cNvSpPr>
            <a:spLocks noGrp="1"/>
          </p:cNvSpPr>
          <p:nvPr>
            <p:ph type="sldNum" sz="quarter" idx="5"/>
          </p:nvPr>
        </p:nvSpPr>
        <p:spPr/>
        <p:txBody>
          <a:bodyPr/>
          <a:lstStyle/>
          <a:p>
            <a:fld id="{7CD2F2D0-86D0-472F-9339-347CECF9637D}" type="slidenum">
              <a:rPr lang="en-US" smtClean="0"/>
              <a:t>43</a:t>
            </a:fld>
            <a:endParaRPr lang="en-US"/>
          </a:p>
        </p:txBody>
      </p:sp>
    </p:spTree>
    <p:extLst>
      <p:ext uri="{BB962C8B-B14F-4D97-AF65-F5344CB8AC3E}">
        <p14:creationId xmlns:p14="http://schemas.microsoft.com/office/powerpoint/2010/main" val="2377898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next page in the data packet for significantly disproportionate.  This page shows the same information as the other page.  It shows the calculation formula and the ethnic groups, however, this data relates to the district's removals/discipline. </a:t>
            </a:r>
          </a:p>
          <a:p>
            <a:endParaRPr lang="en-US" dirty="0"/>
          </a:p>
          <a:p>
            <a:r>
              <a:rPr lang="en-US" dirty="0"/>
              <a:t>Again, it shows the specific areas in blue and below is the LEA Risk Ratio and then the State Average. </a:t>
            </a:r>
          </a:p>
        </p:txBody>
      </p:sp>
      <p:sp>
        <p:nvSpPr>
          <p:cNvPr id="4" name="Slide Number Placeholder 3"/>
          <p:cNvSpPr>
            <a:spLocks noGrp="1"/>
          </p:cNvSpPr>
          <p:nvPr>
            <p:ph type="sldNum" sz="quarter" idx="5"/>
          </p:nvPr>
        </p:nvSpPr>
        <p:spPr/>
        <p:txBody>
          <a:bodyPr/>
          <a:lstStyle/>
          <a:p>
            <a:fld id="{7CD2F2D0-86D0-472F-9339-347CECF9637D}" type="slidenum">
              <a:rPr lang="en-US" smtClean="0"/>
              <a:t>44</a:t>
            </a:fld>
            <a:endParaRPr lang="en-US"/>
          </a:p>
        </p:txBody>
      </p:sp>
    </p:spTree>
    <p:extLst>
      <p:ext uri="{BB962C8B-B14F-4D97-AF65-F5344CB8AC3E}">
        <p14:creationId xmlns:p14="http://schemas.microsoft.com/office/powerpoint/2010/main" val="3089428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displays the past year’s data which allows you to monitor your progress from one year to the next.  Again, this is related to the discipline data.  </a:t>
            </a:r>
          </a:p>
        </p:txBody>
      </p:sp>
      <p:sp>
        <p:nvSpPr>
          <p:cNvPr id="4" name="Slide Number Placeholder 3"/>
          <p:cNvSpPr>
            <a:spLocks noGrp="1"/>
          </p:cNvSpPr>
          <p:nvPr>
            <p:ph type="sldNum" sz="quarter" idx="5"/>
          </p:nvPr>
        </p:nvSpPr>
        <p:spPr/>
        <p:txBody>
          <a:bodyPr/>
          <a:lstStyle/>
          <a:p>
            <a:fld id="{7CD2F2D0-86D0-472F-9339-347CECF9637D}" type="slidenum">
              <a:rPr lang="en-US" smtClean="0"/>
              <a:t>45</a:t>
            </a:fld>
            <a:endParaRPr lang="en-US"/>
          </a:p>
        </p:txBody>
      </p:sp>
    </p:spTree>
    <p:extLst>
      <p:ext uri="{BB962C8B-B14F-4D97-AF65-F5344CB8AC3E}">
        <p14:creationId xmlns:p14="http://schemas.microsoft.com/office/powerpoint/2010/main" val="3489832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part of the significantly disproportionate data is the definitions.  This will help guide you in managing your data and improvement.  </a:t>
            </a:r>
          </a:p>
          <a:p>
            <a:endParaRPr lang="en-US" dirty="0"/>
          </a:p>
          <a:p>
            <a:r>
              <a:rPr lang="en-US" dirty="0"/>
              <a:t>This paragraph provides the information that will result in significant disproportionate identification.   For a district to reach this level, the data in a single area and  ethnic group (the same area and ethnic group for three consecutive years) must be at or exceeding 3.0</a:t>
            </a:r>
          </a:p>
          <a:p>
            <a:endParaRPr lang="en-US" dirty="0"/>
          </a:p>
          <a:p>
            <a:r>
              <a:rPr lang="en-US" dirty="0"/>
              <a:t>The next paragraph explains how the calculations are made if a district’s cell or n-size are below the threshold.  For small districts with a cell or n-size below 10, the group risk is compared to the Statewide non-group risk.</a:t>
            </a:r>
          </a:p>
        </p:txBody>
      </p:sp>
      <p:sp>
        <p:nvSpPr>
          <p:cNvPr id="4" name="Slide Number Placeholder 3"/>
          <p:cNvSpPr>
            <a:spLocks noGrp="1"/>
          </p:cNvSpPr>
          <p:nvPr>
            <p:ph type="sldNum" sz="quarter" idx="5"/>
          </p:nvPr>
        </p:nvSpPr>
        <p:spPr/>
        <p:txBody>
          <a:bodyPr/>
          <a:lstStyle/>
          <a:p>
            <a:fld id="{7CD2F2D0-86D0-472F-9339-347CECF9637D}" type="slidenum">
              <a:rPr lang="en-US" smtClean="0"/>
              <a:t>46</a:t>
            </a:fld>
            <a:endParaRPr lang="en-US"/>
          </a:p>
        </p:txBody>
      </p:sp>
    </p:spTree>
    <p:extLst>
      <p:ext uri="{BB962C8B-B14F-4D97-AF65-F5344CB8AC3E}">
        <p14:creationId xmlns:p14="http://schemas.microsoft.com/office/powerpoint/2010/main" val="2414676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reasonable progress.  Our goal is to provide credit for districts have are working on improvement and making gains where they are not yet at or below the State Average.   Here we are looking for a least a 15 % increase in their data. </a:t>
            </a:r>
          </a:p>
        </p:txBody>
      </p:sp>
      <p:sp>
        <p:nvSpPr>
          <p:cNvPr id="4" name="Slide Number Placeholder 3"/>
          <p:cNvSpPr>
            <a:spLocks noGrp="1"/>
          </p:cNvSpPr>
          <p:nvPr>
            <p:ph type="sldNum" sz="quarter" idx="5"/>
          </p:nvPr>
        </p:nvSpPr>
        <p:spPr/>
        <p:txBody>
          <a:bodyPr/>
          <a:lstStyle/>
          <a:p>
            <a:fld id="{7CD2F2D0-86D0-472F-9339-347CECF9637D}" type="slidenum">
              <a:rPr lang="en-US" smtClean="0"/>
              <a:t>47</a:t>
            </a:fld>
            <a:endParaRPr lang="en-US"/>
          </a:p>
        </p:txBody>
      </p:sp>
    </p:spTree>
    <p:extLst>
      <p:ext uri="{BB962C8B-B14F-4D97-AF65-F5344CB8AC3E}">
        <p14:creationId xmlns:p14="http://schemas.microsoft.com/office/powerpoint/2010/main" val="3006858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page of the packet, you will find information related to the At Risk for Significant Disproportionality.  It breaks down the threshold for the seven identification categories, the two environments, and the five discipline categories. </a:t>
            </a:r>
          </a:p>
          <a:p>
            <a:endParaRPr lang="en-US" dirty="0"/>
          </a:p>
          <a:p>
            <a:r>
              <a:rPr lang="en-US" dirty="0"/>
              <a:t>At Risk is applied if a district is at the At Risk threshold for two consecutive years. </a:t>
            </a:r>
          </a:p>
        </p:txBody>
      </p:sp>
      <p:sp>
        <p:nvSpPr>
          <p:cNvPr id="4" name="Slide Number Placeholder 3"/>
          <p:cNvSpPr>
            <a:spLocks noGrp="1"/>
          </p:cNvSpPr>
          <p:nvPr>
            <p:ph type="sldNum" sz="quarter" idx="5"/>
          </p:nvPr>
        </p:nvSpPr>
        <p:spPr/>
        <p:txBody>
          <a:bodyPr/>
          <a:lstStyle/>
          <a:p>
            <a:fld id="{7CD2F2D0-86D0-472F-9339-347CECF9637D}" type="slidenum">
              <a:rPr lang="en-US" smtClean="0"/>
              <a:t>48</a:t>
            </a:fld>
            <a:endParaRPr lang="en-US"/>
          </a:p>
        </p:txBody>
      </p:sp>
    </p:spTree>
    <p:extLst>
      <p:ext uri="{BB962C8B-B14F-4D97-AF65-F5344CB8AC3E}">
        <p14:creationId xmlns:p14="http://schemas.microsoft.com/office/powerpoint/2010/main" val="3144952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49</a:t>
            </a:fld>
            <a:endParaRPr lang="en-US"/>
          </a:p>
        </p:txBody>
      </p:sp>
    </p:spTree>
    <p:extLst>
      <p:ext uri="{BB962C8B-B14F-4D97-AF65-F5344CB8AC3E}">
        <p14:creationId xmlns:p14="http://schemas.microsoft.com/office/powerpoint/2010/main" val="2576530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reviewing data packet, please reach out to your monitoring coordinator with any questions.</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50</a:t>
            </a:fld>
            <a:endParaRPr lang="en-US"/>
          </a:p>
        </p:txBody>
      </p:sp>
    </p:spTree>
    <p:extLst>
      <p:ext uri="{BB962C8B-B14F-4D97-AF65-F5344CB8AC3E}">
        <p14:creationId xmlns:p14="http://schemas.microsoft.com/office/powerpoint/2010/main" val="375398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discuss the information that will be provided in your November Data Packet.  </a:t>
            </a:r>
          </a:p>
          <a:p>
            <a:r>
              <a:rPr lang="en-US" dirty="0"/>
              <a:t>We will cover the DDP, Determination Letter, Determination Table, Risk Table, and Signification Disproportionate Notification.</a:t>
            </a:r>
          </a:p>
        </p:txBody>
      </p:sp>
      <p:sp>
        <p:nvSpPr>
          <p:cNvPr id="4" name="Slide Number Placeholder 3"/>
          <p:cNvSpPr>
            <a:spLocks noGrp="1"/>
          </p:cNvSpPr>
          <p:nvPr>
            <p:ph type="sldNum" sz="quarter" idx="5"/>
          </p:nvPr>
        </p:nvSpPr>
        <p:spPr/>
        <p:txBody>
          <a:bodyPr/>
          <a:lstStyle/>
          <a:p>
            <a:fld id="{7CD2F2D0-86D0-472F-9339-347CECF9637D}" type="slidenum">
              <a:rPr lang="en-US" smtClean="0"/>
              <a:t>5</a:t>
            </a:fld>
            <a:endParaRPr lang="en-US"/>
          </a:p>
        </p:txBody>
      </p:sp>
    </p:spTree>
    <p:extLst>
      <p:ext uri="{BB962C8B-B14F-4D97-AF65-F5344CB8AC3E}">
        <p14:creationId xmlns:p14="http://schemas.microsoft.com/office/powerpoint/2010/main" val="754896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on November 15</a:t>
            </a:r>
            <a:r>
              <a:rPr lang="en-US" baseline="30000" dirty="0"/>
              <a:t>th</a:t>
            </a:r>
            <a:r>
              <a:rPr lang="en-US" dirty="0"/>
              <a:t> all districts will be emailed the data packets that will include the DDP, Determinations, and significant Disproportionate data.  These will be emailed to the Superintendent and Special Education Director.   IF you are a new director or if you have a new superintendent, please reach out to our office and provide the correct email address.</a:t>
            </a:r>
          </a:p>
          <a:p>
            <a:endParaRPr lang="en-US" dirty="0"/>
          </a:p>
          <a:p>
            <a:r>
              <a:rPr lang="en-US" dirty="0"/>
              <a:t>As you can see, every district will participate in one of the two trainings scheduled for November 19</a:t>
            </a:r>
            <a:r>
              <a:rPr lang="en-US" baseline="30000" dirty="0"/>
              <a:t>th</a:t>
            </a:r>
            <a:r>
              <a:rPr lang="en-US" dirty="0"/>
              <a:t>.  If your data places you as DMR Level 1 or 2 your will need to participate in the training in the morning.  If your data places you as a DMR Level 3 or 4 you will need to participate in the training in the afternoon.  </a:t>
            </a:r>
          </a:p>
        </p:txBody>
      </p:sp>
      <p:sp>
        <p:nvSpPr>
          <p:cNvPr id="4" name="Slide Number Placeholder 3"/>
          <p:cNvSpPr>
            <a:spLocks noGrp="1"/>
          </p:cNvSpPr>
          <p:nvPr>
            <p:ph type="sldNum" sz="quarter" idx="5"/>
          </p:nvPr>
        </p:nvSpPr>
        <p:spPr/>
        <p:txBody>
          <a:bodyPr/>
          <a:lstStyle/>
          <a:p>
            <a:fld id="{7CD2F2D0-86D0-472F-9339-347CECF9637D}" type="slidenum">
              <a:rPr lang="en-US" smtClean="0"/>
              <a:t>51</a:t>
            </a:fld>
            <a:endParaRPr lang="en-US"/>
          </a:p>
        </p:txBody>
      </p:sp>
    </p:spTree>
    <p:extLst>
      <p:ext uri="{BB962C8B-B14F-4D97-AF65-F5344CB8AC3E}">
        <p14:creationId xmlns:p14="http://schemas.microsoft.com/office/powerpoint/2010/main" val="2522924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dates you will need to know are provided on a “Dates to Remember” tool.  The heading is linked to this document.  It is also located on our website under the compliance tab, then DMR tab.  Everyone should locate and keep this document as the Compliance Team has scheduled the entire year so you know now all of the due dates and expectations. </a:t>
            </a:r>
          </a:p>
          <a:p>
            <a:endParaRPr lang="en-US" dirty="0"/>
          </a:p>
          <a:p>
            <a:r>
              <a:rPr lang="en-US" dirty="0"/>
              <a:t>Each district has an assigned specialist that will reach out to you via email shortly after the November 15</a:t>
            </a:r>
            <a:r>
              <a:rPr lang="en-US" baseline="30000" dirty="0"/>
              <a:t>th</a:t>
            </a:r>
            <a:r>
              <a:rPr lang="en-US" dirty="0"/>
              <a:t> Data Packet has been sent.  Their goal is to introduce themselves to you and provide you specific information, required trainings, and the dates to remember document specific to your district. </a:t>
            </a:r>
          </a:p>
        </p:txBody>
      </p:sp>
      <p:sp>
        <p:nvSpPr>
          <p:cNvPr id="4" name="Slide Number Placeholder 3"/>
          <p:cNvSpPr>
            <a:spLocks noGrp="1"/>
          </p:cNvSpPr>
          <p:nvPr>
            <p:ph type="sldNum" sz="quarter" idx="5"/>
          </p:nvPr>
        </p:nvSpPr>
        <p:spPr/>
        <p:txBody>
          <a:bodyPr/>
          <a:lstStyle/>
          <a:p>
            <a:fld id="{7CD2F2D0-86D0-472F-9339-347CECF9637D}" type="slidenum">
              <a:rPr lang="en-US" smtClean="0"/>
              <a:t>52</a:t>
            </a:fld>
            <a:endParaRPr lang="en-US"/>
          </a:p>
        </p:txBody>
      </p:sp>
    </p:spTree>
    <p:extLst>
      <p:ext uri="{BB962C8B-B14F-4D97-AF65-F5344CB8AC3E}">
        <p14:creationId xmlns:p14="http://schemas.microsoft.com/office/powerpoint/2010/main" val="3696323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53</a:t>
            </a:fld>
            <a:endParaRPr lang="en-US"/>
          </a:p>
        </p:txBody>
      </p:sp>
    </p:spTree>
    <p:extLst>
      <p:ext uri="{BB962C8B-B14F-4D97-AF65-F5344CB8AC3E}">
        <p14:creationId xmlns:p14="http://schemas.microsoft.com/office/powerpoint/2010/main" val="3950620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opportunities for PD funds to support your district initiatives. </a:t>
            </a:r>
          </a:p>
          <a:p>
            <a:endParaRPr lang="en-US" dirty="0"/>
          </a:p>
          <a:p>
            <a:r>
              <a:rPr lang="en-US" dirty="0"/>
              <a:t>613 – the PD activities must be on the approved list to be reimbursed.  OSDE-SES has allocated a limited amount of funds to this PD activity. </a:t>
            </a:r>
          </a:p>
          <a:p>
            <a:endParaRPr lang="en-US" dirty="0"/>
          </a:p>
          <a:p>
            <a:r>
              <a:rPr lang="en-US" dirty="0"/>
              <a:t>615 – This is provided for your PD needs.  This project is not limited except there needs to be a connection to supporting students with disabilities.  If you do not budget the funds, even if it is a placeholder, we will remove the funds after December 31</a:t>
            </a:r>
            <a:r>
              <a:rPr lang="en-US" baseline="30000" dirty="0"/>
              <a:t>st</a:t>
            </a:r>
            <a:r>
              <a:rPr lang="en-US" dirty="0"/>
              <a:t>.  </a:t>
            </a:r>
          </a:p>
        </p:txBody>
      </p:sp>
      <p:sp>
        <p:nvSpPr>
          <p:cNvPr id="4" name="Slide Number Placeholder 3"/>
          <p:cNvSpPr>
            <a:spLocks noGrp="1"/>
          </p:cNvSpPr>
          <p:nvPr>
            <p:ph type="sldNum" sz="quarter" idx="5"/>
          </p:nvPr>
        </p:nvSpPr>
        <p:spPr/>
        <p:txBody>
          <a:bodyPr/>
          <a:lstStyle/>
          <a:p>
            <a:fld id="{7CD2F2D0-86D0-472F-9339-347CECF9637D}" type="slidenum">
              <a:rPr lang="en-US" smtClean="0"/>
              <a:t>54</a:t>
            </a:fld>
            <a:endParaRPr lang="en-US"/>
          </a:p>
        </p:txBody>
      </p:sp>
    </p:spTree>
    <p:extLst>
      <p:ext uri="{BB962C8B-B14F-4D97-AF65-F5344CB8AC3E}">
        <p14:creationId xmlns:p14="http://schemas.microsoft.com/office/powerpoint/2010/main" val="1875605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current General Supervision System Manual.  This manual will explain in more detail Oklahoma’s Differentiated Monitoring Process.  This manual is located on the Special Education Homepage along with the Policy &amp; Procedures Manual and other Manuals.  We have placed all manuals together on the home page for quick reference. </a:t>
            </a:r>
          </a:p>
        </p:txBody>
      </p:sp>
      <p:sp>
        <p:nvSpPr>
          <p:cNvPr id="4" name="Slide Number Placeholder 3"/>
          <p:cNvSpPr>
            <a:spLocks noGrp="1"/>
          </p:cNvSpPr>
          <p:nvPr>
            <p:ph type="sldNum" sz="quarter" idx="5"/>
          </p:nvPr>
        </p:nvSpPr>
        <p:spPr/>
        <p:txBody>
          <a:bodyPr/>
          <a:lstStyle/>
          <a:p>
            <a:fld id="{7CD2F2D0-86D0-472F-9339-347CECF9637D}" type="slidenum">
              <a:rPr lang="en-US" smtClean="0"/>
              <a:t>55</a:t>
            </a:fld>
            <a:endParaRPr lang="en-US"/>
          </a:p>
        </p:txBody>
      </p:sp>
    </p:spTree>
    <p:extLst>
      <p:ext uri="{BB962C8B-B14F-4D97-AF65-F5344CB8AC3E}">
        <p14:creationId xmlns:p14="http://schemas.microsoft.com/office/powerpoint/2010/main" val="3239284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56</a:t>
            </a:fld>
            <a:endParaRPr lang="en-US"/>
          </a:p>
        </p:txBody>
      </p:sp>
    </p:spTree>
    <p:extLst>
      <p:ext uri="{BB962C8B-B14F-4D97-AF65-F5344CB8AC3E}">
        <p14:creationId xmlns:p14="http://schemas.microsoft.com/office/powerpoint/2010/main" val="411161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57</a:t>
            </a:fld>
            <a:endParaRPr lang="en-US"/>
          </a:p>
        </p:txBody>
      </p:sp>
    </p:spTree>
    <p:extLst>
      <p:ext uri="{BB962C8B-B14F-4D97-AF65-F5344CB8AC3E}">
        <p14:creationId xmlns:p14="http://schemas.microsoft.com/office/powerpoint/2010/main" val="1688815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compliance team.  Remember you will receive an email after the data packet is sent.  Please pay attention to their email.  They are charged with ensuring you meet all timelines.  Please know, the most important, is communication with your assigned specialist.  We all have unexpected events that cause us stress.  When these events happen, COMMUNICATE.  They will work with you. </a:t>
            </a:r>
          </a:p>
        </p:txBody>
      </p:sp>
      <p:sp>
        <p:nvSpPr>
          <p:cNvPr id="4" name="Slide Number Placeholder 3"/>
          <p:cNvSpPr>
            <a:spLocks noGrp="1"/>
          </p:cNvSpPr>
          <p:nvPr>
            <p:ph type="sldNum" sz="quarter" idx="5"/>
          </p:nvPr>
        </p:nvSpPr>
        <p:spPr/>
        <p:txBody>
          <a:bodyPr/>
          <a:lstStyle/>
          <a:p>
            <a:fld id="{7CD2F2D0-86D0-472F-9339-347CECF9637D}" type="slidenum">
              <a:rPr lang="en-US" smtClean="0"/>
              <a:t>58</a:t>
            </a:fld>
            <a:endParaRPr lang="en-US"/>
          </a:p>
        </p:txBody>
      </p:sp>
    </p:spTree>
    <p:extLst>
      <p:ext uri="{BB962C8B-B14F-4D97-AF65-F5344CB8AC3E}">
        <p14:creationId xmlns:p14="http://schemas.microsoft.com/office/powerpoint/2010/main" val="291585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a typeface="Times New Roman" panose="02020603050405020304" pitchFamily="18" charset="0"/>
                <a:cs typeface="Times New Roman" panose="02020603050405020304" pitchFamily="18" charset="0"/>
              </a:rPr>
              <a:t>This packet includes several documents with special education compliance information and results for individual LEAs. </a:t>
            </a:r>
          </a:p>
          <a:p>
            <a:pPr defTabSz="931774">
              <a:defRPr/>
            </a:pPr>
            <a:endParaRPr lang="en-US" dirty="0">
              <a:ea typeface="Times New Roman" panose="02020603050405020304" pitchFamily="18" charset="0"/>
              <a:cs typeface="Times New Roman" panose="02020603050405020304" pitchFamily="18" charset="0"/>
            </a:endParaRPr>
          </a:p>
          <a:p>
            <a:pPr defTabSz="931774">
              <a:defRPr/>
            </a:pPr>
            <a:r>
              <a:rPr lang="en-US" dirty="0">
                <a:ea typeface="Times New Roman" panose="02020603050405020304" pitchFamily="18" charset="0"/>
                <a:cs typeface="Times New Roman" panose="02020603050405020304" pitchFamily="18" charset="0"/>
              </a:rPr>
              <a:t>We provide all of a district's data/reports at once.  In the past, we used to provide information throughout the school year.  This was difficult for all directors to remember what information was sent out and when and to make sure it was received.  We have now moved significant disproportionate data into this same packet. </a:t>
            </a:r>
          </a:p>
          <a:p>
            <a:endParaRPr lang="en-US" dirty="0"/>
          </a:p>
        </p:txBody>
      </p:sp>
      <p:sp>
        <p:nvSpPr>
          <p:cNvPr id="4" name="Slide Number Placeholder 3"/>
          <p:cNvSpPr>
            <a:spLocks noGrp="1"/>
          </p:cNvSpPr>
          <p:nvPr>
            <p:ph type="sldNum" sz="quarter" idx="5"/>
          </p:nvPr>
        </p:nvSpPr>
        <p:spPr/>
        <p:txBody>
          <a:bodyPr/>
          <a:lstStyle/>
          <a:p>
            <a:pPr defTabSz="931774">
              <a:defRPr/>
            </a:pPr>
            <a:fld id="{F75EC7F5-646A-7E4D-A51F-CA39C2A4BF0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2689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7</a:t>
            </a:fld>
            <a:endParaRPr lang="en-US"/>
          </a:p>
        </p:txBody>
      </p:sp>
    </p:spTree>
    <p:extLst>
      <p:ext uri="{BB962C8B-B14F-4D97-AF65-F5344CB8AC3E}">
        <p14:creationId xmlns:p14="http://schemas.microsoft.com/office/powerpoint/2010/main" val="122316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D2F2D0-86D0-472F-9339-347CECF9637D}" type="slidenum">
              <a:rPr lang="en-US" smtClean="0"/>
              <a:t>8</a:t>
            </a:fld>
            <a:endParaRPr lang="en-US"/>
          </a:p>
        </p:txBody>
      </p:sp>
    </p:spTree>
    <p:extLst>
      <p:ext uri="{BB962C8B-B14F-4D97-AF65-F5344CB8AC3E}">
        <p14:creationId xmlns:p14="http://schemas.microsoft.com/office/powerpoint/2010/main" val="208809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In this example:  </a:t>
            </a:r>
          </a:p>
          <a:p>
            <a:r>
              <a:rPr lang="en-US" sz="2600" dirty="0"/>
              <a:t>These are the Indicators the OSDE reports to the Office of Special Education Programs (OSEP).  IDEA requires each State to gather the data from all LEAs and to provide you with a report of your data.  Our office also pulls all LEAs data together to analyze the State level data to gauge where we need to focus improvements.  We also submit the State data to OSEP. </a:t>
            </a:r>
          </a:p>
          <a:p>
            <a:endParaRPr lang="en-US" sz="2600" dirty="0"/>
          </a:p>
          <a:p>
            <a:r>
              <a:rPr lang="en-US" sz="2600" dirty="0"/>
              <a:t>Each yellow row is a different Indicator.  </a:t>
            </a:r>
          </a:p>
          <a:p>
            <a:r>
              <a:rPr lang="en-US" sz="2600" dirty="0"/>
              <a:t>Within the yellow row, you will find the Data Source.  This will guide you to your data should you wish to compare.  Please remember that some of the Indicators take your data and then are processed through a calculation formula. </a:t>
            </a:r>
          </a:p>
          <a:p>
            <a:endParaRPr lang="en-US" dirty="0"/>
          </a:p>
        </p:txBody>
      </p:sp>
      <p:sp>
        <p:nvSpPr>
          <p:cNvPr id="4" name="Slide Number Placeholder 3"/>
          <p:cNvSpPr>
            <a:spLocks noGrp="1"/>
          </p:cNvSpPr>
          <p:nvPr>
            <p:ph type="sldNum" sz="quarter" idx="5"/>
          </p:nvPr>
        </p:nvSpPr>
        <p:spPr/>
        <p:txBody>
          <a:bodyPr/>
          <a:lstStyle/>
          <a:p>
            <a:fld id="{7CD2F2D0-86D0-472F-9339-347CECF9637D}" type="slidenum">
              <a:rPr lang="en-US" smtClean="0"/>
              <a:t>9</a:t>
            </a:fld>
            <a:endParaRPr lang="en-US"/>
          </a:p>
        </p:txBody>
      </p:sp>
    </p:spTree>
    <p:extLst>
      <p:ext uri="{BB962C8B-B14F-4D97-AF65-F5344CB8AC3E}">
        <p14:creationId xmlns:p14="http://schemas.microsoft.com/office/powerpoint/2010/main" val="1044737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149995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Reading the November Data Packet</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679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Reading the November Data Packet</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01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Reading the November Data Packet</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32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Reading the November Data Packet</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81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Reading the November Data Packet</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29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Reading the November Data Packet</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22849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chrome-extension://efaidnbmnnnibpcajpcglclefindmkaj/https:/sde.ok.gov/sites/default/files/FY25%20Dates%20to%20Remember_FD.06.04.24%20revised.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hyperlink" Target="chrome-extension://efaidnbmnnnibpcajpcglclefindmkaj/https:/sde.ok.gov/sites/default/files/Data%20Reporting%20Guidance%20-%20End%20of%20Year%20Collection.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sde.ok.gov/compliance" TargetMode="External"/><Relationship Id="rId5" Type="http://schemas.openxmlformats.org/officeDocument/2006/relationships/hyperlink" Target="https://sde.ok.gov/differentiated-monitoring-results-significant-disproportionality" TargetMode="External"/><Relationship Id="rId4" Type="http://schemas.openxmlformats.org/officeDocument/2006/relationships/hyperlink" Target="https://sde.ok.gov/child-count-collectio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Travis.Tompson@sde.ok.gov"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mailto:Tanis.Thompson@sde.ok.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hyperlink" Target="mailto:Kristen.Coleman@sde.ok.gov" TargetMode="External"/><Relationship Id="rId4" Type="http://schemas.openxmlformats.org/officeDocument/2006/relationships/hyperlink" Target="mailto:Megan.Withers@sde.ok.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8B017-6842-4386-93F1-EEF96E40B143}"/>
              </a:ext>
            </a:extLst>
          </p:cNvPr>
          <p:cNvSpPr>
            <a:spLocks noGrp="1"/>
          </p:cNvSpPr>
          <p:nvPr>
            <p:ph type="ctrTitle"/>
          </p:nvPr>
        </p:nvSpPr>
        <p:spPr/>
        <p:txBody>
          <a:bodyPr anchor="ctr">
            <a:normAutofit/>
          </a:bodyPr>
          <a:lstStyle/>
          <a:p>
            <a:r>
              <a:rPr lang="en-US" dirty="0"/>
              <a:t>District Data Packet</a:t>
            </a:r>
          </a:p>
        </p:txBody>
      </p:sp>
      <p:sp>
        <p:nvSpPr>
          <p:cNvPr id="5" name="Subtitle 4">
            <a:extLst>
              <a:ext uri="{FF2B5EF4-FFF2-40B4-BE49-F238E27FC236}">
                <a16:creationId xmlns:a16="http://schemas.microsoft.com/office/drawing/2014/main" id="{7A007B05-5EBC-4BF9-B0FE-C53A2410956B}"/>
              </a:ext>
            </a:extLst>
          </p:cNvPr>
          <p:cNvSpPr>
            <a:spLocks noGrp="1"/>
          </p:cNvSpPr>
          <p:nvPr>
            <p:ph type="subTitle" idx="1"/>
          </p:nvPr>
        </p:nvSpPr>
        <p:spPr/>
        <p:txBody>
          <a:bodyPr/>
          <a:lstStyle/>
          <a:p>
            <a:r>
              <a:rPr lang="en-US" dirty="0"/>
              <a:t>Special Education Services</a:t>
            </a:r>
          </a:p>
        </p:txBody>
      </p:sp>
    </p:spTree>
    <p:extLst>
      <p:ext uri="{BB962C8B-B14F-4D97-AF65-F5344CB8AC3E}">
        <p14:creationId xmlns:p14="http://schemas.microsoft.com/office/powerpoint/2010/main" val="86422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40E41D-9DA6-4B7A-9DFC-9AAC2EC025B4}"/>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262772F-E368-41C7-861B-2F9F83CEE6CB}"/>
              </a:ext>
            </a:extLst>
          </p:cNvPr>
          <p:cNvSpPr>
            <a:spLocks noGrp="1"/>
          </p:cNvSpPr>
          <p:nvPr>
            <p:ph type="sldNum" sz="quarter" idx="12"/>
          </p:nvPr>
        </p:nvSpPr>
        <p:spPr/>
        <p:txBody>
          <a:bodyPr/>
          <a:lstStyle/>
          <a:p>
            <a:fld id="{D5CA4161-6EC3-4748-B7F3-82EA64CE3DD4}" type="slidenum">
              <a:rPr lang="en-US" smtClean="0"/>
              <a:pPr/>
              <a:t>10</a:t>
            </a:fld>
            <a:endParaRPr lang="en-US"/>
          </a:p>
        </p:txBody>
      </p:sp>
      <p:sp>
        <p:nvSpPr>
          <p:cNvPr id="12" name="Arrow: Right 11">
            <a:extLst>
              <a:ext uri="{FF2B5EF4-FFF2-40B4-BE49-F238E27FC236}">
                <a16:creationId xmlns:a16="http://schemas.microsoft.com/office/drawing/2014/main" id="{936A690E-0AC7-4B53-9599-25C8E8AA752F}"/>
              </a:ext>
            </a:extLst>
          </p:cNvPr>
          <p:cNvSpPr/>
          <p:nvPr/>
        </p:nvSpPr>
        <p:spPr>
          <a:xfrm rot="7839037">
            <a:off x="8180988" y="130959"/>
            <a:ext cx="493086" cy="442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E50CABA-C25A-4911-99AC-856935D836E3}"/>
              </a:ext>
            </a:extLst>
          </p:cNvPr>
          <p:cNvSpPr/>
          <p:nvPr/>
        </p:nvSpPr>
        <p:spPr>
          <a:xfrm>
            <a:off x="10737517" y="1514969"/>
            <a:ext cx="529381"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C535868-741E-42A7-B156-E8138B2F690B}"/>
              </a:ext>
            </a:extLst>
          </p:cNvPr>
          <p:cNvPicPr>
            <a:picLocks noChangeAspect="1"/>
          </p:cNvPicPr>
          <p:nvPr/>
        </p:nvPicPr>
        <p:blipFill>
          <a:blip r:embed="rId3"/>
          <a:stretch>
            <a:fillRect/>
          </a:stretch>
        </p:blipFill>
        <p:spPr>
          <a:xfrm>
            <a:off x="751298" y="720684"/>
            <a:ext cx="10515600" cy="5638483"/>
          </a:xfrm>
          <a:prstGeom prst="rect">
            <a:avLst/>
          </a:prstGeom>
        </p:spPr>
      </p:pic>
      <p:pic>
        <p:nvPicPr>
          <p:cNvPr id="2" name="Picture 1">
            <a:extLst>
              <a:ext uri="{FF2B5EF4-FFF2-40B4-BE49-F238E27FC236}">
                <a16:creationId xmlns:a16="http://schemas.microsoft.com/office/drawing/2014/main" id="{A2449D77-37D1-40EE-91A9-97C75DEDDD39}"/>
              </a:ext>
            </a:extLst>
          </p:cNvPr>
          <p:cNvPicPr>
            <a:picLocks noChangeAspect="1"/>
          </p:cNvPicPr>
          <p:nvPr/>
        </p:nvPicPr>
        <p:blipFill>
          <a:blip r:embed="rId4"/>
          <a:stretch>
            <a:fillRect/>
          </a:stretch>
        </p:blipFill>
        <p:spPr>
          <a:xfrm>
            <a:off x="10411948" y="213821"/>
            <a:ext cx="451143" cy="469433"/>
          </a:xfrm>
          <a:prstGeom prst="rect">
            <a:avLst/>
          </a:prstGeom>
        </p:spPr>
      </p:pic>
      <p:pic>
        <p:nvPicPr>
          <p:cNvPr id="3" name="Picture 2">
            <a:extLst>
              <a:ext uri="{FF2B5EF4-FFF2-40B4-BE49-F238E27FC236}">
                <a16:creationId xmlns:a16="http://schemas.microsoft.com/office/drawing/2014/main" id="{B5CEEF61-4848-42F2-832B-B858B14FE5F7}"/>
              </a:ext>
            </a:extLst>
          </p:cNvPr>
          <p:cNvPicPr>
            <a:picLocks noChangeAspect="1"/>
          </p:cNvPicPr>
          <p:nvPr/>
        </p:nvPicPr>
        <p:blipFill>
          <a:blip r:embed="rId4"/>
          <a:stretch>
            <a:fillRect/>
          </a:stretch>
        </p:blipFill>
        <p:spPr>
          <a:xfrm>
            <a:off x="9358371" y="117408"/>
            <a:ext cx="451143" cy="469433"/>
          </a:xfrm>
          <a:prstGeom prst="rect">
            <a:avLst/>
          </a:prstGeom>
        </p:spPr>
      </p:pic>
    </p:spTree>
    <p:extLst>
      <p:ext uri="{BB962C8B-B14F-4D97-AF65-F5344CB8AC3E}">
        <p14:creationId xmlns:p14="http://schemas.microsoft.com/office/powerpoint/2010/main" val="426333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40E41D-9DA6-4B7A-9DFC-9AAC2EC025B4}"/>
              </a:ext>
            </a:extLst>
          </p:cNvPr>
          <p:cNvSpPr>
            <a:spLocks noGrp="1"/>
          </p:cNvSpPr>
          <p:nvPr>
            <p:ph type="ftr" sz="quarter" idx="11"/>
          </p:nvPr>
        </p:nvSpPr>
        <p:spPr>
          <a:xfrm>
            <a:off x="516468" y="6363318"/>
            <a:ext cx="5966098" cy="365125"/>
          </a:xfrm>
        </p:spPr>
        <p:txBody>
          <a:bodyPr/>
          <a:lstStyle/>
          <a:p>
            <a:r>
              <a:rPr lang="en-US" dirty="0"/>
              <a:t>District Data Packet</a:t>
            </a:r>
          </a:p>
        </p:txBody>
      </p:sp>
      <p:sp>
        <p:nvSpPr>
          <p:cNvPr id="5" name="Slide Number Placeholder 4">
            <a:extLst>
              <a:ext uri="{FF2B5EF4-FFF2-40B4-BE49-F238E27FC236}">
                <a16:creationId xmlns:a16="http://schemas.microsoft.com/office/drawing/2014/main" id="{1262772F-E368-41C7-861B-2F9F83CEE6CB}"/>
              </a:ext>
            </a:extLst>
          </p:cNvPr>
          <p:cNvSpPr>
            <a:spLocks noGrp="1"/>
          </p:cNvSpPr>
          <p:nvPr>
            <p:ph type="sldNum" sz="quarter" idx="12"/>
          </p:nvPr>
        </p:nvSpPr>
        <p:spPr/>
        <p:txBody>
          <a:bodyPr/>
          <a:lstStyle/>
          <a:p>
            <a:fld id="{D5CA4161-6EC3-4748-B7F3-82EA64CE3DD4}" type="slidenum">
              <a:rPr lang="en-US" smtClean="0"/>
              <a:pPr/>
              <a:t>11</a:t>
            </a:fld>
            <a:endParaRPr lang="en-US"/>
          </a:p>
        </p:txBody>
      </p:sp>
      <p:pic>
        <p:nvPicPr>
          <p:cNvPr id="15" name="Picture 14">
            <a:extLst>
              <a:ext uri="{FF2B5EF4-FFF2-40B4-BE49-F238E27FC236}">
                <a16:creationId xmlns:a16="http://schemas.microsoft.com/office/drawing/2014/main" id="{EC535868-741E-42A7-B156-E8138B2F690B}"/>
              </a:ext>
            </a:extLst>
          </p:cNvPr>
          <p:cNvPicPr>
            <a:picLocks noChangeAspect="1"/>
          </p:cNvPicPr>
          <p:nvPr/>
        </p:nvPicPr>
        <p:blipFill>
          <a:blip r:embed="rId3"/>
          <a:stretch>
            <a:fillRect/>
          </a:stretch>
        </p:blipFill>
        <p:spPr>
          <a:xfrm>
            <a:off x="6318692" y="396241"/>
            <a:ext cx="5586153" cy="5496559"/>
          </a:xfrm>
          <a:prstGeom prst="rect">
            <a:avLst/>
          </a:prstGeom>
        </p:spPr>
      </p:pic>
      <p:sp>
        <p:nvSpPr>
          <p:cNvPr id="6" name="TextBox 5">
            <a:extLst>
              <a:ext uri="{FF2B5EF4-FFF2-40B4-BE49-F238E27FC236}">
                <a16:creationId xmlns:a16="http://schemas.microsoft.com/office/drawing/2014/main" id="{48C2D264-2262-4421-91B9-5011A308042B}"/>
              </a:ext>
            </a:extLst>
          </p:cNvPr>
          <p:cNvSpPr txBox="1"/>
          <p:nvPr/>
        </p:nvSpPr>
        <p:spPr>
          <a:xfrm>
            <a:off x="287155" y="650240"/>
            <a:ext cx="5808845" cy="4093428"/>
          </a:xfrm>
          <a:prstGeom prst="rect">
            <a:avLst/>
          </a:prstGeom>
          <a:noFill/>
        </p:spPr>
        <p:txBody>
          <a:bodyPr wrap="square" rtlCol="0">
            <a:spAutoFit/>
          </a:bodyPr>
          <a:lstStyle/>
          <a:p>
            <a:r>
              <a:rPr lang="en-US" sz="2000" b="1" dirty="0">
                <a:solidFill>
                  <a:schemeClr val="tx2"/>
                </a:solidFill>
              </a:rPr>
              <a:t>NA: </a:t>
            </a:r>
            <a:r>
              <a:rPr lang="en-US" sz="2000" dirty="0">
                <a:solidFill>
                  <a:schemeClr val="tx2"/>
                </a:solidFill>
              </a:rPr>
              <a:t>Indicates that the calculation does not apply to the district.  </a:t>
            </a:r>
          </a:p>
          <a:p>
            <a:endParaRPr lang="en-US" sz="2000" dirty="0">
              <a:solidFill>
                <a:schemeClr val="tx2"/>
              </a:solidFill>
            </a:endParaRPr>
          </a:p>
          <a:p>
            <a:r>
              <a:rPr lang="en-US" sz="2000" b="1" dirty="0">
                <a:solidFill>
                  <a:schemeClr val="tx2"/>
                </a:solidFill>
              </a:rPr>
              <a:t>NC: </a:t>
            </a:r>
            <a:r>
              <a:rPr lang="en-US" sz="2000" dirty="0">
                <a:solidFill>
                  <a:schemeClr val="tx2"/>
                </a:solidFill>
              </a:rPr>
              <a:t>Indicates that  student counts were too small to complete the calculation</a:t>
            </a:r>
          </a:p>
          <a:p>
            <a:endParaRPr lang="en-US" sz="2000" dirty="0">
              <a:solidFill>
                <a:schemeClr val="tx2"/>
              </a:solidFill>
            </a:endParaRPr>
          </a:p>
          <a:p>
            <a:r>
              <a:rPr lang="en-US" sz="2000" b="1" dirty="0">
                <a:solidFill>
                  <a:schemeClr val="tx2"/>
                </a:solidFill>
              </a:rPr>
              <a:t>NR: </a:t>
            </a:r>
            <a:r>
              <a:rPr lang="en-US" sz="2000" dirty="0">
                <a:solidFill>
                  <a:schemeClr val="tx2"/>
                </a:solidFill>
              </a:rPr>
              <a:t>Indicates that the district did not report the Indicator Data. </a:t>
            </a:r>
          </a:p>
          <a:p>
            <a:endParaRPr lang="en-US" sz="2000" dirty="0">
              <a:solidFill>
                <a:schemeClr val="tx2"/>
              </a:solidFill>
            </a:endParaRPr>
          </a:p>
          <a:p>
            <a:r>
              <a:rPr lang="en-US" sz="2000" b="1" dirty="0">
                <a:solidFill>
                  <a:schemeClr val="tx2"/>
                </a:solidFill>
              </a:rPr>
              <a:t>***</a:t>
            </a:r>
            <a:r>
              <a:rPr lang="en-US" sz="2000" dirty="0">
                <a:solidFill>
                  <a:schemeClr val="tx2"/>
                </a:solidFill>
              </a:rPr>
              <a:t>: Indicates that a significant discrepancy was found, and OSDE-SES will review policies, procedures, and practices before the final “meets Target” can be determined. </a:t>
            </a:r>
          </a:p>
        </p:txBody>
      </p:sp>
    </p:spTree>
    <p:extLst>
      <p:ext uri="{BB962C8B-B14F-4D97-AF65-F5344CB8AC3E}">
        <p14:creationId xmlns:p14="http://schemas.microsoft.com/office/powerpoint/2010/main" val="75333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F7930B6-2FC6-47B9-9F1C-209ABC0B8390}"/>
              </a:ext>
            </a:extLst>
          </p:cNvPr>
          <p:cNvPicPr>
            <a:picLocks noGrp="1" noChangeAspect="1"/>
          </p:cNvPicPr>
          <p:nvPr>
            <p:ph idx="1"/>
          </p:nvPr>
        </p:nvPicPr>
        <p:blipFill>
          <a:blip r:embed="rId3"/>
          <a:stretch>
            <a:fillRect/>
          </a:stretch>
        </p:blipFill>
        <p:spPr>
          <a:xfrm>
            <a:off x="280755" y="284480"/>
            <a:ext cx="11630489" cy="5923280"/>
          </a:xfrm>
        </p:spPr>
      </p:pic>
      <p:sp>
        <p:nvSpPr>
          <p:cNvPr id="4" name="Footer Placeholder 3">
            <a:extLst>
              <a:ext uri="{FF2B5EF4-FFF2-40B4-BE49-F238E27FC236}">
                <a16:creationId xmlns:a16="http://schemas.microsoft.com/office/drawing/2014/main" id="{CE39D5A5-92CD-497D-939A-E5D35EB40865}"/>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70E0F940-66ED-469B-B83F-3FBFB4F70F08}"/>
              </a:ext>
            </a:extLst>
          </p:cNvPr>
          <p:cNvSpPr>
            <a:spLocks noGrp="1"/>
          </p:cNvSpPr>
          <p:nvPr>
            <p:ph type="sldNum" sz="quarter" idx="12"/>
          </p:nvPr>
        </p:nvSpPr>
        <p:spPr/>
        <p:txBody>
          <a:bodyPr/>
          <a:lstStyle/>
          <a:p>
            <a:fld id="{D5CA4161-6EC3-4748-B7F3-82EA64CE3DD4}" type="slidenum">
              <a:rPr lang="en-US" smtClean="0"/>
              <a:pPr/>
              <a:t>12</a:t>
            </a:fld>
            <a:endParaRPr lang="en-US"/>
          </a:p>
        </p:txBody>
      </p:sp>
      <p:sp>
        <p:nvSpPr>
          <p:cNvPr id="8" name="TextBox 7">
            <a:extLst>
              <a:ext uri="{FF2B5EF4-FFF2-40B4-BE49-F238E27FC236}">
                <a16:creationId xmlns:a16="http://schemas.microsoft.com/office/drawing/2014/main" id="{50AF8F6D-6EF7-4F21-AE87-5298E58E8C67}"/>
              </a:ext>
            </a:extLst>
          </p:cNvPr>
          <p:cNvSpPr txBox="1"/>
          <p:nvPr/>
        </p:nvSpPr>
        <p:spPr>
          <a:xfrm>
            <a:off x="1493520" y="1066800"/>
            <a:ext cx="762000" cy="52832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F3C5A1F-5F3F-4546-981F-EDBCF2E29EAF}"/>
              </a:ext>
            </a:extLst>
          </p:cNvPr>
          <p:cNvSpPr txBox="1"/>
          <p:nvPr/>
        </p:nvSpPr>
        <p:spPr>
          <a:xfrm>
            <a:off x="4480560" y="1595120"/>
            <a:ext cx="436880" cy="29464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A3420399-4A6A-4744-B814-E1FAB11AA6EB}"/>
              </a:ext>
            </a:extLst>
          </p:cNvPr>
          <p:cNvSpPr txBox="1"/>
          <p:nvPr/>
        </p:nvSpPr>
        <p:spPr>
          <a:xfrm>
            <a:off x="6043048" y="1734202"/>
            <a:ext cx="436879" cy="46035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2145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BFBC-FAB9-4EF1-83CC-91755269C460}"/>
              </a:ext>
            </a:extLst>
          </p:cNvPr>
          <p:cNvSpPr>
            <a:spLocks noGrp="1"/>
          </p:cNvSpPr>
          <p:nvPr>
            <p:ph type="title"/>
          </p:nvPr>
        </p:nvSpPr>
        <p:spPr/>
        <p:txBody>
          <a:bodyPr/>
          <a:lstStyle/>
          <a:p>
            <a:r>
              <a:rPr lang="en-US" dirty="0"/>
              <a:t>Determination Letter</a:t>
            </a:r>
          </a:p>
        </p:txBody>
      </p:sp>
      <p:sp>
        <p:nvSpPr>
          <p:cNvPr id="3" name="Text Placeholder 2">
            <a:extLst>
              <a:ext uri="{FF2B5EF4-FFF2-40B4-BE49-F238E27FC236}">
                <a16:creationId xmlns:a16="http://schemas.microsoft.com/office/drawing/2014/main" id="{86A099F7-94BF-4E10-B68F-D9A6AC07F9D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81E6611-A03A-45B9-A42D-184856378CE1}"/>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C4665636-6B5B-48C8-9F94-152CA68C00D3}"/>
              </a:ext>
            </a:extLst>
          </p:cNvPr>
          <p:cNvSpPr>
            <a:spLocks noGrp="1"/>
          </p:cNvSpPr>
          <p:nvPr>
            <p:ph type="sldNum" sz="quarter" idx="12"/>
          </p:nvPr>
        </p:nvSpPr>
        <p:spPr/>
        <p:txBody>
          <a:bodyPr/>
          <a:lstStyle/>
          <a:p>
            <a:fld id="{D5CA4161-6EC3-4748-B7F3-82EA64CE3DD4}" type="slidenum">
              <a:rPr lang="en-US" smtClean="0"/>
              <a:pPr/>
              <a:t>13</a:t>
            </a:fld>
            <a:endParaRPr lang="en-US"/>
          </a:p>
        </p:txBody>
      </p:sp>
    </p:spTree>
    <p:extLst>
      <p:ext uri="{BB962C8B-B14F-4D97-AF65-F5344CB8AC3E}">
        <p14:creationId xmlns:p14="http://schemas.microsoft.com/office/powerpoint/2010/main" val="421167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8EF8-D977-4BE7-8605-683602BFF0CF}"/>
              </a:ext>
            </a:extLst>
          </p:cNvPr>
          <p:cNvSpPr>
            <a:spLocks noGrp="1"/>
          </p:cNvSpPr>
          <p:nvPr>
            <p:ph type="title"/>
          </p:nvPr>
        </p:nvSpPr>
        <p:spPr>
          <a:xfrm>
            <a:off x="294200" y="365125"/>
            <a:ext cx="11731896" cy="1325563"/>
          </a:xfrm>
        </p:spPr>
        <p:txBody>
          <a:bodyPr>
            <a:normAutofit/>
          </a:bodyPr>
          <a:lstStyle/>
          <a:p>
            <a:r>
              <a:rPr lang="en-US" dirty="0"/>
              <a:t>Differentiated Monitoring Results (DMR) Letter</a:t>
            </a:r>
          </a:p>
        </p:txBody>
      </p:sp>
      <p:sp>
        <p:nvSpPr>
          <p:cNvPr id="3" name="Content Placeholder 2">
            <a:extLst>
              <a:ext uri="{FF2B5EF4-FFF2-40B4-BE49-F238E27FC236}">
                <a16:creationId xmlns:a16="http://schemas.microsoft.com/office/drawing/2014/main" id="{5F122D41-C9B7-4414-A825-B0013459C701}"/>
              </a:ext>
            </a:extLst>
          </p:cNvPr>
          <p:cNvSpPr>
            <a:spLocks noGrp="1"/>
          </p:cNvSpPr>
          <p:nvPr>
            <p:ph idx="1"/>
          </p:nvPr>
        </p:nvSpPr>
        <p:spPr>
          <a:xfrm>
            <a:off x="367772" y="1690688"/>
            <a:ext cx="10950468" cy="4384991"/>
          </a:xfrm>
        </p:spPr>
        <p:txBody>
          <a:bodyPr>
            <a:normAutofit/>
          </a:bodyPr>
          <a:lstStyle/>
          <a:p>
            <a:pPr marL="342900" marR="0" lvl="0" indent="-342900">
              <a:spcBef>
                <a:spcPts val="0"/>
              </a:spcBef>
              <a:spcAft>
                <a:spcPts val="0"/>
              </a:spcAft>
              <a:buFont typeface="Symbol" panose="05050102010706020507" pitchFamily="18" charset="2"/>
              <a:buChar char=""/>
            </a:pPr>
            <a:r>
              <a:rPr lang="en-US" sz="2400" b="0" kern="0" dirty="0">
                <a:effectLst/>
                <a:ea typeface="Times New Roman" panose="02020603050405020304" pitchFamily="18" charset="0"/>
              </a:rPr>
              <a:t>This letter summarizes the DMR result and compliance indicator results. The LEA’s DMR identified level of support is identified: </a:t>
            </a:r>
          </a:p>
          <a:p>
            <a:pPr marL="0" marR="0" lvl="0" indent="0">
              <a:spcBef>
                <a:spcPts val="0"/>
              </a:spcBef>
              <a:spcAft>
                <a:spcPts val="0"/>
              </a:spcAft>
              <a:buNone/>
            </a:pPr>
            <a:r>
              <a:rPr lang="en-US" sz="2400" kern="0" dirty="0">
                <a:ea typeface="Times New Roman" panose="02020603050405020304" pitchFamily="18" charset="0"/>
              </a:rPr>
              <a:t>	</a:t>
            </a:r>
            <a:r>
              <a:rPr lang="en-US" sz="2400" b="1" kern="0" dirty="0">
                <a:effectLst/>
                <a:ea typeface="Times New Roman" panose="02020603050405020304" pitchFamily="18" charset="0"/>
              </a:rPr>
              <a:t>1. Meets Requirements</a:t>
            </a:r>
            <a:endParaRPr lang="en-US" sz="2400" b="1" kern="0" dirty="0">
              <a:ea typeface="Times New Roman" panose="02020603050405020304" pitchFamily="18" charset="0"/>
            </a:endParaRPr>
          </a:p>
          <a:p>
            <a:pPr marL="0" marR="0" lvl="0" indent="0">
              <a:spcBef>
                <a:spcPts val="0"/>
              </a:spcBef>
              <a:spcAft>
                <a:spcPts val="0"/>
              </a:spcAft>
              <a:buNone/>
            </a:pPr>
            <a:r>
              <a:rPr lang="en-US" sz="2400" b="1" kern="0" dirty="0">
                <a:effectLst/>
                <a:ea typeface="Times New Roman" panose="02020603050405020304" pitchFamily="18" charset="0"/>
              </a:rPr>
              <a:t>	2. Needs Assistance</a:t>
            </a:r>
            <a:endParaRPr lang="en-US" sz="2400" b="1" kern="0" dirty="0">
              <a:ea typeface="Times New Roman" panose="02020603050405020304" pitchFamily="18" charset="0"/>
            </a:endParaRPr>
          </a:p>
          <a:p>
            <a:pPr marL="0" marR="0" lvl="0" indent="0">
              <a:spcBef>
                <a:spcPts val="0"/>
              </a:spcBef>
              <a:spcAft>
                <a:spcPts val="0"/>
              </a:spcAft>
              <a:buNone/>
            </a:pPr>
            <a:r>
              <a:rPr lang="en-US" sz="2400" b="1" kern="0" dirty="0">
                <a:effectLst/>
                <a:ea typeface="Times New Roman" panose="02020603050405020304" pitchFamily="18" charset="0"/>
              </a:rPr>
              <a:t>	3. Needs Intervention</a:t>
            </a:r>
            <a:endParaRPr lang="en-US" sz="2400" b="1" kern="0" dirty="0">
              <a:ea typeface="Times New Roman" panose="02020603050405020304" pitchFamily="18" charset="0"/>
            </a:endParaRPr>
          </a:p>
          <a:p>
            <a:pPr marL="0" marR="0" lvl="0" indent="0">
              <a:spcBef>
                <a:spcPts val="0"/>
              </a:spcBef>
              <a:spcAft>
                <a:spcPts val="0"/>
              </a:spcAft>
              <a:buNone/>
            </a:pPr>
            <a:r>
              <a:rPr lang="en-US" sz="2400" b="1" kern="0" dirty="0">
                <a:effectLst/>
                <a:ea typeface="Times New Roman" panose="02020603050405020304" pitchFamily="18" charset="0"/>
              </a:rPr>
              <a:t>	4. Needs Substantial Intervention</a:t>
            </a:r>
            <a:r>
              <a:rPr lang="en-US" sz="2400" b="0" kern="0" dirty="0">
                <a:effectLst/>
                <a:ea typeface="Times New Roman" panose="02020603050405020304" pitchFamily="18" charset="0"/>
              </a:rPr>
              <a:t>.</a:t>
            </a:r>
          </a:p>
          <a:p>
            <a:pPr marL="0" marR="0" lvl="0" indent="0">
              <a:spcBef>
                <a:spcPts val="0"/>
              </a:spcBef>
              <a:spcAft>
                <a:spcPts val="0"/>
              </a:spcAft>
              <a:buNone/>
            </a:pPr>
            <a:r>
              <a:rPr lang="en-US" sz="2400" b="0" kern="0" dirty="0">
                <a:effectLst/>
                <a:ea typeface="Times New Roman" panose="02020603050405020304" pitchFamily="18" charset="0"/>
              </a:rPr>
              <a:t> </a:t>
            </a:r>
            <a:endParaRPr lang="en-US" sz="2400" b="1" kern="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0" kern="0" dirty="0">
                <a:effectLst/>
                <a:ea typeface="Times New Roman" panose="02020603050405020304" pitchFamily="18" charset="0"/>
              </a:rPr>
              <a:t>Pay particularly close attention to the information in bold print, and to the mandatory webinar link if provided. </a:t>
            </a:r>
            <a:endParaRPr lang="en-US" sz="2400" b="1" kern="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DE8DBF9-2B56-4109-85C6-591790081A53}"/>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18CF9BF-BEEA-4CB7-A5F2-77D26A6D2CBE}"/>
              </a:ext>
            </a:extLst>
          </p:cNvPr>
          <p:cNvSpPr>
            <a:spLocks noGrp="1"/>
          </p:cNvSpPr>
          <p:nvPr>
            <p:ph type="sldNum" sz="quarter" idx="12"/>
          </p:nvPr>
        </p:nvSpPr>
        <p:spPr/>
        <p:txBody>
          <a:bodyPr/>
          <a:lstStyle/>
          <a:p>
            <a:fld id="{D5CA4161-6EC3-4748-B7F3-82EA64CE3DD4}" type="slidenum">
              <a:rPr lang="en-US" smtClean="0"/>
              <a:pPr/>
              <a:t>14</a:t>
            </a:fld>
            <a:endParaRPr lang="en-US"/>
          </a:p>
        </p:txBody>
      </p:sp>
    </p:spTree>
    <p:extLst>
      <p:ext uri="{BB962C8B-B14F-4D97-AF65-F5344CB8AC3E}">
        <p14:creationId xmlns:p14="http://schemas.microsoft.com/office/powerpoint/2010/main" val="21505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C6B99EB-8C8D-4D3B-BA8E-E9961C196642}"/>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DD53EEAF-508B-4685-A418-8F2141D87B86}"/>
              </a:ext>
            </a:extLst>
          </p:cNvPr>
          <p:cNvSpPr>
            <a:spLocks noGrp="1"/>
          </p:cNvSpPr>
          <p:nvPr>
            <p:ph type="sldNum" sz="quarter" idx="12"/>
          </p:nvPr>
        </p:nvSpPr>
        <p:spPr/>
        <p:txBody>
          <a:bodyPr/>
          <a:lstStyle/>
          <a:p>
            <a:fld id="{D5CA4161-6EC3-4748-B7F3-82EA64CE3DD4}" type="slidenum">
              <a:rPr lang="en-US" smtClean="0"/>
              <a:pPr/>
              <a:t>15</a:t>
            </a:fld>
            <a:endParaRPr lang="en-US"/>
          </a:p>
        </p:txBody>
      </p:sp>
      <p:pic>
        <p:nvPicPr>
          <p:cNvPr id="7" name="Picture 6">
            <a:extLst>
              <a:ext uri="{FF2B5EF4-FFF2-40B4-BE49-F238E27FC236}">
                <a16:creationId xmlns:a16="http://schemas.microsoft.com/office/drawing/2014/main" id="{A6E8A02C-D7A6-437B-A19A-8FEEBF63BC82}"/>
              </a:ext>
            </a:extLst>
          </p:cNvPr>
          <p:cNvPicPr>
            <a:picLocks noChangeAspect="1"/>
          </p:cNvPicPr>
          <p:nvPr/>
        </p:nvPicPr>
        <p:blipFill>
          <a:blip r:embed="rId3"/>
          <a:stretch>
            <a:fillRect/>
          </a:stretch>
        </p:blipFill>
        <p:spPr>
          <a:xfrm>
            <a:off x="1134908" y="375683"/>
            <a:ext cx="9665171" cy="5754290"/>
          </a:xfrm>
          <a:prstGeom prst="rect">
            <a:avLst/>
          </a:prstGeom>
        </p:spPr>
      </p:pic>
      <p:sp>
        <p:nvSpPr>
          <p:cNvPr id="8" name="TextBox 7">
            <a:extLst>
              <a:ext uri="{FF2B5EF4-FFF2-40B4-BE49-F238E27FC236}">
                <a16:creationId xmlns:a16="http://schemas.microsoft.com/office/drawing/2014/main" id="{28116E59-8E58-47AB-AC62-F6D3045F645A}"/>
              </a:ext>
            </a:extLst>
          </p:cNvPr>
          <p:cNvSpPr txBox="1"/>
          <p:nvPr/>
        </p:nvSpPr>
        <p:spPr>
          <a:xfrm>
            <a:off x="2682240" y="1981200"/>
            <a:ext cx="670560" cy="274320"/>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52807460-CC41-44AF-B811-36DEEC72173F}"/>
              </a:ext>
            </a:extLst>
          </p:cNvPr>
          <p:cNvPicPr>
            <a:picLocks noChangeAspect="1"/>
          </p:cNvPicPr>
          <p:nvPr/>
        </p:nvPicPr>
        <p:blipFill>
          <a:blip r:embed="rId4"/>
          <a:stretch>
            <a:fillRect/>
          </a:stretch>
        </p:blipFill>
        <p:spPr>
          <a:xfrm rot="15816618">
            <a:off x="623266" y="4180804"/>
            <a:ext cx="755970" cy="853514"/>
          </a:xfrm>
          <a:prstGeom prst="rect">
            <a:avLst/>
          </a:prstGeom>
        </p:spPr>
      </p:pic>
    </p:spTree>
    <p:extLst>
      <p:ext uri="{BB962C8B-B14F-4D97-AF65-F5344CB8AC3E}">
        <p14:creationId xmlns:p14="http://schemas.microsoft.com/office/powerpoint/2010/main" val="6111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52C065-4048-4576-84CC-52E0B50F9596}"/>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D018B394-AEAA-4DE4-A2A4-B8B378A04F1C}"/>
              </a:ext>
            </a:extLst>
          </p:cNvPr>
          <p:cNvSpPr>
            <a:spLocks noGrp="1"/>
          </p:cNvSpPr>
          <p:nvPr>
            <p:ph type="sldNum" sz="quarter" idx="12"/>
          </p:nvPr>
        </p:nvSpPr>
        <p:spPr/>
        <p:txBody>
          <a:bodyPr/>
          <a:lstStyle/>
          <a:p>
            <a:fld id="{D5CA4161-6EC3-4748-B7F3-82EA64CE3DD4}" type="slidenum">
              <a:rPr lang="en-US" smtClean="0"/>
              <a:pPr/>
              <a:t>16</a:t>
            </a:fld>
            <a:endParaRPr lang="en-US"/>
          </a:p>
        </p:txBody>
      </p:sp>
      <p:pic>
        <p:nvPicPr>
          <p:cNvPr id="6" name="Content Placeholder 5">
            <a:extLst>
              <a:ext uri="{FF2B5EF4-FFF2-40B4-BE49-F238E27FC236}">
                <a16:creationId xmlns:a16="http://schemas.microsoft.com/office/drawing/2014/main" id="{AA78D701-C2B8-4506-8BEF-9450D6D4C116}"/>
              </a:ext>
            </a:extLst>
          </p:cNvPr>
          <p:cNvPicPr>
            <a:picLocks noGrp="1"/>
          </p:cNvPicPr>
          <p:nvPr>
            <p:ph idx="1"/>
          </p:nvPr>
        </p:nvPicPr>
        <p:blipFill rotWithShape="1">
          <a:blip r:embed="rId3"/>
          <a:srcRect l="55156" t="20982" r="13337" b="14208"/>
          <a:stretch/>
        </p:blipFill>
        <p:spPr bwMode="auto">
          <a:xfrm>
            <a:off x="1595121" y="782320"/>
            <a:ext cx="9091930" cy="5344159"/>
          </a:xfrm>
          <a:prstGeom prst="rect">
            <a:avLst/>
          </a:prstGeom>
          <a:ln w="38100">
            <a:solidFill>
              <a:schemeClr val="tx2"/>
            </a:solidFill>
          </a:ln>
          <a:effectLst>
            <a:outerShdw blurRad="50800" dist="203200" dir="2700000" algn="tl" rotWithShape="0">
              <a:prstClr val="black">
                <a:alpha val="40000"/>
              </a:prstClr>
            </a:outerShdw>
          </a:effectLst>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433C32D3-3A0B-4C0A-960F-CC063A5AFEE4}"/>
              </a:ext>
            </a:extLst>
          </p:cNvPr>
          <p:cNvSpPr/>
          <p:nvPr/>
        </p:nvSpPr>
        <p:spPr>
          <a:xfrm rot="7714429">
            <a:off x="6490742" y="553244"/>
            <a:ext cx="971550"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44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52C065-4048-4576-84CC-52E0B50F9596}"/>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D018B394-AEAA-4DE4-A2A4-B8B378A04F1C}"/>
              </a:ext>
            </a:extLst>
          </p:cNvPr>
          <p:cNvSpPr>
            <a:spLocks noGrp="1"/>
          </p:cNvSpPr>
          <p:nvPr>
            <p:ph type="sldNum" sz="quarter" idx="12"/>
          </p:nvPr>
        </p:nvSpPr>
        <p:spPr/>
        <p:txBody>
          <a:bodyPr/>
          <a:lstStyle/>
          <a:p>
            <a:fld id="{D5CA4161-6EC3-4748-B7F3-82EA64CE3DD4}" type="slidenum">
              <a:rPr lang="en-US" smtClean="0"/>
              <a:pPr/>
              <a:t>17</a:t>
            </a:fld>
            <a:endParaRPr lang="en-US"/>
          </a:p>
        </p:txBody>
      </p:sp>
      <p:pic>
        <p:nvPicPr>
          <p:cNvPr id="6" name="Content Placeholder 5">
            <a:extLst>
              <a:ext uri="{FF2B5EF4-FFF2-40B4-BE49-F238E27FC236}">
                <a16:creationId xmlns:a16="http://schemas.microsoft.com/office/drawing/2014/main" id="{AA78D701-C2B8-4506-8BEF-9450D6D4C116}"/>
              </a:ext>
            </a:extLst>
          </p:cNvPr>
          <p:cNvPicPr>
            <a:picLocks noGrp="1"/>
          </p:cNvPicPr>
          <p:nvPr>
            <p:ph idx="1"/>
          </p:nvPr>
        </p:nvPicPr>
        <p:blipFill rotWithShape="1">
          <a:blip r:embed="rId3"/>
          <a:srcRect l="55156" t="20982" r="13337" b="14208"/>
          <a:stretch/>
        </p:blipFill>
        <p:spPr bwMode="auto">
          <a:xfrm>
            <a:off x="1595121" y="782320"/>
            <a:ext cx="9091930" cy="5344159"/>
          </a:xfrm>
          <a:prstGeom prst="rect">
            <a:avLst/>
          </a:prstGeom>
          <a:ln w="38100">
            <a:solidFill>
              <a:schemeClr val="tx2"/>
            </a:solidFill>
          </a:ln>
          <a:effectLst>
            <a:outerShdw blurRad="50800" dist="203200" dir="2700000" algn="tl" rotWithShape="0">
              <a:prstClr val="black">
                <a:alpha val="40000"/>
              </a:prstClr>
            </a:outerShdw>
          </a:effectLst>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433C32D3-3A0B-4C0A-960F-CC063A5AFEE4}"/>
              </a:ext>
            </a:extLst>
          </p:cNvPr>
          <p:cNvSpPr/>
          <p:nvPr/>
        </p:nvSpPr>
        <p:spPr>
          <a:xfrm>
            <a:off x="1408750" y="2476513"/>
            <a:ext cx="971550"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3068427-D27F-4158-80AD-EAF3FBD39D2A}"/>
              </a:ext>
            </a:extLst>
          </p:cNvPr>
          <p:cNvSpPr/>
          <p:nvPr/>
        </p:nvSpPr>
        <p:spPr>
          <a:xfrm>
            <a:off x="1408750" y="1781522"/>
            <a:ext cx="971550"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19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52C065-4048-4576-84CC-52E0B50F9596}"/>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D018B394-AEAA-4DE4-A2A4-B8B378A04F1C}"/>
              </a:ext>
            </a:extLst>
          </p:cNvPr>
          <p:cNvSpPr>
            <a:spLocks noGrp="1"/>
          </p:cNvSpPr>
          <p:nvPr>
            <p:ph type="sldNum" sz="quarter" idx="12"/>
          </p:nvPr>
        </p:nvSpPr>
        <p:spPr/>
        <p:txBody>
          <a:bodyPr/>
          <a:lstStyle/>
          <a:p>
            <a:fld id="{D5CA4161-6EC3-4748-B7F3-82EA64CE3DD4}" type="slidenum">
              <a:rPr lang="en-US" smtClean="0"/>
              <a:pPr/>
              <a:t>18</a:t>
            </a:fld>
            <a:endParaRPr lang="en-US"/>
          </a:p>
        </p:txBody>
      </p:sp>
      <p:pic>
        <p:nvPicPr>
          <p:cNvPr id="6" name="Content Placeholder 5">
            <a:extLst>
              <a:ext uri="{FF2B5EF4-FFF2-40B4-BE49-F238E27FC236}">
                <a16:creationId xmlns:a16="http://schemas.microsoft.com/office/drawing/2014/main" id="{AA78D701-C2B8-4506-8BEF-9450D6D4C116}"/>
              </a:ext>
            </a:extLst>
          </p:cNvPr>
          <p:cNvPicPr>
            <a:picLocks noGrp="1"/>
          </p:cNvPicPr>
          <p:nvPr>
            <p:ph idx="1"/>
          </p:nvPr>
        </p:nvPicPr>
        <p:blipFill rotWithShape="1">
          <a:blip r:embed="rId3"/>
          <a:srcRect l="55156" t="20982" r="13337" b="14208"/>
          <a:stretch/>
        </p:blipFill>
        <p:spPr bwMode="auto">
          <a:xfrm>
            <a:off x="1595121" y="782320"/>
            <a:ext cx="9091930" cy="5344159"/>
          </a:xfrm>
          <a:prstGeom prst="rect">
            <a:avLst/>
          </a:prstGeom>
          <a:ln w="38100">
            <a:solidFill>
              <a:schemeClr val="tx2"/>
            </a:solidFill>
          </a:ln>
          <a:effectLst>
            <a:outerShdw blurRad="50800" dist="203200" dir="2700000" algn="tl" rotWithShape="0">
              <a:prstClr val="black">
                <a:alpha val="40000"/>
              </a:prstClr>
            </a:outerShdw>
          </a:effectLst>
          <a:extLst>
            <a:ext uri="{53640926-AAD7-44D8-BBD7-CCE9431645EC}">
              <a14:shadowObscured xmlns:a14="http://schemas.microsoft.com/office/drawing/2010/main"/>
            </a:ext>
          </a:extLst>
        </p:spPr>
      </p:pic>
      <p:sp>
        <p:nvSpPr>
          <p:cNvPr id="8" name="Arrow: Right 7">
            <a:extLst>
              <a:ext uri="{FF2B5EF4-FFF2-40B4-BE49-F238E27FC236}">
                <a16:creationId xmlns:a16="http://schemas.microsoft.com/office/drawing/2014/main" id="{33068427-D27F-4158-80AD-EAF3FBD39D2A}"/>
              </a:ext>
            </a:extLst>
          </p:cNvPr>
          <p:cNvSpPr/>
          <p:nvPr/>
        </p:nvSpPr>
        <p:spPr>
          <a:xfrm>
            <a:off x="1225870" y="3356322"/>
            <a:ext cx="971550"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936D8A1-741A-4D46-9C96-A334AC0B5F87}"/>
              </a:ext>
            </a:extLst>
          </p:cNvPr>
          <p:cNvSpPr/>
          <p:nvPr/>
        </p:nvSpPr>
        <p:spPr>
          <a:xfrm>
            <a:off x="1225870" y="5032574"/>
            <a:ext cx="971550"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9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5D5C-CBFF-419F-8998-6A2EC9984D24}"/>
              </a:ext>
            </a:extLst>
          </p:cNvPr>
          <p:cNvSpPr>
            <a:spLocks noGrp="1"/>
          </p:cNvSpPr>
          <p:nvPr>
            <p:ph type="title"/>
          </p:nvPr>
        </p:nvSpPr>
        <p:spPr/>
        <p:txBody>
          <a:bodyPr/>
          <a:lstStyle/>
          <a:p>
            <a:r>
              <a:rPr lang="en-US" dirty="0"/>
              <a:t>Differentiated Monitoring Results</a:t>
            </a:r>
          </a:p>
        </p:txBody>
      </p:sp>
      <p:sp>
        <p:nvSpPr>
          <p:cNvPr id="3" name="Text Placeholder 2">
            <a:extLst>
              <a:ext uri="{FF2B5EF4-FFF2-40B4-BE49-F238E27FC236}">
                <a16:creationId xmlns:a16="http://schemas.microsoft.com/office/drawing/2014/main" id="{123C8C59-F994-4500-9B99-080E2A7BF6D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EF746ED-C2ED-4671-A56C-022895C513DF}"/>
              </a:ext>
            </a:extLst>
          </p:cNvPr>
          <p:cNvSpPr>
            <a:spLocks noGrp="1"/>
          </p:cNvSpPr>
          <p:nvPr>
            <p:ph type="ftr" sz="quarter" idx="11"/>
          </p:nvPr>
        </p:nvSpPr>
        <p:spPr/>
        <p:txBody>
          <a:bodyPr/>
          <a:lstStyle/>
          <a:p>
            <a:r>
              <a:rPr lang="en-US"/>
              <a:t>Reading the November Data Packet</a:t>
            </a:r>
          </a:p>
        </p:txBody>
      </p:sp>
      <p:sp>
        <p:nvSpPr>
          <p:cNvPr id="5" name="Slide Number Placeholder 4">
            <a:extLst>
              <a:ext uri="{FF2B5EF4-FFF2-40B4-BE49-F238E27FC236}">
                <a16:creationId xmlns:a16="http://schemas.microsoft.com/office/drawing/2014/main" id="{0C948867-9DF1-4C0A-8521-BA157323DE96}"/>
              </a:ext>
            </a:extLst>
          </p:cNvPr>
          <p:cNvSpPr>
            <a:spLocks noGrp="1"/>
          </p:cNvSpPr>
          <p:nvPr>
            <p:ph type="sldNum" sz="quarter" idx="12"/>
          </p:nvPr>
        </p:nvSpPr>
        <p:spPr/>
        <p:txBody>
          <a:bodyPr/>
          <a:lstStyle/>
          <a:p>
            <a:fld id="{D5CA4161-6EC3-4748-B7F3-82EA64CE3DD4}" type="slidenum">
              <a:rPr lang="en-US" smtClean="0"/>
              <a:pPr/>
              <a:t>19</a:t>
            </a:fld>
            <a:endParaRPr lang="en-US"/>
          </a:p>
        </p:txBody>
      </p:sp>
    </p:spTree>
    <p:extLst>
      <p:ext uri="{BB962C8B-B14F-4D97-AF65-F5344CB8AC3E}">
        <p14:creationId xmlns:p14="http://schemas.microsoft.com/office/powerpoint/2010/main" val="383638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8533-20DB-D51A-661B-5CBEE0AF2C37}"/>
              </a:ext>
            </a:extLst>
          </p:cNvPr>
          <p:cNvSpPr>
            <a:spLocks noGrp="1"/>
          </p:cNvSpPr>
          <p:nvPr>
            <p:ph type="title"/>
          </p:nvPr>
        </p:nvSpPr>
        <p:spPr>
          <a:xfrm>
            <a:off x="294198" y="0"/>
            <a:ext cx="11603603" cy="1325563"/>
          </a:xfrm>
        </p:spPr>
        <p:txBody>
          <a:bodyPr/>
          <a:lstStyle/>
          <a:p>
            <a:r>
              <a:rPr lang="en-US" dirty="0"/>
              <a:t>Draft Data District Profile (DDP) </a:t>
            </a:r>
          </a:p>
        </p:txBody>
      </p:sp>
      <p:sp>
        <p:nvSpPr>
          <p:cNvPr id="3" name="Content Placeholder 2">
            <a:extLst>
              <a:ext uri="{FF2B5EF4-FFF2-40B4-BE49-F238E27FC236}">
                <a16:creationId xmlns:a16="http://schemas.microsoft.com/office/drawing/2014/main" id="{B8FBD13D-4C50-0522-8919-0A449F238DA0}"/>
              </a:ext>
            </a:extLst>
          </p:cNvPr>
          <p:cNvSpPr>
            <a:spLocks noGrp="1"/>
          </p:cNvSpPr>
          <p:nvPr>
            <p:ph idx="1"/>
          </p:nvPr>
        </p:nvSpPr>
        <p:spPr>
          <a:xfrm>
            <a:off x="294199" y="1179871"/>
            <a:ext cx="11603603" cy="5183447"/>
          </a:xfrm>
        </p:spPr>
        <p:txBody>
          <a:bodyPr>
            <a:normAutofit fontScale="92500" lnSpcReduction="10000"/>
          </a:bodyPr>
          <a:lstStyle/>
          <a:p>
            <a:r>
              <a:rPr lang="en-US" dirty="0"/>
              <a:t>The draft DDP is the first look at district’s indicator related results and the score received for each indicator and if the target was met. </a:t>
            </a:r>
          </a:p>
          <a:p>
            <a:r>
              <a:rPr lang="en-US" dirty="0"/>
              <a:t>A draft DDP will be emailed to SPED directors by October 31</a:t>
            </a:r>
            <a:r>
              <a:rPr lang="en-US" baseline="30000" dirty="0"/>
              <a:t>st</a:t>
            </a:r>
            <a:r>
              <a:rPr lang="en-US" dirty="0"/>
              <a:t>   </a:t>
            </a:r>
          </a:p>
          <a:p>
            <a:r>
              <a:rPr lang="en-US" dirty="0"/>
              <a:t>Some data may not be finalized at the time draft DDPs are issued. Data not available will be flagged as “TBD”</a:t>
            </a:r>
          </a:p>
          <a:p>
            <a:r>
              <a:rPr lang="en-US" dirty="0"/>
              <a:t>Districts have a two-week window to review the draft DDP and respond with questions or concerns</a:t>
            </a:r>
          </a:p>
          <a:p>
            <a:r>
              <a:rPr lang="en-US" dirty="0"/>
              <a:t>A finalized version of the DDP will be included with the November 15</a:t>
            </a:r>
            <a:r>
              <a:rPr lang="en-US" baseline="30000" dirty="0"/>
              <a:t>th</a:t>
            </a:r>
            <a:r>
              <a:rPr lang="en-US" dirty="0"/>
              <a:t> data packet </a:t>
            </a:r>
          </a:p>
        </p:txBody>
      </p:sp>
      <p:sp>
        <p:nvSpPr>
          <p:cNvPr id="4" name="Footer Placeholder 3">
            <a:extLst>
              <a:ext uri="{FF2B5EF4-FFF2-40B4-BE49-F238E27FC236}">
                <a16:creationId xmlns:a16="http://schemas.microsoft.com/office/drawing/2014/main" id="{8E4E7953-467E-7513-4894-4BF51F6C536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42E1C0C-3A6E-5E6F-4995-30620A954AC9}"/>
              </a:ext>
            </a:extLst>
          </p:cNvPr>
          <p:cNvSpPr>
            <a:spLocks noGrp="1"/>
          </p:cNvSpPr>
          <p:nvPr>
            <p:ph type="sldNum" sz="quarter" idx="12"/>
          </p:nvPr>
        </p:nvSpPr>
        <p:spPr/>
        <p:txBody>
          <a:bodyPr/>
          <a:lstStyle/>
          <a:p>
            <a:fld id="{D5CA4161-6EC3-4748-B7F3-82EA64CE3DD4}" type="slidenum">
              <a:rPr lang="en-US" smtClean="0"/>
              <a:pPr/>
              <a:t>2</a:t>
            </a:fld>
            <a:endParaRPr lang="en-US"/>
          </a:p>
        </p:txBody>
      </p:sp>
    </p:spTree>
    <p:extLst>
      <p:ext uri="{BB962C8B-B14F-4D97-AF65-F5344CB8AC3E}">
        <p14:creationId xmlns:p14="http://schemas.microsoft.com/office/powerpoint/2010/main" val="257357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8CF0F04-56C5-43A2-AC31-EE78FBA980D0}"/>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spcAft>
                <a:spcPts val="600"/>
              </a:spcAft>
            </a:pPr>
            <a:r>
              <a:rPr lang="en-US" sz="1100" kern="1200" dirty="0">
                <a:solidFill>
                  <a:srgbClr val="FFFFFF"/>
                </a:solidFill>
                <a:latin typeface="+mn-lt"/>
                <a:ea typeface="+mn-ea"/>
                <a:cs typeface="+mn-cs"/>
              </a:rPr>
              <a:t>District Data Packet</a:t>
            </a:r>
          </a:p>
        </p:txBody>
      </p:sp>
      <p:pic>
        <p:nvPicPr>
          <p:cNvPr id="7" name="Picture 6">
            <a:extLst>
              <a:ext uri="{FF2B5EF4-FFF2-40B4-BE49-F238E27FC236}">
                <a16:creationId xmlns:a16="http://schemas.microsoft.com/office/drawing/2014/main" id="{91B25A5E-4209-432C-8E87-48910E654DBB}"/>
              </a:ext>
            </a:extLst>
          </p:cNvPr>
          <p:cNvPicPr>
            <a:picLocks noChangeAspect="1"/>
          </p:cNvPicPr>
          <p:nvPr/>
        </p:nvPicPr>
        <p:blipFill>
          <a:blip r:embed="rId3"/>
          <a:stretch>
            <a:fillRect/>
          </a:stretch>
        </p:blipFill>
        <p:spPr>
          <a:xfrm>
            <a:off x="1101377" y="457200"/>
            <a:ext cx="9989246" cy="5943600"/>
          </a:xfrm>
          <a:prstGeom prst="rect">
            <a:avLst/>
          </a:prstGeom>
        </p:spPr>
      </p:pic>
      <p:sp>
        <p:nvSpPr>
          <p:cNvPr id="5" name="Slide Number Placeholder 4">
            <a:extLst>
              <a:ext uri="{FF2B5EF4-FFF2-40B4-BE49-F238E27FC236}">
                <a16:creationId xmlns:a16="http://schemas.microsoft.com/office/drawing/2014/main" id="{FD77B887-4D12-418C-A079-F10E774E012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5CA4161-6EC3-4748-B7F3-82EA64CE3DD4}" type="slidenum">
              <a:rPr lang="en-US" sz="1100">
                <a:solidFill>
                  <a:srgbClr val="FFFFFF"/>
                </a:solidFill>
              </a:rPr>
              <a:pPr>
                <a:spcAft>
                  <a:spcPts val="600"/>
                </a:spcAft>
              </a:pPr>
              <a:t>20</a:t>
            </a:fld>
            <a:endParaRPr lang="en-US" sz="1100">
              <a:solidFill>
                <a:srgbClr val="FFFFFF"/>
              </a:solidFill>
            </a:endParaRPr>
          </a:p>
        </p:txBody>
      </p:sp>
      <p:pic>
        <p:nvPicPr>
          <p:cNvPr id="8" name="Picture 7">
            <a:extLst>
              <a:ext uri="{FF2B5EF4-FFF2-40B4-BE49-F238E27FC236}">
                <a16:creationId xmlns:a16="http://schemas.microsoft.com/office/drawing/2014/main" id="{A150E4F7-777F-476D-8002-0FF3990B2FCB}"/>
              </a:ext>
            </a:extLst>
          </p:cNvPr>
          <p:cNvPicPr>
            <a:picLocks noChangeAspect="1"/>
          </p:cNvPicPr>
          <p:nvPr/>
        </p:nvPicPr>
        <p:blipFill>
          <a:blip r:embed="rId4"/>
          <a:stretch>
            <a:fillRect/>
          </a:stretch>
        </p:blipFill>
        <p:spPr>
          <a:xfrm rot="1614813">
            <a:off x="2302355" y="567445"/>
            <a:ext cx="777225" cy="493819"/>
          </a:xfrm>
          <a:prstGeom prst="rect">
            <a:avLst/>
          </a:prstGeom>
        </p:spPr>
      </p:pic>
    </p:spTree>
    <p:extLst>
      <p:ext uri="{BB962C8B-B14F-4D97-AF65-F5344CB8AC3E}">
        <p14:creationId xmlns:p14="http://schemas.microsoft.com/office/powerpoint/2010/main" val="229316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8CF0F04-56C5-43A2-AC31-EE78FBA980D0}"/>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spcAft>
                <a:spcPts val="600"/>
              </a:spcAft>
            </a:pPr>
            <a:r>
              <a:rPr lang="en-US" sz="1100" kern="1200" dirty="0">
                <a:solidFill>
                  <a:srgbClr val="FFFFFF"/>
                </a:solidFill>
                <a:latin typeface="+mn-lt"/>
                <a:ea typeface="+mn-ea"/>
                <a:cs typeface="+mn-cs"/>
              </a:rPr>
              <a:t>District Data Packet</a:t>
            </a:r>
          </a:p>
        </p:txBody>
      </p:sp>
      <p:pic>
        <p:nvPicPr>
          <p:cNvPr id="7" name="Picture 6">
            <a:extLst>
              <a:ext uri="{FF2B5EF4-FFF2-40B4-BE49-F238E27FC236}">
                <a16:creationId xmlns:a16="http://schemas.microsoft.com/office/drawing/2014/main" id="{91B25A5E-4209-432C-8E87-48910E654DBB}"/>
              </a:ext>
            </a:extLst>
          </p:cNvPr>
          <p:cNvPicPr>
            <a:picLocks noChangeAspect="1"/>
          </p:cNvPicPr>
          <p:nvPr/>
        </p:nvPicPr>
        <p:blipFill>
          <a:blip r:embed="rId3"/>
          <a:stretch>
            <a:fillRect/>
          </a:stretch>
        </p:blipFill>
        <p:spPr>
          <a:xfrm>
            <a:off x="1101377" y="457200"/>
            <a:ext cx="9989246" cy="5943600"/>
          </a:xfrm>
          <a:prstGeom prst="rect">
            <a:avLst/>
          </a:prstGeom>
        </p:spPr>
      </p:pic>
      <p:sp>
        <p:nvSpPr>
          <p:cNvPr id="5" name="Slide Number Placeholder 4">
            <a:extLst>
              <a:ext uri="{FF2B5EF4-FFF2-40B4-BE49-F238E27FC236}">
                <a16:creationId xmlns:a16="http://schemas.microsoft.com/office/drawing/2014/main" id="{FD77B887-4D12-418C-A079-F10E774E012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5CA4161-6EC3-4748-B7F3-82EA64CE3DD4}" type="slidenum">
              <a:rPr lang="en-US" sz="1100">
                <a:solidFill>
                  <a:srgbClr val="FFFFFF"/>
                </a:solidFill>
              </a:rPr>
              <a:pPr>
                <a:spcAft>
                  <a:spcPts val="600"/>
                </a:spcAft>
              </a:pPr>
              <a:t>21</a:t>
            </a:fld>
            <a:endParaRPr lang="en-US" sz="1100">
              <a:solidFill>
                <a:srgbClr val="FFFFFF"/>
              </a:solidFill>
            </a:endParaRPr>
          </a:p>
        </p:txBody>
      </p:sp>
      <p:pic>
        <p:nvPicPr>
          <p:cNvPr id="8" name="Picture 7">
            <a:extLst>
              <a:ext uri="{FF2B5EF4-FFF2-40B4-BE49-F238E27FC236}">
                <a16:creationId xmlns:a16="http://schemas.microsoft.com/office/drawing/2014/main" id="{A150E4F7-777F-476D-8002-0FF3990B2FCB}"/>
              </a:ext>
            </a:extLst>
          </p:cNvPr>
          <p:cNvPicPr>
            <a:picLocks noChangeAspect="1"/>
          </p:cNvPicPr>
          <p:nvPr/>
        </p:nvPicPr>
        <p:blipFill>
          <a:blip r:embed="rId4"/>
          <a:stretch>
            <a:fillRect/>
          </a:stretch>
        </p:blipFill>
        <p:spPr>
          <a:xfrm rot="1614813">
            <a:off x="1931966" y="2662463"/>
            <a:ext cx="777225" cy="493819"/>
          </a:xfrm>
          <a:prstGeom prst="rect">
            <a:avLst/>
          </a:prstGeom>
        </p:spPr>
      </p:pic>
    </p:spTree>
    <p:extLst>
      <p:ext uri="{BB962C8B-B14F-4D97-AF65-F5344CB8AC3E}">
        <p14:creationId xmlns:p14="http://schemas.microsoft.com/office/powerpoint/2010/main" val="161380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54AF-23B1-439D-8293-438D23167FC9}"/>
              </a:ext>
            </a:extLst>
          </p:cNvPr>
          <p:cNvSpPr>
            <a:spLocks noGrp="1"/>
          </p:cNvSpPr>
          <p:nvPr>
            <p:ph type="title"/>
          </p:nvPr>
        </p:nvSpPr>
        <p:spPr/>
        <p:txBody>
          <a:bodyPr/>
          <a:lstStyle/>
          <a:p>
            <a:r>
              <a:rPr lang="en-US" dirty="0"/>
              <a:t>Determination Table</a:t>
            </a:r>
          </a:p>
        </p:txBody>
      </p:sp>
      <p:sp>
        <p:nvSpPr>
          <p:cNvPr id="3" name="Text Placeholder 2">
            <a:extLst>
              <a:ext uri="{FF2B5EF4-FFF2-40B4-BE49-F238E27FC236}">
                <a16:creationId xmlns:a16="http://schemas.microsoft.com/office/drawing/2014/main" id="{A6F8F8D8-D2E7-4C41-A588-654D7BD37388}"/>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0B066F4-D2BA-4AD9-9B25-BFAAC0294072}"/>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C1B687DE-3D49-4179-9193-1CDE89E2C9CD}"/>
              </a:ext>
            </a:extLst>
          </p:cNvPr>
          <p:cNvSpPr>
            <a:spLocks noGrp="1"/>
          </p:cNvSpPr>
          <p:nvPr>
            <p:ph type="sldNum" sz="quarter" idx="12"/>
          </p:nvPr>
        </p:nvSpPr>
        <p:spPr/>
        <p:txBody>
          <a:bodyPr/>
          <a:lstStyle/>
          <a:p>
            <a:fld id="{D5CA4161-6EC3-4748-B7F3-82EA64CE3DD4}" type="slidenum">
              <a:rPr lang="en-US" smtClean="0"/>
              <a:pPr/>
              <a:t>22</a:t>
            </a:fld>
            <a:endParaRPr lang="en-US"/>
          </a:p>
        </p:txBody>
      </p:sp>
    </p:spTree>
    <p:extLst>
      <p:ext uri="{BB962C8B-B14F-4D97-AF65-F5344CB8AC3E}">
        <p14:creationId xmlns:p14="http://schemas.microsoft.com/office/powerpoint/2010/main" val="419207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4AEE-9C89-41AE-B97D-28DA549CA1E3}"/>
              </a:ext>
            </a:extLst>
          </p:cNvPr>
          <p:cNvSpPr>
            <a:spLocks noGrp="1"/>
          </p:cNvSpPr>
          <p:nvPr>
            <p:ph type="title"/>
          </p:nvPr>
        </p:nvSpPr>
        <p:spPr/>
        <p:txBody>
          <a:bodyPr/>
          <a:lstStyle/>
          <a:p>
            <a:r>
              <a:rPr lang="en-US" dirty="0"/>
              <a:t>Determination Table</a:t>
            </a:r>
          </a:p>
        </p:txBody>
      </p:sp>
      <p:sp>
        <p:nvSpPr>
          <p:cNvPr id="3" name="Content Placeholder 2">
            <a:extLst>
              <a:ext uri="{FF2B5EF4-FFF2-40B4-BE49-F238E27FC236}">
                <a16:creationId xmlns:a16="http://schemas.microsoft.com/office/drawing/2014/main" id="{21C3E7F8-0A2C-4526-82D0-97011E62EE4F}"/>
              </a:ext>
            </a:extLst>
          </p:cNvPr>
          <p:cNvSpPr>
            <a:spLocks noGrp="1"/>
          </p:cNvSpPr>
          <p:nvPr>
            <p:ph idx="1"/>
          </p:nvPr>
        </p:nvSpPr>
        <p:spPr/>
        <p:txBody>
          <a:bodyPr>
            <a:normAutofit/>
          </a:bodyPr>
          <a:lstStyle/>
          <a:p>
            <a:pPr marL="342900" marR="0" lvl="0" indent="-342900">
              <a:spcBef>
                <a:spcPts val="200"/>
              </a:spcBef>
              <a:spcAft>
                <a:spcPts val="0"/>
              </a:spcAft>
              <a:buFont typeface="Symbol" panose="05050102010706020507" pitchFamily="18" charset="2"/>
              <a:buChar char=""/>
            </a:pPr>
            <a:r>
              <a:rPr lang="en-US" sz="2800" dirty="0">
                <a:ea typeface="Times New Roman" panose="02020603050405020304" pitchFamily="18" charset="0"/>
                <a:cs typeface="Times New Roman" panose="02020603050405020304" pitchFamily="18" charset="0"/>
              </a:rPr>
              <a:t>LEA’s DMR level is indicated at the top of this document as well. </a:t>
            </a:r>
          </a:p>
          <a:p>
            <a:pPr marL="342900" marR="0" lvl="0" indent="-342900">
              <a:spcBef>
                <a:spcPts val="200"/>
              </a:spcBef>
              <a:spcAft>
                <a:spcPts val="0"/>
              </a:spcAft>
              <a:buFont typeface="Symbol" panose="05050102010706020507" pitchFamily="18" charset="2"/>
              <a:buChar char=""/>
            </a:pPr>
            <a:endParaRPr lang="en-US" sz="2800" dirty="0">
              <a:ea typeface="Times New Roman" panose="02020603050405020304" pitchFamily="18" charset="0"/>
              <a:cs typeface="Times New Roman" panose="02020603050405020304" pitchFamily="18" charset="0"/>
            </a:endParaRPr>
          </a:p>
          <a:p>
            <a:pPr marL="342900" marR="0" lvl="0" indent="-342900">
              <a:spcBef>
                <a:spcPts val="200"/>
              </a:spcBef>
              <a:spcAft>
                <a:spcPts val="0"/>
              </a:spcAft>
              <a:buFont typeface="Symbol" panose="05050102010706020507" pitchFamily="18" charset="2"/>
              <a:buChar char=""/>
            </a:pPr>
            <a:r>
              <a:rPr lang="en-US" sz="2800" dirty="0">
                <a:ea typeface="Times New Roman" panose="02020603050405020304" pitchFamily="18" charset="0"/>
                <a:cs typeface="Times New Roman" panose="02020603050405020304" pitchFamily="18" charset="0"/>
              </a:rPr>
              <a:t>This document is three tables: </a:t>
            </a:r>
          </a:p>
          <a:p>
            <a:pPr marL="800100" lvl="1" indent="-342900">
              <a:spcBef>
                <a:spcPts val="200"/>
              </a:spcBef>
              <a:buFont typeface="Symbol" panose="05050102010706020507" pitchFamily="18" charset="2"/>
              <a:buChar char=""/>
            </a:pPr>
            <a:r>
              <a:rPr lang="en-US" b="1" dirty="0">
                <a:ea typeface="Times New Roman" panose="02020603050405020304" pitchFamily="18" charset="0"/>
                <a:cs typeface="Times New Roman" panose="02020603050405020304" pitchFamily="18" charset="0"/>
              </a:rPr>
              <a:t>Table 1</a:t>
            </a:r>
            <a:r>
              <a:rPr lang="en-US" dirty="0">
                <a:ea typeface="Times New Roman" panose="02020603050405020304" pitchFamily="18" charset="0"/>
                <a:cs typeface="Times New Roman" panose="02020603050405020304" pitchFamily="18" charset="0"/>
              </a:rPr>
              <a:t> is the LEA’s table for compliance indicators </a:t>
            </a:r>
          </a:p>
          <a:p>
            <a:pPr marL="800100" lvl="1" indent="-342900">
              <a:spcBef>
                <a:spcPts val="200"/>
              </a:spcBef>
              <a:buFont typeface="Symbol" panose="05050102010706020507" pitchFamily="18" charset="2"/>
              <a:buChar char=""/>
            </a:pPr>
            <a:r>
              <a:rPr lang="en-US" b="1" dirty="0">
                <a:ea typeface="Times New Roman" panose="02020603050405020304" pitchFamily="18" charset="0"/>
                <a:cs typeface="Times New Roman" panose="02020603050405020304" pitchFamily="18" charset="0"/>
              </a:rPr>
              <a:t>Table 2</a:t>
            </a:r>
            <a:r>
              <a:rPr lang="en-US" dirty="0">
                <a:ea typeface="Times New Roman" panose="02020603050405020304" pitchFamily="18" charset="0"/>
                <a:cs typeface="Times New Roman" panose="02020603050405020304" pitchFamily="18" charset="0"/>
              </a:rPr>
              <a:t> is the LEA’s table documenting the results matrix</a:t>
            </a:r>
          </a:p>
          <a:p>
            <a:pPr marL="800100" lvl="1" indent="-342900">
              <a:spcBef>
                <a:spcPts val="200"/>
              </a:spcBef>
              <a:buFont typeface="Symbol" panose="05050102010706020507" pitchFamily="18" charset="2"/>
              <a:buChar char=""/>
            </a:pPr>
            <a:r>
              <a:rPr lang="en-US" b="1" dirty="0">
                <a:ea typeface="Times New Roman" panose="02020603050405020304" pitchFamily="18" charset="0"/>
                <a:cs typeface="Times New Roman" panose="02020603050405020304" pitchFamily="18" charset="0"/>
              </a:rPr>
              <a:t>Table 3</a:t>
            </a:r>
            <a:r>
              <a:rPr lang="en-US" dirty="0">
                <a:ea typeface="Times New Roman" panose="02020603050405020304" pitchFamily="18" charset="0"/>
                <a:cs typeface="Times New Roman" panose="02020603050405020304" pitchFamily="18" charset="0"/>
              </a:rPr>
              <a:t> combines the totals for the first two tables and averages them. This last table is what determines the LEA’s DMR level.</a:t>
            </a:r>
          </a:p>
          <a:p>
            <a:endParaRPr lang="en-US" dirty="0"/>
          </a:p>
        </p:txBody>
      </p:sp>
      <p:sp>
        <p:nvSpPr>
          <p:cNvPr id="4" name="Footer Placeholder 3">
            <a:extLst>
              <a:ext uri="{FF2B5EF4-FFF2-40B4-BE49-F238E27FC236}">
                <a16:creationId xmlns:a16="http://schemas.microsoft.com/office/drawing/2014/main" id="{A519FE6C-465B-4A59-B446-CF780520B0E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A1D71697-F4A1-4CB0-A3C8-B7ED7AA02935}"/>
              </a:ext>
            </a:extLst>
          </p:cNvPr>
          <p:cNvSpPr>
            <a:spLocks noGrp="1"/>
          </p:cNvSpPr>
          <p:nvPr>
            <p:ph type="sldNum" sz="quarter" idx="12"/>
          </p:nvPr>
        </p:nvSpPr>
        <p:spPr/>
        <p:txBody>
          <a:bodyPr/>
          <a:lstStyle/>
          <a:p>
            <a:fld id="{D5CA4161-6EC3-4748-B7F3-82EA64CE3DD4}" type="slidenum">
              <a:rPr lang="en-US" smtClean="0"/>
              <a:pPr/>
              <a:t>23</a:t>
            </a:fld>
            <a:endParaRPr lang="en-US"/>
          </a:p>
        </p:txBody>
      </p:sp>
    </p:spTree>
    <p:extLst>
      <p:ext uri="{BB962C8B-B14F-4D97-AF65-F5344CB8AC3E}">
        <p14:creationId xmlns:p14="http://schemas.microsoft.com/office/powerpoint/2010/main" val="227906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D7E8-B137-41D6-BF4F-95D7E87D867F}"/>
              </a:ext>
            </a:extLst>
          </p:cNvPr>
          <p:cNvSpPr>
            <a:spLocks noGrp="1"/>
          </p:cNvSpPr>
          <p:nvPr>
            <p:ph type="title"/>
          </p:nvPr>
        </p:nvSpPr>
        <p:spPr>
          <a:xfrm>
            <a:off x="294200" y="365125"/>
            <a:ext cx="3454840" cy="3063875"/>
          </a:xfrm>
        </p:spPr>
        <p:txBody>
          <a:bodyPr/>
          <a:lstStyle/>
          <a:p>
            <a:r>
              <a:rPr lang="en-US" dirty="0"/>
              <a:t>Compliance Matrix (table 1)</a:t>
            </a:r>
          </a:p>
        </p:txBody>
      </p:sp>
      <p:sp>
        <p:nvSpPr>
          <p:cNvPr id="4" name="Footer Placeholder 3">
            <a:extLst>
              <a:ext uri="{FF2B5EF4-FFF2-40B4-BE49-F238E27FC236}">
                <a16:creationId xmlns:a16="http://schemas.microsoft.com/office/drawing/2014/main" id="{8F22E413-1523-44E0-84D1-09F07A4066BE}"/>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9ED258A6-D690-4888-B386-D142284BF5BF}"/>
              </a:ext>
            </a:extLst>
          </p:cNvPr>
          <p:cNvSpPr>
            <a:spLocks noGrp="1"/>
          </p:cNvSpPr>
          <p:nvPr>
            <p:ph type="sldNum" sz="quarter" idx="12"/>
          </p:nvPr>
        </p:nvSpPr>
        <p:spPr/>
        <p:txBody>
          <a:bodyPr/>
          <a:lstStyle/>
          <a:p>
            <a:fld id="{D5CA4161-6EC3-4748-B7F3-82EA64CE3DD4}" type="slidenum">
              <a:rPr lang="en-US" smtClean="0"/>
              <a:pPr/>
              <a:t>24</a:t>
            </a:fld>
            <a:endParaRPr lang="en-US"/>
          </a:p>
        </p:txBody>
      </p:sp>
      <p:sp>
        <p:nvSpPr>
          <p:cNvPr id="15" name="Arrow: Right 14">
            <a:extLst>
              <a:ext uri="{FF2B5EF4-FFF2-40B4-BE49-F238E27FC236}">
                <a16:creationId xmlns:a16="http://schemas.microsoft.com/office/drawing/2014/main" id="{7B073646-BE0A-4843-9050-68548411F1BC}"/>
              </a:ext>
            </a:extLst>
          </p:cNvPr>
          <p:cNvSpPr/>
          <p:nvPr/>
        </p:nvSpPr>
        <p:spPr>
          <a:xfrm>
            <a:off x="8022069" y="1897062"/>
            <a:ext cx="617741" cy="4914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0E0D723-1574-4A0A-8D4F-B6DAF24DD7BB}"/>
              </a:ext>
            </a:extLst>
          </p:cNvPr>
          <p:cNvPicPr>
            <a:picLocks noChangeAspect="1"/>
          </p:cNvPicPr>
          <p:nvPr/>
        </p:nvPicPr>
        <p:blipFill>
          <a:blip r:embed="rId3"/>
          <a:stretch>
            <a:fillRect/>
          </a:stretch>
        </p:blipFill>
        <p:spPr>
          <a:xfrm>
            <a:off x="3749041" y="0"/>
            <a:ext cx="6631194" cy="6858000"/>
          </a:xfrm>
          <a:prstGeom prst="rect">
            <a:avLst/>
          </a:prstGeom>
        </p:spPr>
      </p:pic>
      <p:sp>
        <p:nvSpPr>
          <p:cNvPr id="16" name="TextBox 15">
            <a:extLst>
              <a:ext uri="{FF2B5EF4-FFF2-40B4-BE49-F238E27FC236}">
                <a16:creationId xmlns:a16="http://schemas.microsoft.com/office/drawing/2014/main" id="{A21CE1AF-6086-40E2-9D98-D2E04313F3D7}"/>
              </a:ext>
            </a:extLst>
          </p:cNvPr>
          <p:cNvSpPr txBox="1"/>
          <p:nvPr/>
        </p:nvSpPr>
        <p:spPr>
          <a:xfrm>
            <a:off x="4338320" y="538480"/>
            <a:ext cx="416560" cy="203199"/>
          </a:xfrm>
          <a:prstGeom prst="rect">
            <a:avLst/>
          </a:prstGeom>
          <a:solidFill>
            <a:schemeClr val="bg1"/>
          </a:solidFill>
        </p:spPr>
        <p:txBody>
          <a:bodyPr wrap="square" rtlCol="0">
            <a:spAutoFit/>
          </a:bodyPr>
          <a:lstStyle/>
          <a:p>
            <a:endParaRPr lang="en-US" dirty="0"/>
          </a:p>
        </p:txBody>
      </p:sp>
      <p:pic>
        <p:nvPicPr>
          <p:cNvPr id="17" name="Picture 16">
            <a:extLst>
              <a:ext uri="{FF2B5EF4-FFF2-40B4-BE49-F238E27FC236}">
                <a16:creationId xmlns:a16="http://schemas.microsoft.com/office/drawing/2014/main" id="{E8F26C3C-A42C-4283-ABD3-0915076A57F3}"/>
              </a:ext>
            </a:extLst>
          </p:cNvPr>
          <p:cNvPicPr>
            <a:picLocks noChangeAspect="1"/>
          </p:cNvPicPr>
          <p:nvPr/>
        </p:nvPicPr>
        <p:blipFill>
          <a:blip r:embed="rId4"/>
          <a:stretch>
            <a:fillRect/>
          </a:stretch>
        </p:blipFill>
        <p:spPr>
          <a:xfrm rot="5028717">
            <a:off x="7852893" y="950714"/>
            <a:ext cx="595649" cy="530398"/>
          </a:xfrm>
          <a:prstGeom prst="rect">
            <a:avLst/>
          </a:prstGeom>
        </p:spPr>
      </p:pic>
      <p:pic>
        <p:nvPicPr>
          <p:cNvPr id="18" name="Picture 17">
            <a:extLst>
              <a:ext uri="{FF2B5EF4-FFF2-40B4-BE49-F238E27FC236}">
                <a16:creationId xmlns:a16="http://schemas.microsoft.com/office/drawing/2014/main" id="{C9813B1E-DFF0-4D92-924E-79BD4F9F2F59}"/>
              </a:ext>
            </a:extLst>
          </p:cNvPr>
          <p:cNvPicPr>
            <a:picLocks noChangeAspect="1"/>
          </p:cNvPicPr>
          <p:nvPr/>
        </p:nvPicPr>
        <p:blipFill>
          <a:blip r:embed="rId5"/>
          <a:stretch>
            <a:fillRect/>
          </a:stretch>
        </p:blipFill>
        <p:spPr>
          <a:xfrm>
            <a:off x="8609480" y="883179"/>
            <a:ext cx="597460" cy="652329"/>
          </a:xfrm>
          <a:prstGeom prst="rect">
            <a:avLst/>
          </a:prstGeom>
        </p:spPr>
      </p:pic>
      <p:pic>
        <p:nvPicPr>
          <p:cNvPr id="19" name="Picture 18">
            <a:extLst>
              <a:ext uri="{FF2B5EF4-FFF2-40B4-BE49-F238E27FC236}">
                <a16:creationId xmlns:a16="http://schemas.microsoft.com/office/drawing/2014/main" id="{0F7FDB7B-CFE0-4E01-8C51-97FFCD2D6046}"/>
              </a:ext>
            </a:extLst>
          </p:cNvPr>
          <p:cNvPicPr>
            <a:picLocks noChangeAspect="1"/>
          </p:cNvPicPr>
          <p:nvPr/>
        </p:nvPicPr>
        <p:blipFill>
          <a:blip r:embed="rId5"/>
          <a:stretch>
            <a:fillRect/>
          </a:stretch>
        </p:blipFill>
        <p:spPr>
          <a:xfrm>
            <a:off x="9505670" y="891237"/>
            <a:ext cx="597460" cy="652329"/>
          </a:xfrm>
          <a:prstGeom prst="rect">
            <a:avLst/>
          </a:prstGeom>
        </p:spPr>
      </p:pic>
    </p:spTree>
    <p:extLst>
      <p:ext uri="{BB962C8B-B14F-4D97-AF65-F5344CB8AC3E}">
        <p14:creationId xmlns:p14="http://schemas.microsoft.com/office/powerpoint/2010/main" val="413788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D7E8-B137-41D6-BF4F-95D7E87D867F}"/>
              </a:ext>
            </a:extLst>
          </p:cNvPr>
          <p:cNvSpPr>
            <a:spLocks noGrp="1"/>
          </p:cNvSpPr>
          <p:nvPr>
            <p:ph type="title"/>
          </p:nvPr>
        </p:nvSpPr>
        <p:spPr>
          <a:xfrm>
            <a:off x="294200" y="365125"/>
            <a:ext cx="3454840" cy="3063875"/>
          </a:xfrm>
        </p:spPr>
        <p:txBody>
          <a:bodyPr/>
          <a:lstStyle/>
          <a:p>
            <a:r>
              <a:rPr lang="en-US" dirty="0"/>
              <a:t>Compliance Matrix (table 1)</a:t>
            </a:r>
          </a:p>
        </p:txBody>
      </p:sp>
      <p:sp>
        <p:nvSpPr>
          <p:cNvPr id="4" name="Footer Placeholder 3">
            <a:extLst>
              <a:ext uri="{FF2B5EF4-FFF2-40B4-BE49-F238E27FC236}">
                <a16:creationId xmlns:a16="http://schemas.microsoft.com/office/drawing/2014/main" id="{8F22E413-1523-44E0-84D1-09F07A4066BE}"/>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9ED258A6-D690-4888-B386-D142284BF5BF}"/>
              </a:ext>
            </a:extLst>
          </p:cNvPr>
          <p:cNvSpPr>
            <a:spLocks noGrp="1"/>
          </p:cNvSpPr>
          <p:nvPr>
            <p:ph type="sldNum" sz="quarter" idx="12"/>
          </p:nvPr>
        </p:nvSpPr>
        <p:spPr/>
        <p:txBody>
          <a:bodyPr/>
          <a:lstStyle/>
          <a:p>
            <a:fld id="{D5CA4161-6EC3-4748-B7F3-82EA64CE3DD4}" type="slidenum">
              <a:rPr lang="en-US" smtClean="0"/>
              <a:pPr/>
              <a:t>25</a:t>
            </a:fld>
            <a:endParaRPr lang="en-US"/>
          </a:p>
        </p:txBody>
      </p:sp>
      <p:sp>
        <p:nvSpPr>
          <p:cNvPr id="15" name="Arrow: Right 14">
            <a:extLst>
              <a:ext uri="{FF2B5EF4-FFF2-40B4-BE49-F238E27FC236}">
                <a16:creationId xmlns:a16="http://schemas.microsoft.com/office/drawing/2014/main" id="{7B073646-BE0A-4843-9050-68548411F1BC}"/>
              </a:ext>
            </a:extLst>
          </p:cNvPr>
          <p:cNvSpPr/>
          <p:nvPr/>
        </p:nvSpPr>
        <p:spPr>
          <a:xfrm>
            <a:off x="8022069" y="1897062"/>
            <a:ext cx="617741" cy="4914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0E0D723-1574-4A0A-8D4F-B6DAF24DD7BB}"/>
              </a:ext>
            </a:extLst>
          </p:cNvPr>
          <p:cNvPicPr>
            <a:picLocks noChangeAspect="1"/>
          </p:cNvPicPr>
          <p:nvPr/>
        </p:nvPicPr>
        <p:blipFill>
          <a:blip r:embed="rId3"/>
          <a:stretch>
            <a:fillRect/>
          </a:stretch>
        </p:blipFill>
        <p:spPr>
          <a:xfrm>
            <a:off x="3749041" y="0"/>
            <a:ext cx="6631194" cy="6858000"/>
          </a:xfrm>
          <a:prstGeom prst="rect">
            <a:avLst/>
          </a:prstGeom>
        </p:spPr>
      </p:pic>
      <p:sp>
        <p:nvSpPr>
          <p:cNvPr id="16" name="TextBox 15">
            <a:extLst>
              <a:ext uri="{FF2B5EF4-FFF2-40B4-BE49-F238E27FC236}">
                <a16:creationId xmlns:a16="http://schemas.microsoft.com/office/drawing/2014/main" id="{A21CE1AF-6086-40E2-9D98-D2E04313F3D7}"/>
              </a:ext>
            </a:extLst>
          </p:cNvPr>
          <p:cNvSpPr txBox="1"/>
          <p:nvPr/>
        </p:nvSpPr>
        <p:spPr>
          <a:xfrm>
            <a:off x="4338320" y="538480"/>
            <a:ext cx="416560" cy="203199"/>
          </a:xfrm>
          <a:prstGeom prst="rect">
            <a:avLst/>
          </a:prstGeom>
          <a:solidFill>
            <a:schemeClr val="bg1"/>
          </a:solidFill>
        </p:spPr>
        <p:txBody>
          <a:bodyPr wrap="square" rtlCol="0">
            <a:spAutoFit/>
          </a:bodyPr>
          <a:lstStyle/>
          <a:p>
            <a:endParaRPr lang="en-US" dirty="0"/>
          </a:p>
        </p:txBody>
      </p:sp>
      <p:pic>
        <p:nvPicPr>
          <p:cNvPr id="17" name="Picture 16">
            <a:extLst>
              <a:ext uri="{FF2B5EF4-FFF2-40B4-BE49-F238E27FC236}">
                <a16:creationId xmlns:a16="http://schemas.microsoft.com/office/drawing/2014/main" id="{E8F26C3C-A42C-4283-ABD3-0915076A57F3}"/>
              </a:ext>
            </a:extLst>
          </p:cNvPr>
          <p:cNvPicPr>
            <a:picLocks noChangeAspect="1"/>
          </p:cNvPicPr>
          <p:nvPr/>
        </p:nvPicPr>
        <p:blipFill>
          <a:blip r:embed="rId4"/>
          <a:stretch>
            <a:fillRect/>
          </a:stretch>
        </p:blipFill>
        <p:spPr>
          <a:xfrm rot="1873457">
            <a:off x="8192603" y="1631863"/>
            <a:ext cx="595649" cy="530398"/>
          </a:xfrm>
          <a:prstGeom prst="rect">
            <a:avLst/>
          </a:prstGeom>
        </p:spPr>
      </p:pic>
      <p:pic>
        <p:nvPicPr>
          <p:cNvPr id="19" name="Picture 18">
            <a:extLst>
              <a:ext uri="{FF2B5EF4-FFF2-40B4-BE49-F238E27FC236}">
                <a16:creationId xmlns:a16="http://schemas.microsoft.com/office/drawing/2014/main" id="{0F7FDB7B-CFE0-4E01-8C51-97FFCD2D6046}"/>
              </a:ext>
            </a:extLst>
          </p:cNvPr>
          <p:cNvPicPr>
            <a:picLocks noChangeAspect="1"/>
          </p:cNvPicPr>
          <p:nvPr/>
        </p:nvPicPr>
        <p:blipFill>
          <a:blip r:embed="rId5"/>
          <a:stretch>
            <a:fillRect/>
          </a:stretch>
        </p:blipFill>
        <p:spPr>
          <a:xfrm rot="19280430">
            <a:off x="8236560" y="2777947"/>
            <a:ext cx="597460" cy="652329"/>
          </a:xfrm>
          <a:prstGeom prst="rect">
            <a:avLst/>
          </a:prstGeom>
        </p:spPr>
      </p:pic>
    </p:spTree>
    <p:extLst>
      <p:ext uri="{BB962C8B-B14F-4D97-AF65-F5344CB8AC3E}">
        <p14:creationId xmlns:p14="http://schemas.microsoft.com/office/powerpoint/2010/main" val="261134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D7E8-B137-41D6-BF4F-95D7E87D867F}"/>
              </a:ext>
            </a:extLst>
          </p:cNvPr>
          <p:cNvSpPr>
            <a:spLocks noGrp="1"/>
          </p:cNvSpPr>
          <p:nvPr>
            <p:ph type="title"/>
          </p:nvPr>
        </p:nvSpPr>
        <p:spPr>
          <a:xfrm>
            <a:off x="294200" y="365125"/>
            <a:ext cx="3454840" cy="3063875"/>
          </a:xfrm>
        </p:spPr>
        <p:txBody>
          <a:bodyPr/>
          <a:lstStyle/>
          <a:p>
            <a:r>
              <a:rPr lang="en-US" dirty="0"/>
              <a:t>Compliance Matrix (table 1)</a:t>
            </a:r>
          </a:p>
        </p:txBody>
      </p:sp>
      <p:sp>
        <p:nvSpPr>
          <p:cNvPr id="4" name="Footer Placeholder 3">
            <a:extLst>
              <a:ext uri="{FF2B5EF4-FFF2-40B4-BE49-F238E27FC236}">
                <a16:creationId xmlns:a16="http://schemas.microsoft.com/office/drawing/2014/main" id="{8F22E413-1523-44E0-84D1-09F07A4066BE}"/>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9ED258A6-D690-4888-B386-D142284BF5BF}"/>
              </a:ext>
            </a:extLst>
          </p:cNvPr>
          <p:cNvSpPr>
            <a:spLocks noGrp="1"/>
          </p:cNvSpPr>
          <p:nvPr>
            <p:ph type="sldNum" sz="quarter" idx="12"/>
          </p:nvPr>
        </p:nvSpPr>
        <p:spPr/>
        <p:txBody>
          <a:bodyPr/>
          <a:lstStyle/>
          <a:p>
            <a:fld id="{D5CA4161-6EC3-4748-B7F3-82EA64CE3DD4}" type="slidenum">
              <a:rPr lang="en-US" smtClean="0"/>
              <a:pPr/>
              <a:t>26</a:t>
            </a:fld>
            <a:endParaRPr lang="en-US"/>
          </a:p>
        </p:txBody>
      </p:sp>
      <p:sp>
        <p:nvSpPr>
          <p:cNvPr id="15" name="Arrow: Right 14">
            <a:extLst>
              <a:ext uri="{FF2B5EF4-FFF2-40B4-BE49-F238E27FC236}">
                <a16:creationId xmlns:a16="http://schemas.microsoft.com/office/drawing/2014/main" id="{7B073646-BE0A-4843-9050-68548411F1BC}"/>
              </a:ext>
            </a:extLst>
          </p:cNvPr>
          <p:cNvSpPr/>
          <p:nvPr/>
        </p:nvSpPr>
        <p:spPr>
          <a:xfrm>
            <a:off x="8022069" y="1897062"/>
            <a:ext cx="617741" cy="4914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0E0D723-1574-4A0A-8D4F-B6DAF24DD7BB}"/>
              </a:ext>
            </a:extLst>
          </p:cNvPr>
          <p:cNvPicPr>
            <a:picLocks noChangeAspect="1"/>
          </p:cNvPicPr>
          <p:nvPr/>
        </p:nvPicPr>
        <p:blipFill>
          <a:blip r:embed="rId3"/>
          <a:stretch>
            <a:fillRect/>
          </a:stretch>
        </p:blipFill>
        <p:spPr>
          <a:xfrm>
            <a:off x="3749041" y="0"/>
            <a:ext cx="6631194" cy="6858000"/>
          </a:xfrm>
          <a:prstGeom prst="rect">
            <a:avLst/>
          </a:prstGeom>
        </p:spPr>
      </p:pic>
      <p:sp>
        <p:nvSpPr>
          <p:cNvPr id="16" name="TextBox 15">
            <a:extLst>
              <a:ext uri="{FF2B5EF4-FFF2-40B4-BE49-F238E27FC236}">
                <a16:creationId xmlns:a16="http://schemas.microsoft.com/office/drawing/2014/main" id="{A21CE1AF-6086-40E2-9D98-D2E04313F3D7}"/>
              </a:ext>
            </a:extLst>
          </p:cNvPr>
          <p:cNvSpPr txBox="1"/>
          <p:nvPr/>
        </p:nvSpPr>
        <p:spPr>
          <a:xfrm>
            <a:off x="4338320" y="538480"/>
            <a:ext cx="416560" cy="203199"/>
          </a:xfrm>
          <a:prstGeom prst="rect">
            <a:avLst/>
          </a:prstGeom>
          <a:solidFill>
            <a:schemeClr val="bg1"/>
          </a:solidFill>
        </p:spPr>
        <p:txBody>
          <a:bodyPr wrap="square" rtlCol="0">
            <a:spAutoFit/>
          </a:bodyPr>
          <a:lstStyle/>
          <a:p>
            <a:endParaRPr lang="en-US" dirty="0"/>
          </a:p>
        </p:txBody>
      </p:sp>
      <p:pic>
        <p:nvPicPr>
          <p:cNvPr id="17" name="Picture 16">
            <a:extLst>
              <a:ext uri="{FF2B5EF4-FFF2-40B4-BE49-F238E27FC236}">
                <a16:creationId xmlns:a16="http://schemas.microsoft.com/office/drawing/2014/main" id="{E8F26C3C-A42C-4283-ABD3-0915076A57F3}"/>
              </a:ext>
            </a:extLst>
          </p:cNvPr>
          <p:cNvPicPr>
            <a:picLocks noChangeAspect="1"/>
          </p:cNvPicPr>
          <p:nvPr/>
        </p:nvPicPr>
        <p:blipFill>
          <a:blip r:embed="rId4"/>
          <a:stretch>
            <a:fillRect/>
          </a:stretch>
        </p:blipFill>
        <p:spPr>
          <a:xfrm rot="1873457">
            <a:off x="3199052" y="5130956"/>
            <a:ext cx="595649" cy="530398"/>
          </a:xfrm>
          <a:prstGeom prst="rect">
            <a:avLst/>
          </a:prstGeom>
        </p:spPr>
      </p:pic>
      <p:pic>
        <p:nvPicPr>
          <p:cNvPr id="19" name="Picture 18">
            <a:extLst>
              <a:ext uri="{FF2B5EF4-FFF2-40B4-BE49-F238E27FC236}">
                <a16:creationId xmlns:a16="http://schemas.microsoft.com/office/drawing/2014/main" id="{0F7FDB7B-CFE0-4E01-8C51-97FFCD2D6046}"/>
              </a:ext>
            </a:extLst>
          </p:cNvPr>
          <p:cNvPicPr>
            <a:picLocks noChangeAspect="1"/>
          </p:cNvPicPr>
          <p:nvPr/>
        </p:nvPicPr>
        <p:blipFill>
          <a:blip r:embed="rId5"/>
          <a:stretch>
            <a:fillRect/>
          </a:stretch>
        </p:blipFill>
        <p:spPr>
          <a:xfrm rot="19280430">
            <a:off x="3278480" y="4423867"/>
            <a:ext cx="597460" cy="652329"/>
          </a:xfrm>
          <a:prstGeom prst="rect">
            <a:avLst/>
          </a:prstGeom>
        </p:spPr>
      </p:pic>
    </p:spTree>
    <p:extLst>
      <p:ext uri="{BB962C8B-B14F-4D97-AF65-F5344CB8AC3E}">
        <p14:creationId xmlns:p14="http://schemas.microsoft.com/office/powerpoint/2010/main" val="242499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2D32-6EFA-4927-B142-B8491E87520D}"/>
              </a:ext>
            </a:extLst>
          </p:cNvPr>
          <p:cNvSpPr>
            <a:spLocks noGrp="1"/>
          </p:cNvSpPr>
          <p:nvPr>
            <p:ph type="title"/>
          </p:nvPr>
        </p:nvSpPr>
        <p:spPr/>
        <p:txBody>
          <a:bodyPr/>
          <a:lstStyle/>
          <a:p>
            <a:r>
              <a:rPr lang="en-US" dirty="0"/>
              <a:t>Results Table</a:t>
            </a:r>
          </a:p>
        </p:txBody>
      </p:sp>
      <p:sp>
        <p:nvSpPr>
          <p:cNvPr id="3" name="Text Placeholder 2">
            <a:extLst>
              <a:ext uri="{FF2B5EF4-FFF2-40B4-BE49-F238E27FC236}">
                <a16:creationId xmlns:a16="http://schemas.microsoft.com/office/drawing/2014/main" id="{3C5BEA29-2406-4ABE-A2EF-52D7C543F69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BA6B9BF1-9F64-407F-89A0-6E111094403C}"/>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FCE2826C-B57B-4A52-ACF7-BD1655324AAD}"/>
              </a:ext>
            </a:extLst>
          </p:cNvPr>
          <p:cNvSpPr>
            <a:spLocks noGrp="1"/>
          </p:cNvSpPr>
          <p:nvPr>
            <p:ph type="sldNum" sz="quarter" idx="12"/>
          </p:nvPr>
        </p:nvSpPr>
        <p:spPr/>
        <p:txBody>
          <a:bodyPr/>
          <a:lstStyle/>
          <a:p>
            <a:fld id="{D5CA4161-6EC3-4748-B7F3-82EA64CE3DD4}" type="slidenum">
              <a:rPr lang="en-US" smtClean="0"/>
              <a:pPr/>
              <a:t>27</a:t>
            </a:fld>
            <a:endParaRPr lang="en-US"/>
          </a:p>
        </p:txBody>
      </p:sp>
    </p:spTree>
    <p:extLst>
      <p:ext uri="{BB962C8B-B14F-4D97-AF65-F5344CB8AC3E}">
        <p14:creationId xmlns:p14="http://schemas.microsoft.com/office/powerpoint/2010/main" val="358143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D52EE1-4A5B-4D80-BC3E-1AC02578B52A}"/>
              </a:ext>
            </a:extLst>
          </p:cNvPr>
          <p:cNvSpPr>
            <a:spLocks noGrp="1"/>
          </p:cNvSpPr>
          <p:nvPr>
            <p:ph type="title"/>
          </p:nvPr>
        </p:nvSpPr>
        <p:spPr>
          <a:xfrm>
            <a:off x="131639" y="1269365"/>
            <a:ext cx="2682681" cy="1325563"/>
          </a:xfrm>
        </p:spPr>
        <p:txBody>
          <a:bodyPr>
            <a:normAutofit fontScale="90000"/>
          </a:bodyPr>
          <a:lstStyle/>
          <a:p>
            <a:r>
              <a:rPr lang="en-US" dirty="0"/>
              <a:t>Results Data Matrix (table 2)</a:t>
            </a:r>
          </a:p>
        </p:txBody>
      </p:sp>
      <p:pic>
        <p:nvPicPr>
          <p:cNvPr id="10" name="Content Placeholder 9">
            <a:extLst>
              <a:ext uri="{FF2B5EF4-FFF2-40B4-BE49-F238E27FC236}">
                <a16:creationId xmlns:a16="http://schemas.microsoft.com/office/drawing/2014/main" id="{D1DAEC7A-78D4-411C-8868-97600783E663}"/>
              </a:ext>
            </a:extLst>
          </p:cNvPr>
          <p:cNvPicPr>
            <a:picLocks noGrp="1" noChangeAspect="1"/>
          </p:cNvPicPr>
          <p:nvPr>
            <p:ph sz="half" idx="1"/>
          </p:nvPr>
        </p:nvPicPr>
        <p:blipFill rotWithShape="1">
          <a:blip r:embed="rId3"/>
          <a:srcRect l="13750" t="5902" r="64145" b="9466"/>
          <a:stretch/>
        </p:blipFill>
        <p:spPr>
          <a:xfrm>
            <a:off x="3485634" y="117084"/>
            <a:ext cx="5658366" cy="6769832"/>
          </a:xfrm>
        </p:spPr>
      </p:pic>
      <p:sp>
        <p:nvSpPr>
          <p:cNvPr id="4" name="Footer Placeholder 3">
            <a:extLst>
              <a:ext uri="{FF2B5EF4-FFF2-40B4-BE49-F238E27FC236}">
                <a16:creationId xmlns:a16="http://schemas.microsoft.com/office/drawing/2014/main" id="{6077E277-A965-49F6-9DC1-A49A841D009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85E354B8-838D-4CE0-9703-399F014E98B5}"/>
              </a:ext>
            </a:extLst>
          </p:cNvPr>
          <p:cNvSpPr>
            <a:spLocks noGrp="1"/>
          </p:cNvSpPr>
          <p:nvPr>
            <p:ph type="sldNum" sz="quarter" idx="12"/>
          </p:nvPr>
        </p:nvSpPr>
        <p:spPr/>
        <p:txBody>
          <a:bodyPr/>
          <a:lstStyle/>
          <a:p>
            <a:fld id="{D5CA4161-6EC3-4748-B7F3-82EA64CE3DD4}" type="slidenum">
              <a:rPr lang="en-US" smtClean="0"/>
              <a:pPr/>
              <a:t>28</a:t>
            </a:fld>
            <a:endParaRPr lang="en-US"/>
          </a:p>
        </p:txBody>
      </p:sp>
      <p:sp>
        <p:nvSpPr>
          <p:cNvPr id="12" name="Arrow: Right 11">
            <a:extLst>
              <a:ext uri="{FF2B5EF4-FFF2-40B4-BE49-F238E27FC236}">
                <a16:creationId xmlns:a16="http://schemas.microsoft.com/office/drawing/2014/main" id="{9BF8EA3F-B135-4FF6-9D4E-5AB40B003BAD}"/>
              </a:ext>
            </a:extLst>
          </p:cNvPr>
          <p:cNvSpPr/>
          <p:nvPr/>
        </p:nvSpPr>
        <p:spPr>
          <a:xfrm rot="10800000">
            <a:off x="8861835" y="711898"/>
            <a:ext cx="643055" cy="471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DE04E15-8CBF-4C91-805C-D20B36839AEC}"/>
              </a:ext>
            </a:extLst>
          </p:cNvPr>
          <p:cNvSpPr/>
          <p:nvPr/>
        </p:nvSpPr>
        <p:spPr>
          <a:xfrm rot="10800000">
            <a:off x="8861835" y="2249178"/>
            <a:ext cx="643055" cy="471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90F97C-E9FF-42B9-B604-F314B9C1AB59}"/>
              </a:ext>
            </a:extLst>
          </p:cNvPr>
          <p:cNvPicPr>
            <a:picLocks noChangeAspect="1"/>
          </p:cNvPicPr>
          <p:nvPr/>
        </p:nvPicPr>
        <p:blipFill>
          <a:blip r:embed="rId4"/>
          <a:stretch>
            <a:fillRect/>
          </a:stretch>
        </p:blipFill>
        <p:spPr>
          <a:xfrm>
            <a:off x="8846465" y="3700222"/>
            <a:ext cx="658425" cy="506012"/>
          </a:xfrm>
          <a:prstGeom prst="rect">
            <a:avLst/>
          </a:prstGeom>
        </p:spPr>
      </p:pic>
    </p:spTree>
    <p:extLst>
      <p:ext uri="{BB962C8B-B14F-4D97-AF65-F5344CB8AC3E}">
        <p14:creationId xmlns:p14="http://schemas.microsoft.com/office/powerpoint/2010/main" val="168363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D52EE1-4A5B-4D80-BC3E-1AC02578B52A}"/>
              </a:ext>
            </a:extLst>
          </p:cNvPr>
          <p:cNvSpPr>
            <a:spLocks noGrp="1"/>
          </p:cNvSpPr>
          <p:nvPr>
            <p:ph type="title"/>
          </p:nvPr>
        </p:nvSpPr>
        <p:spPr>
          <a:xfrm>
            <a:off x="258234" y="1025525"/>
            <a:ext cx="2581081" cy="1325563"/>
          </a:xfrm>
        </p:spPr>
        <p:txBody>
          <a:bodyPr>
            <a:normAutofit fontScale="90000"/>
          </a:bodyPr>
          <a:lstStyle/>
          <a:p>
            <a:r>
              <a:rPr lang="en-US" dirty="0"/>
              <a:t>Results Data Matrix (table 2)</a:t>
            </a:r>
          </a:p>
        </p:txBody>
      </p:sp>
      <p:pic>
        <p:nvPicPr>
          <p:cNvPr id="10" name="Content Placeholder 9">
            <a:extLst>
              <a:ext uri="{FF2B5EF4-FFF2-40B4-BE49-F238E27FC236}">
                <a16:creationId xmlns:a16="http://schemas.microsoft.com/office/drawing/2014/main" id="{D1DAEC7A-78D4-411C-8868-97600783E663}"/>
              </a:ext>
            </a:extLst>
          </p:cNvPr>
          <p:cNvPicPr>
            <a:picLocks noGrp="1" noChangeAspect="1"/>
          </p:cNvPicPr>
          <p:nvPr>
            <p:ph sz="half" idx="1"/>
          </p:nvPr>
        </p:nvPicPr>
        <p:blipFill rotWithShape="1">
          <a:blip r:embed="rId3"/>
          <a:srcRect l="13750" t="5902" r="64145" b="9466"/>
          <a:stretch/>
        </p:blipFill>
        <p:spPr>
          <a:xfrm>
            <a:off x="3950955" y="129556"/>
            <a:ext cx="5623772" cy="6728443"/>
          </a:xfrm>
        </p:spPr>
      </p:pic>
      <p:sp>
        <p:nvSpPr>
          <p:cNvPr id="4" name="Footer Placeholder 3">
            <a:extLst>
              <a:ext uri="{FF2B5EF4-FFF2-40B4-BE49-F238E27FC236}">
                <a16:creationId xmlns:a16="http://schemas.microsoft.com/office/drawing/2014/main" id="{6077E277-A965-49F6-9DC1-A49A841D009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85E354B8-838D-4CE0-9703-399F014E98B5}"/>
              </a:ext>
            </a:extLst>
          </p:cNvPr>
          <p:cNvSpPr>
            <a:spLocks noGrp="1"/>
          </p:cNvSpPr>
          <p:nvPr>
            <p:ph type="sldNum" sz="quarter" idx="12"/>
          </p:nvPr>
        </p:nvSpPr>
        <p:spPr/>
        <p:txBody>
          <a:bodyPr/>
          <a:lstStyle/>
          <a:p>
            <a:fld id="{D5CA4161-6EC3-4748-B7F3-82EA64CE3DD4}" type="slidenum">
              <a:rPr lang="en-US" smtClean="0"/>
              <a:pPr/>
              <a:t>29</a:t>
            </a:fld>
            <a:endParaRPr lang="en-US"/>
          </a:p>
        </p:txBody>
      </p:sp>
      <p:sp>
        <p:nvSpPr>
          <p:cNvPr id="12" name="Arrow: Right 11">
            <a:extLst>
              <a:ext uri="{FF2B5EF4-FFF2-40B4-BE49-F238E27FC236}">
                <a16:creationId xmlns:a16="http://schemas.microsoft.com/office/drawing/2014/main" id="{9BF8EA3F-B135-4FF6-9D4E-5AB40B003BAD}"/>
              </a:ext>
            </a:extLst>
          </p:cNvPr>
          <p:cNvSpPr/>
          <p:nvPr/>
        </p:nvSpPr>
        <p:spPr>
          <a:xfrm rot="9520772">
            <a:off x="9342434" y="5077532"/>
            <a:ext cx="643055" cy="471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DE04E15-8CBF-4C91-805C-D20B36839AEC}"/>
              </a:ext>
            </a:extLst>
          </p:cNvPr>
          <p:cNvSpPr/>
          <p:nvPr/>
        </p:nvSpPr>
        <p:spPr>
          <a:xfrm rot="9232106">
            <a:off x="9335187" y="4291337"/>
            <a:ext cx="643055" cy="471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72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8404-73FA-AA64-20C0-91CD2D2A39A1}"/>
              </a:ext>
            </a:extLst>
          </p:cNvPr>
          <p:cNvSpPr>
            <a:spLocks noGrp="1"/>
          </p:cNvSpPr>
          <p:nvPr>
            <p:ph type="title"/>
          </p:nvPr>
        </p:nvSpPr>
        <p:spPr>
          <a:xfrm>
            <a:off x="294198" y="129557"/>
            <a:ext cx="11603603" cy="1325563"/>
          </a:xfrm>
        </p:spPr>
        <p:txBody>
          <a:bodyPr/>
          <a:lstStyle/>
          <a:p>
            <a:r>
              <a:rPr lang="en-US" dirty="0"/>
              <a:t>Data Sources for the DDP</a:t>
            </a:r>
          </a:p>
        </p:txBody>
      </p:sp>
      <p:sp>
        <p:nvSpPr>
          <p:cNvPr id="4" name="Footer Placeholder 3">
            <a:extLst>
              <a:ext uri="{FF2B5EF4-FFF2-40B4-BE49-F238E27FC236}">
                <a16:creationId xmlns:a16="http://schemas.microsoft.com/office/drawing/2014/main" id="{F49242A0-6970-76E0-0D5F-0E66389F7FC3}"/>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21BBE4D-B85C-0BCC-34CA-29AAC3856183}"/>
              </a:ext>
            </a:extLst>
          </p:cNvPr>
          <p:cNvSpPr>
            <a:spLocks noGrp="1"/>
          </p:cNvSpPr>
          <p:nvPr>
            <p:ph type="sldNum" sz="quarter" idx="12"/>
          </p:nvPr>
        </p:nvSpPr>
        <p:spPr/>
        <p:txBody>
          <a:bodyPr/>
          <a:lstStyle/>
          <a:p>
            <a:fld id="{D5CA4161-6EC3-4748-B7F3-82EA64CE3DD4}" type="slidenum">
              <a:rPr lang="en-US" smtClean="0"/>
              <a:pPr/>
              <a:t>3</a:t>
            </a:fld>
            <a:endParaRPr lang="en-US"/>
          </a:p>
        </p:txBody>
      </p:sp>
      <p:graphicFrame>
        <p:nvGraphicFramePr>
          <p:cNvPr id="6" name="Table 6">
            <a:extLst>
              <a:ext uri="{FF2B5EF4-FFF2-40B4-BE49-F238E27FC236}">
                <a16:creationId xmlns:a16="http://schemas.microsoft.com/office/drawing/2014/main" id="{1374C17C-4FDD-964E-CCA8-68CECD5811E5}"/>
              </a:ext>
            </a:extLst>
          </p:cNvPr>
          <p:cNvGraphicFramePr>
            <a:graphicFrameLocks noGrp="1"/>
          </p:cNvGraphicFramePr>
          <p:nvPr>
            <p:extLst>
              <p:ext uri="{D42A27DB-BD31-4B8C-83A1-F6EECF244321}">
                <p14:modId xmlns:p14="http://schemas.microsoft.com/office/powerpoint/2010/main" val="1418776156"/>
              </p:ext>
            </p:extLst>
          </p:nvPr>
        </p:nvGraphicFramePr>
        <p:xfrm>
          <a:off x="393852" y="1402244"/>
          <a:ext cx="11503949" cy="4450080"/>
        </p:xfrm>
        <a:graphic>
          <a:graphicData uri="http://schemas.openxmlformats.org/drawingml/2006/table">
            <a:tbl>
              <a:tblPr firstRow="1" bandRow="1">
                <a:tableStyleId>{5C22544A-7EE6-4342-B048-85BDC9FD1C3A}</a:tableStyleId>
              </a:tblPr>
              <a:tblGrid>
                <a:gridCol w="1681436">
                  <a:extLst>
                    <a:ext uri="{9D8B030D-6E8A-4147-A177-3AD203B41FA5}">
                      <a16:colId xmlns:a16="http://schemas.microsoft.com/office/drawing/2014/main" val="3101041704"/>
                    </a:ext>
                  </a:extLst>
                </a:gridCol>
                <a:gridCol w="6071691">
                  <a:extLst>
                    <a:ext uri="{9D8B030D-6E8A-4147-A177-3AD203B41FA5}">
                      <a16:colId xmlns:a16="http://schemas.microsoft.com/office/drawing/2014/main" val="2556993195"/>
                    </a:ext>
                  </a:extLst>
                </a:gridCol>
                <a:gridCol w="3750822">
                  <a:extLst>
                    <a:ext uri="{9D8B030D-6E8A-4147-A177-3AD203B41FA5}">
                      <a16:colId xmlns:a16="http://schemas.microsoft.com/office/drawing/2014/main" val="2617703021"/>
                    </a:ext>
                  </a:extLst>
                </a:gridCol>
              </a:tblGrid>
              <a:tr h="370840">
                <a:tc>
                  <a:txBody>
                    <a:bodyPr/>
                    <a:lstStyle/>
                    <a:p>
                      <a:pPr algn="ctr"/>
                      <a:r>
                        <a:rPr lang="en-US" dirty="0"/>
                        <a:t>Indicator No.</a:t>
                      </a:r>
                    </a:p>
                  </a:txBody>
                  <a:tcPr/>
                </a:tc>
                <a:tc>
                  <a:txBody>
                    <a:bodyPr/>
                    <a:lstStyle/>
                    <a:p>
                      <a:pPr algn="ctr"/>
                      <a:r>
                        <a:rPr lang="en-US" dirty="0"/>
                        <a:t>Indicator Description</a:t>
                      </a:r>
                    </a:p>
                  </a:txBody>
                  <a:tcPr/>
                </a:tc>
                <a:tc>
                  <a:txBody>
                    <a:bodyPr/>
                    <a:lstStyle/>
                    <a:p>
                      <a:pPr algn="ctr"/>
                      <a:r>
                        <a:rPr lang="en-US" dirty="0"/>
                        <a:t>Relevant Report</a:t>
                      </a:r>
                    </a:p>
                  </a:txBody>
                  <a:tcPr/>
                </a:tc>
                <a:extLst>
                  <a:ext uri="{0D108BD9-81ED-4DB2-BD59-A6C34878D82A}">
                    <a16:rowId xmlns:a16="http://schemas.microsoft.com/office/drawing/2014/main" val="3586039757"/>
                  </a:ext>
                </a:extLst>
              </a:tr>
              <a:tr h="370840">
                <a:tc>
                  <a:txBody>
                    <a:bodyPr/>
                    <a:lstStyle/>
                    <a:p>
                      <a:pPr algn="ctr"/>
                      <a:r>
                        <a:rPr lang="en-US" dirty="0"/>
                        <a:t>1</a:t>
                      </a:r>
                    </a:p>
                  </a:txBody>
                  <a:tcPr/>
                </a:tc>
                <a:tc>
                  <a:txBody>
                    <a:bodyPr/>
                    <a:lstStyle/>
                    <a:p>
                      <a:pPr algn="ctr"/>
                      <a:r>
                        <a:rPr lang="en-US" dirty="0"/>
                        <a:t>SWDs exited by Graduation with a Regular Diploma</a:t>
                      </a:r>
                    </a:p>
                  </a:txBody>
                  <a:tcPr/>
                </a:tc>
                <a:tc>
                  <a:txBody>
                    <a:bodyPr/>
                    <a:lstStyle/>
                    <a:p>
                      <a:pPr algn="ctr"/>
                      <a:r>
                        <a:rPr lang="en-US" dirty="0"/>
                        <a:t>Exiting Report (EOY)</a:t>
                      </a:r>
                    </a:p>
                  </a:txBody>
                  <a:tcPr/>
                </a:tc>
                <a:extLst>
                  <a:ext uri="{0D108BD9-81ED-4DB2-BD59-A6C34878D82A}">
                    <a16:rowId xmlns:a16="http://schemas.microsoft.com/office/drawing/2014/main" val="3390438362"/>
                  </a:ext>
                </a:extLst>
              </a:tr>
              <a:tr h="370840">
                <a:tc>
                  <a:txBody>
                    <a:bodyPr/>
                    <a:lstStyle/>
                    <a:p>
                      <a:pPr algn="ctr"/>
                      <a:r>
                        <a:rPr lang="en-US" dirty="0"/>
                        <a:t>2</a:t>
                      </a:r>
                    </a:p>
                  </a:txBody>
                  <a:tcPr/>
                </a:tc>
                <a:tc>
                  <a:txBody>
                    <a:bodyPr/>
                    <a:lstStyle/>
                    <a:p>
                      <a:pPr algn="ctr"/>
                      <a:r>
                        <a:rPr lang="en-US" dirty="0"/>
                        <a:t>SWDs exited by Drop-Out from School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Exiting Report (EOY)</a:t>
                      </a:r>
                    </a:p>
                  </a:txBody>
                  <a:tcPr/>
                </a:tc>
                <a:extLst>
                  <a:ext uri="{0D108BD9-81ED-4DB2-BD59-A6C34878D82A}">
                    <a16:rowId xmlns:a16="http://schemas.microsoft.com/office/drawing/2014/main" val="1440477640"/>
                  </a:ext>
                </a:extLst>
              </a:tr>
              <a:tr h="370840">
                <a:tc>
                  <a:txBody>
                    <a:bodyPr/>
                    <a:lstStyle/>
                    <a:p>
                      <a:pPr algn="ctr"/>
                      <a:r>
                        <a:rPr lang="en-US" dirty="0"/>
                        <a:t>3</a:t>
                      </a:r>
                    </a:p>
                  </a:txBody>
                  <a:tcPr/>
                </a:tc>
                <a:tc>
                  <a:txBody>
                    <a:bodyPr/>
                    <a:lstStyle/>
                    <a:p>
                      <a:pPr algn="ctr"/>
                      <a:r>
                        <a:rPr lang="en-US" dirty="0"/>
                        <a:t>Participation/Performance for SWDs on Assessments</a:t>
                      </a:r>
                    </a:p>
                  </a:txBody>
                  <a:tcPr/>
                </a:tc>
                <a:tc>
                  <a:txBody>
                    <a:bodyPr/>
                    <a:lstStyle/>
                    <a:p>
                      <a:pPr algn="ctr"/>
                      <a:r>
                        <a:rPr lang="en-US" dirty="0"/>
                        <a:t>A-F Report Card</a:t>
                      </a:r>
                    </a:p>
                  </a:txBody>
                  <a:tcPr/>
                </a:tc>
                <a:extLst>
                  <a:ext uri="{0D108BD9-81ED-4DB2-BD59-A6C34878D82A}">
                    <a16:rowId xmlns:a16="http://schemas.microsoft.com/office/drawing/2014/main" val="4049727270"/>
                  </a:ext>
                </a:extLst>
              </a:tr>
              <a:tr h="370840">
                <a:tc>
                  <a:txBody>
                    <a:bodyPr/>
                    <a:lstStyle/>
                    <a:p>
                      <a:pPr algn="ctr"/>
                      <a:r>
                        <a:rPr lang="en-US" dirty="0"/>
                        <a:t>4</a:t>
                      </a:r>
                    </a:p>
                  </a:txBody>
                  <a:tcPr/>
                </a:tc>
                <a:tc>
                  <a:txBody>
                    <a:bodyPr/>
                    <a:lstStyle/>
                    <a:p>
                      <a:pPr algn="ctr"/>
                      <a:r>
                        <a:rPr lang="en-US" dirty="0"/>
                        <a:t>Discrepancy in Suspension/Expulsion</a:t>
                      </a:r>
                    </a:p>
                  </a:txBody>
                  <a:tcPr/>
                </a:tc>
                <a:tc>
                  <a:txBody>
                    <a:bodyPr/>
                    <a:lstStyle/>
                    <a:p>
                      <a:pPr algn="ctr"/>
                      <a:r>
                        <a:rPr lang="en-US" dirty="0"/>
                        <a:t>Discipline Report (EOY)</a:t>
                      </a:r>
                    </a:p>
                  </a:txBody>
                  <a:tcPr/>
                </a:tc>
                <a:extLst>
                  <a:ext uri="{0D108BD9-81ED-4DB2-BD59-A6C34878D82A}">
                    <a16:rowId xmlns:a16="http://schemas.microsoft.com/office/drawing/2014/main" val="1848949506"/>
                  </a:ext>
                </a:extLst>
              </a:tr>
              <a:tr h="370840">
                <a:tc>
                  <a:txBody>
                    <a:bodyPr/>
                    <a:lstStyle/>
                    <a:p>
                      <a:pPr algn="ctr"/>
                      <a:r>
                        <a:rPr lang="en-US" dirty="0"/>
                        <a:t>5</a:t>
                      </a:r>
                    </a:p>
                  </a:txBody>
                  <a:tcPr/>
                </a:tc>
                <a:tc>
                  <a:txBody>
                    <a:bodyPr/>
                    <a:lstStyle/>
                    <a:p>
                      <a:pPr algn="ctr"/>
                      <a:r>
                        <a:rPr lang="en-US" dirty="0"/>
                        <a:t>School Age Least Restrictive Environment</a:t>
                      </a:r>
                    </a:p>
                  </a:txBody>
                  <a:tcPr/>
                </a:tc>
                <a:tc>
                  <a:txBody>
                    <a:bodyPr/>
                    <a:lstStyle/>
                    <a:p>
                      <a:pPr algn="ctr"/>
                      <a:r>
                        <a:rPr lang="en-US" dirty="0"/>
                        <a:t>Child Count (2023)</a:t>
                      </a:r>
                    </a:p>
                  </a:txBody>
                  <a:tcPr/>
                </a:tc>
                <a:extLst>
                  <a:ext uri="{0D108BD9-81ED-4DB2-BD59-A6C34878D82A}">
                    <a16:rowId xmlns:a16="http://schemas.microsoft.com/office/drawing/2014/main" val="1313244533"/>
                  </a:ext>
                </a:extLst>
              </a:tr>
              <a:tr h="370840">
                <a:tc>
                  <a:txBody>
                    <a:bodyPr/>
                    <a:lstStyle/>
                    <a:p>
                      <a:pPr algn="ctr"/>
                      <a:r>
                        <a:rPr lang="en-US" dirty="0"/>
                        <a:t>6</a:t>
                      </a:r>
                    </a:p>
                  </a:txBody>
                  <a:tcPr/>
                </a:tc>
                <a:tc>
                  <a:txBody>
                    <a:bodyPr/>
                    <a:lstStyle/>
                    <a:p>
                      <a:pPr algn="ctr"/>
                      <a:r>
                        <a:rPr lang="en-US" dirty="0"/>
                        <a:t>Early Childhood Environment</a:t>
                      </a:r>
                    </a:p>
                  </a:txBody>
                  <a:tcPr/>
                </a:tc>
                <a:tc>
                  <a:txBody>
                    <a:bodyPr/>
                    <a:lstStyle/>
                    <a:p>
                      <a:pPr algn="ctr"/>
                      <a:r>
                        <a:rPr lang="en-US" dirty="0"/>
                        <a:t>Child Count (2023)</a:t>
                      </a:r>
                    </a:p>
                  </a:txBody>
                  <a:tcPr/>
                </a:tc>
                <a:extLst>
                  <a:ext uri="{0D108BD9-81ED-4DB2-BD59-A6C34878D82A}">
                    <a16:rowId xmlns:a16="http://schemas.microsoft.com/office/drawing/2014/main" val="563085916"/>
                  </a:ext>
                </a:extLst>
              </a:tr>
              <a:tr h="370840">
                <a:tc>
                  <a:txBody>
                    <a:bodyPr/>
                    <a:lstStyle/>
                    <a:p>
                      <a:pPr algn="ctr"/>
                      <a:r>
                        <a:rPr lang="en-US" dirty="0"/>
                        <a:t>7</a:t>
                      </a:r>
                    </a:p>
                  </a:txBody>
                  <a:tcPr/>
                </a:tc>
                <a:tc>
                  <a:txBody>
                    <a:bodyPr/>
                    <a:lstStyle/>
                    <a:p>
                      <a:pPr algn="ctr"/>
                      <a:r>
                        <a:rPr lang="en-US" dirty="0"/>
                        <a:t>Early Childhood Outcomes</a:t>
                      </a:r>
                    </a:p>
                  </a:txBody>
                  <a:tcPr/>
                </a:tc>
                <a:tc>
                  <a:txBody>
                    <a:bodyPr/>
                    <a:lstStyle/>
                    <a:p>
                      <a:pPr algn="ctr"/>
                      <a:r>
                        <a:rPr lang="en-US" dirty="0"/>
                        <a:t>ECO Report (EOY)</a:t>
                      </a:r>
                    </a:p>
                  </a:txBody>
                  <a:tcPr/>
                </a:tc>
                <a:extLst>
                  <a:ext uri="{0D108BD9-81ED-4DB2-BD59-A6C34878D82A}">
                    <a16:rowId xmlns:a16="http://schemas.microsoft.com/office/drawing/2014/main" val="3819040975"/>
                  </a:ext>
                </a:extLst>
              </a:tr>
              <a:tr h="370840">
                <a:tc>
                  <a:txBody>
                    <a:bodyPr/>
                    <a:lstStyle/>
                    <a:p>
                      <a:pPr algn="ctr"/>
                      <a:r>
                        <a:rPr lang="en-US" dirty="0"/>
                        <a:t>8</a:t>
                      </a:r>
                    </a:p>
                  </a:txBody>
                  <a:tcPr/>
                </a:tc>
                <a:tc>
                  <a:txBody>
                    <a:bodyPr/>
                    <a:lstStyle/>
                    <a:p>
                      <a:pPr algn="ctr"/>
                      <a:r>
                        <a:rPr lang="en-US" dirty="0"/>
                        <a:t>Parent Involvement</a:t>
                      </a:r>
                    </a:p>
                  </a:txBody>
                  <a:tcPr/>
                </a:tc>
                <a:tc>
                  <a:txBody>
                    <a:bodyPr/>
                    <a:lstStyle/>
                    <a:p>
                      <a:pPr algn="ctr"/>
                      <a:r>
                        <a:rPr lang="en-US" dirty="0"/>
                        <a:t>Parent Surveys (2023-2024)</a:t>
                      </a:r>
                    </a:p>
                  </a:txBody>
                  <a:tcPr/>
                </a:tc>
                <a:extLst>
                  <a:ext uri="{0D108BD9-81ED-4DB2-BD59-A6C34878D82A}">
                    <a16:rowId xmlns:a16="http://schemas.microsoft.com/office/drawing/2014/main" val="1865165321"/>
                  </a:ext>
                </a:extLst>
              </a:tr>
              <a:tr h="370840">
                <a:tc>
                  <a:txBody>
                    <a:bodyPr/>
                    <a:lstStyle/>
                    <a:p>
                      <a:pPr algn="ctr"/>
                      <a:r>
                        <a:rPr lang="en-US" dirty="0"/>
                        <a:t>9</a:t>
                      </a:r>
                    </a:p>
                  </a:txBody>
                  <a:tcPr/>
                </a:tc>
                <a:tc>
                  <a:txBody>
                    <a:bodyPr/>
                    <a:lstStyle/>
                    <a:p>
                      <a:pPr algn="ctr"/>
                      <a:r>
                        <a:rPr lang="en-US" dirty="0"/>
                        <a:t>Disproportionality of Racial/Ethnic Representation</a:t>
                      </a:r>
                    </a:p>
                  </a:txBody>
                  <a:tcPr/>
                </a:tc>
                <a:tc>
                  <a:txBody>
                    <a:bodyPr/>
                    <a:lstStyle/>
                    <a:p>
                      <a:pPr algn="ctr"/>
                      <a:r>
                        <a:rPr lang="en-US" dirty="0"/>
                        <a:t>Child Count (2023)</a:t>
                      </a:r>
                    </a:p>
                  </a:txBody>
                  <a:tcPr/>
                </a:tc>
                <a:extLst>
                  <a:ext uri="{0D108BD9-81ED-4DB2-BD59-A6C34878D82A}">
                    <a16:rowId xmlns:a16="http://schemas.microsoft.com/office/drawing/2014/main" val="2409780898"/>
                  </a:ext>
                </a:extLst>
              </a:tr>
              <a:tr h="370840">
                <a:tc>
                  <a:txBody>
                    <a:bodyPr/>
                    <a:lstStyle/>
                    <a:p>
                      <a:pPr algn="ctr"/>
                      <a:r>
                        <a:rPr lang="en-US" dirty="0"/>
                        <a:t>10</a:t>
                      </a:r>
                    </a:p>
                  </a:txBody>
                  <a:tcPr/>
                </a:tc>
                <a:tc>
                  <a:txBody>
                    <a:bodyPr/>
                    <a:lstStyle/>
                    <a:p>
                      <a:pPr algn="ctr"/>
                      <a:r>
                        <a:rPr lang="en-US" dirty="0"/>
                        <a:t>Disproportionality – Specific Disabilities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Child Count (2023)</a:t>
                      </a:r>
                    </a:p>
                  </a:txBody>
                  <a:tcPr/>
                </a:tc>
                <a:extLst>
                  <a:ext uri="{0D108BD9-81ED-4DB2-BD59-A6C34878D82A}">
                    <a16:rowId xmlns:a16="http://schemas.microsoft.com/office/drawing/2014/main" val="1251909909"/>
                  </a:ext>
                </a:extLst>
              </a:tr>
              <a:tr h="370840">
                <a:tc>
                  <a:txBody>
                    <a:bodyPr/>
                    <a:lstStyle/>
                    <a:p>
                      <a:pPr algn="ctr"/>
                      <a:r>
                        <a:rPr lang="en-US" dirty="0"/>
                        <a:t>11</a:t>
                      </a:r>
                    </a:p>
                  </a:txBody>
                  <a:tcPr/>
                </a:tc>
                <a:tc>
                  <a:txBody>
                    <a:bodyPr/>
                    <a:lstStyle/>
                    <a:p>
                      <a:pPr algn="ctr"/>
                      <a:r>
                        <a:rPr lang="en-US" dirty="0"/>
                        <a:t>Child Find</a:t>
                      </a:r>
                    </a:p>
                  </a:txBody>
                  <a:tcPr/>
                </a:tc>
                <a:tc>
                  <a:txBody>
                    <a:bodyPr/>
                    <a:lstStyle/>
                    <a:p>
                      <a:pPr algn="ctr"/>
                      <a:r>
                        <a:rPr lang="en-US" dirty="0"/>
                        <a:t>Eligibility Timeline Report (EOY)</a:t>
                      </a:r>
                    </a:p>
                  </a:txBody>
                  <a:tcPr/>
                </a:tc>
                <a:extLst>
                  <a:ext uri="{0D108BD9-81ED-4DB2-BD59-A6C34878D82A}">
                    <a16:rowId xmlns:a16="http://schemas.microsoft.com/office/drawing/2014/main" val="732488322"/>
                  </a:ext>
                </a:extLst>
              </a:tr>
            </a:tbl>
          </a:graphicData>
        </a:graphic>
      </p:graphicFrame>
    </p:spTree>
    <p:extLst>
      <p:ext uri="{BB962C8B-B14F-4D97-AF65-F5344CB8AC3E}">
        <p14:creationId xmlns:p14="http://schemas.microsoft.com/office/powerpoint/2010/main" val="300950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D52EE1-4A5B-4D80-BC3E-1AC02578B52A}"/>
              </a:ext>
            </a:extLst>
          </p:cNvPr>
          <p:cNvSpPr>
            <a:spLocks noGrp="1"/>
          </p:cNvSpPr>
          <p:nvPr>
            <p:ph type="title"/>
          </p:nvPr>
        </p:nvSpPr>
        <p:spPr>
          <a:xfrm>
            <a:off x="258234" y="1025525"/>
            <a:ext cx="2581081" cy="1325563"/>
          </a:xfrm>
        </p:spPr>
        <p:txBody>
          <a:bodyPr>
            <a:normAutofit fontScale="90000"/>
          </a:bodyPr>
          <a:lstStyle/>
          <a:p>
            <a:r>
              <a:rPr lang="en-US" dirty="0"/>
              <a:t>Results Data Matrix (table 2)</a:t>
            </a:r>
          </a:p>
        </p:txBody>
      </p:sp>
      <p:pic>
        <p:nvPicPr>
          <p:cNvPr id="10" name="Content Placeholder 9">
            <a:extLst>
              <a:ext uri="{FF2B5EF4-FFF2-40B4-BE49-F238E27FC236}">
                <a16:creationId xmlns:a16="http://schemas.microsoft.com/office/drawing/2014/main" id="{D1DAEC7A-78D4-411C-8868-97600783E663}"/>
              </a:ext>
            </a:extLst>
          </p:cNvPr>
          <p:cNvPicPr>
            <a:picLocks noGrp="1" noChangeAspect="1"/>
          </p:cNvPicPr>
          <p:nvPr>
            <p:ph sz="half" idx="1"/>
          </p:nvPr>
        </p:nvPicPr>
        <p:blipFill rotWithShape="1">
          <a:blip r:embed="rId3"/>
          <a:srcRect l="13750" t="5902" r="64145" b="9466"/>
          <a:stretch/>
        </p:blipFill>
        <p:spPr>
          <a:xfrm>
            <a:off x="3950955" y="129556"/>
            <a:ext cx="5623772" cy="6728443"/>
          </a:xfrm>
        </p:spPr>
      </p:pic>
      <p:sp>
        <p:nvSpPr>
          <p:cNvPr id="4" name="Footer Placeholder 3">
            <a:extLst>
              <a:ext uri="{FF2B5EF4-FFF2-40B4-BE49-F238E27FC236}">
                <a16:creationId xmlns:a16="http://schemas.microsoft.com/office/drawing/2014/main" id="{6077E277-A965-49F6-9DC1-A49A841D009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85E354B8-838D-4CE0-9703-399F014E98B5}"/>
              </a:ext>
            </a:extLst>
          </p:cNvPr>
          <p:cNvSpPr>
            <a:spLocks noGrp="1"/>
          </p:cNvSpPr>
          <p:nvPr>
            <p:ph type="sldNum" sz="quarter" idx="12"/>
          </p:nvPr>
        </p:nvSpPr>
        <p:spPr/>
        <p:txBody>
          <a:bodyPr/>
          <a:lstStyle/>
          <a:p>
            <a:fld id="{D5CA4161-6EC3-4748-B7F3-82EA64CE3DD4}" type="slidenum">
              <a:rPr lang="en-US" smtClean="0"/>
              <a:pPr/>
              <a:t>30</a:t>
            </a:fld>
            <a:endParaRPr lang="en-US"/>
          </a:p>
        </p:txBody>
      </p:sp>
      <p:sp>
        <p:nvSpPr>
          <p:cNvPr id="12" name="Arrow: Right 11">
            <a:extLst>
              <a:ext uri="{FF2B5EF4-FFF2-40B4-BE49-F238E27FC236}">
                <a16:creationId xmlns:a16="http://schemas.microsoft.com/office/drawing/2014/main" id="{9BF8EA3F-B135-4FF6-9D4E-5AB40B003BAD}"/>
              </a:ext>
            </a:extLst>
          </p:cNvPr>
          <p:cNvSpPr/>
          <p:nvPr/>
        </p:nvSpPr>
        <p:spPr>
          <a:xfrm rot="9520772">
            <a:off x="9342435" y="5297037"/>
            <a:ext cx="643055" cy="471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98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C0CB-37A7-43D9-AC8D-4D168D547667}"/>
              </a:ext>
            </a:extLst>
          </p:cNvPr>
          <p:cNvSpPr>
            <a:spLocks noGrp="1"/>
          </p:cNvSpPr>
          <p:nvPr>
            <p:ph type="title"/>
          </p:nvPr>
        </p:nvSpPr>
        <p:spPr/>
        <p:txBody>
          <a:bodyPr/>
          <a:lstStyle/>
          <a:p>
            <a:r>
              <a:rPr lang="en-US" sz="4400" dirty="0"/>
              <a:t>Determination Summary</a:t>
            </a:r>
            <a:br>
              <a:rPr lang="en-US" sz="4400" dirty="0"/>
            </a:br>
            <a:r>
              <a:rPr lang="en-US" sz="4400" dirty="0"/>
              <a:t>(table 3)</a:t>
            </a:r>
            <a:endParaRPr lang="en-US" dirty="0"/>
          </a:p>
        </p:txBody>
      </p:sp>
      <p:pic>
        <p:nvPicPr>
          <p:cNvPr id="7" name="Content Placeholder 6">
            <a:extLst>
              <a:ext uri="{FF2B5EF4-FFF2-40B4-BE49-F238E27FC236}">
                <a16:creationId xmlns:a16="http://schemas.microsoft.com/office/drawing/2014/main" id="{24D66407-C99C-4E54-9C5E-35E8604E1103}"/>
              </a:ext>
            </a:extLst>
          </p:cNvPr>
          <p:cNvPicPr>
            <a:picLocks noGrp="1" noChangeAspect="1"/>
          </p:cNvPicPr>
          <p:nvPr>
            <p:ph idx="1"/>
          </p:nvPr>
        </p:nvPicPr>
        <p:blipFill>
          <a:blip r:embed="rId3"/>
          <a:stretch>
            <a:fillRect/>
          </a:stretch>
        </p:blipFill>
        <p:spPr>
          <a:xfrm>
            <a:off x="2395223" y="1483360"/>
            <a:ext cx="6710677" cy="4565809"/>
          </a:xfrm>
        </p:spPr>
      </p:pic>
      <p:sp>
        <p:nvSpPr>
          <p:cNvPr id="4" name="Footer Placeholder 3">
            <a:extLst>
              <a:ext uri="{FF2B5EF4-FFF2-40B4-BE49-F238E27FC236}">
                <a16:creationId xmlns:a16="http://schemas.microsoft.com/office/drawing/2014/main" id="{C327A58A-C4CC-455C-AFC1-735D03BDB2C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3F6C269C-4F60-49A6-A4F4-6A6244EFA589}"/>
              </a:ext>
            </a:extLst>
          </p:cNvPr>
          <p:cNvSpPr>
            <a:spLocks noGrp="1"/>
          </p:cNvSpPr>
          <p:nvPr>
            <p:ph type="sldNum" sz="quarter" idx="12"/>
          </p:nvPr>
        </p:nvSpPr>
        <p:spPr/>
        <p:txBody>
          <a:bodyPr/>
          <a:lstStyle/>
          <a:p>
            <a:fld id="{D5CA4161-6EC3-4748-B7F3-82EA64CE3DD4}" type="slidenum">
              <a:rPr lang="en-US" smtClean="0"/>
              <a:pPr/>
              <a:t>31</a:t>
            </a:fld>
            <a:endParaRPr lang="en-US"/>
          </a:p>
        </p:txBody>
      </p:sp>
      <p:pic>
        <p:nvPicPr>
          <p:cNvPr id="8" name="Picture 7">
            <a:extLst>
              <a:ext uri="{FF2B5EF4-FFF2-40B4-BE49-F238E27FC236}">
                <a16:creationId xmlns:a16="http://schemas.microsoft.com/office/drawing/2014/main" id="{43C97950-9489-43A5-81EC-6DA0F04E8442}"/>
              </a:ext>
            </a:extLst>
          </p:cNvPr>
          <p:cNvPicPr>
            <a:picLocks noChangeAspect="1"/>
          </p:cNvPicPr>
          <p:nvPr/>
        </p:nvPicPr>
        <p:blipFill>
          <a:blip r:embed="rId4"/>
          <a:stretch>
            <a:fillRect/>
          </a:stretch>
        </p:blipFill>
        <p:spPr>
          <a:xfrm>
            <a:off x="2075155" y="2176250"/>
            <a:ext cx="640135" cy="493819"/>
          </a:xfrm>
          <a:prstGeom prst="rect">
            <a:avLst/>
          </a:prstGeom>
        </p:spPr>
      </p:pic>
    </p:spTree>
    <p:extLst>
      <p:ext uri="{BB962C8B-B14F-4D97-AF65-F5344CB8AC3E}">
        <p14:creationId xmlns:p14="http://schemas.microsoft.com/office/powerpoint/2010/main" val="354351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C0CB-37A7-43D9-AC8D-4D168D547667}"/>
              </a:ext>
            </a:extLst>
          </p:cNvPr>
          <p:cNvSpPr>
            <a:spLocks noGrp="1"/>
          </p:cNvSpPr>
          <p:nvPr>
            <p:ph type="title"/>
          </p:nvPr>
        </p:nvSpPr>
        <p:spPr/>
        <p:txBody>
          <a:bodyPr/>
          <a:lstStyle/>
          <a:p>
            <a:r>
              <a:rPr lang="en-US" sz="4400" dirty="0"/>
              <a:t>Determination Summary</a:t>
            </a:r>
            <a:br>
              <a:rPr lang="en-US" sz="4400" dirty="0"/>
            </a:br>
            <a:r>
              <a:rPr lang="en-US" sz="4400" dirty="0"/>
              <a:t>(table 3)</a:t>
            </a:r>
            <a:endParaRPr lang="en-US" dirty="0"/>
          </a:p>
        </p:txBody>
      </p:sp>
      <p:pic>
        <p:nvPicPr>
          <p:cNvPr id="7" name="Content Placeholder 6">
            <a:extLst>
              <a:ext uri="{FF2B5EF4-FFF2-40B4-BE49-F238E27FC236}">
                <a16:creationId xmlns:a16="http://schemas.microsoft.com/office/drawing/2014/main" id="{24D66407-C99C-4E54-9C5E-35E8604E1103}"/>
              </a:ext>
            </a:extLst>
          </p:cNvPr>
          <p:cNvPicPr>
            <a:picLocks noGrp="1" noChangeAspect="1"/>
          </p:cNvPicPr>
          <p:nvPr>
            <p:ph idx="1"/>
          </p:nvPr>
        </p:nvPicPr>
        <p:blipFill>
          <a:blip r:embed="rId3"/>
          <a:stretch>
            <a:fillRect/>
          </a:stretch>
        </p:blipFill>
        <p:spPr>
          <a:xfrm>
            <a:off x="2395223" y="1483360"/>
            <a:ext cx="6710677" cy="4565809"/>
          </a:xfrm>
        </p:spPr>
      </p:pic>
      <p:sp>
        <p:nvSpPr>
          <p:cNvPr id="4" name="Footer Placeholder 3">
            <a:extLst>
              <a:ext uri="{FF2B5EF4-FFF2-40B4-BE49-F238E27FC236}">
                <a16:creationId xmlns:a16="http://schemas.microsoft.com/office/drawing/2014/main" id="{C327A58A-C4CC-455C-AFC1-735D03BDB2C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3F6C269C-4F60-49A6-A4F4-6A6244EFA589}"/>
              </a:ext>
            </a:extLst>
          </p:cNvPr>
          <p:cNvSpPr>
            <a:spLocks noGrp="1"/>
          </p:cNvSpPr>
          <p:nvPr>
            <p:ph type="sldNum" sz="quarter" idx="12"/>
          </p:nvPr>
        </p:nvSpPr>
        <p:spPr/>
        <p:txBody>
          <a:bodyPr/>
          <a:lstStyle/>
          <a:p>
            <a:fld id="{D5CA4161-6EC3-4748-B7F3-82EA64CE3DD4}" type="slidenum">
              <a:rPr lang="en-US" smtClean="0"/>
              <a:pPr/>
              <a:t>32</a:t>
            </a:fld>
            <a:endParaRPr lang="en-US"/>
          </a:p>
        </p:txBody>
      </p:sp>
      <p:pic>
        <p:nvPicPr>
          <p:cNvPr id="8" name="Picture 7">
            <a:extLst>
              <a:ext uri="{FF2B5EF4-FFF2-40B4-BE49-F238E27FC236}">
                <a16:creationId xmlns:a16="http://schemas.microsoft.com/office/drawing/2014/main" id="{43C97950-9489-43A5-81EC-6DA0F04E8442}"/>
              </a:ext>
            </a:extLst>
          </p:cNvPr>
          <p:cNvPicPr>
            <a:picLocks noChangeAspect="1"/>
          </p:cNvPicPr>
          <p:nvPr/>
        </p:nvPicPr>
        <p:blipFill>
          <a:blip r:embed="rId4"/>
          <a:stretch>
            <a:fillRect/>
          </a:stretch>
        </p:blipFill>
        <p:spPr>
          <a:xfrm>
            <a:off x="1902435" y="2808923"/>
            <a:ext cx="640135" cy="493819"/>
          </a:xfrm>
          <a:prstGeom prst="rect">
            <a:avLst/>
          </a:prstGeom>
        </p:spPr>
      </p:pic>
    </p:spTree>
    <p:extLst>
      <p:ext uri="{BB962C8B-B14F-4D97-AF65-F5344CB8AC3E}">
        <p14:creationId xmlns:p14="http://schemas.microsoft.com/office/powerpoint/2010/main" val="3581097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C0CB-37A7-43D9-AC8D-4D168D547667}"/>
              </a:ext>
            </a:extLst>
          </p:cNvPr>
          <p:cNvSpPr>
            <a:spLocks noGrp="1"/>
          </p:cNvSpPr>
          <p:nvPr>
            <p:ph type="title"/>
          </p:nvPr>
        </p:nvSpPr>
        <p:spPr/>
        <p:txBody>
          <a:bodyPr/>
          <a:lstStyle/>
          <a:p>
            <a:r>
              <a:rPr lang="en-US" sz="4400" dirty="0"/>
              <a:t>Determination Summary</a:t>
            </a:r>
            <a:br>
              <a:rPr lang="en-US" sz="4400" dirty="0"/>
            </a:br>
            <a:r>
              <a:rPr lang="en-US" sz="4400" dirty="0"/>
              <a:t>(table 3)</a:t>
            </a:r>
            <a:endParaRPr lang="en-US" dirty="0"/>
          </a:p>
        </p:txBody>
      </p:sp>
      <p:pic>
        <p:nvPicPr>
          <p:cNvPr id="7" name="Content Placeholder 6">
            <a:extLst>
              <a:ext uri="{FF2B5EF4-FFF2-40B4-BE49-F238E27FC236}">
                <a16:creationId xmlns:a16="http://schemas.microsoft.com/office/drawing/2014/main" id="{24D66407-C99C-4E54-9C5E-35E8604E1103}"/>
              </a:ext>
            </a:extLst>
          </p:cNvPr>
          <p:cNvPicPr>
            <a:picLocks noGrp="1" noChangeAspect="1"/>
          </p:cNvPicPr>
          <p:nvPr>
            <p:ph idx="1"/>
          </p:nvPr>
        </p:nvPicPr>
        <p:blipFill>
          <a:blip r:embed="rId3"/>
          <a:stretch>
            <a:fillRect/>
          </a:stretch>
        </p:blipFill>
        <p:spPr>
          <a:xfrm>
            <a:off x="2395223" y="1483360"/>
            <a:ext cx="6710677" cy="4565809"/>
          </a:xfrm>
        </p:spPr>
      </p:pic>
      <p:sp>
        <p:nvSpPr>
          <p:cNvPr id="4" name="Footer Placeholder 3">
            <a:extLst>
              <a:ext uri="{FF2B5EF4-FFF2-40B4-BE49-F238E27FC236}">
                <a16:creationId xmlns:a16="http://schemas.microsoft.com/office/drawing/2014/main" id="{C327A58A-C4CC-455C-AFC1-735D03BDB2C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3F6C269C-4F60-49A6-A4F4-6A6244EFA589}"/>
              </a:ext>
            </a:extLst>
          </p:cNvPr>
          <p:cNvSpPr>
            <a:spLocks noGrp="1"/>
          </p:cNvSpPr>
          <p:nvPr>
            <p:ph type="sldNum" sz="quarter" idx="12"/>
          </p:nvPr>
        </p:nvSpPr>
        <p:spPr/>
        <p:txBody>
          <a:bodyPr/>
          <a:lstStyle/>
          <a:p>
            <a:fld id="{D5CA4161-6EC3-4748-B7F3-82EA64CE3DD4}" type="slidenum">
              <a:rPr lang="en-US" smtClean="0"/>
              <a:pPr/>
              <a:t>33</a:t>
            </a:fld>
            <a:endParaRPr lang="en-US"/>
          </a:p>
        </p:txBody>
      </p:sp>
      <p:pic>
        <p:nvPicPr>
          <p:cNvPr id="8" name="Picture 7">
            <a:extLst>
              <a:ext uri="{FF2B5EF4-FFF2-40B4-BE49-F238E27FC236}">
                <a16:creationId xmlns:a16="http://schemas.microsoft.com/office/drawing/2014/main" id="{43C97950-9489-43A5-81EC-6DA0F04E8442}"/>
              </a:ext>
            </a:extLst>
          </p:cNvPr>
          <p:cNvPicPr>
            <a:picLocks noChangeAspect="1"/>
          </p:cNvPicPr>
          <p:nvPr/>
        </p:nvPicPr>
        <p:blipFill>
          <a:blip r:embed="rId4"/>
          <a:stretch>
            <a:fillRect/>
          </a:stretch>
        </p:blipFill>
        <p:spPr>
          <a:xfrm>
            <a:off x="2395223" y="5374640"/>
            <a:ext cx="640135" cy="493819"/>
          </a:xfrm>
          <a:prstGeom prst="rect">
            <a:avLst/>
          </a:prstGeom>
        </p:spPr>
      </p:pic>
      <p:pic>
        <p:nvPicPr>
          <p:cNvPr id="3" name="Picture 2">
            <a:extLst>
              <a:ext uri="{FF2B5EF4-FFF2-40B4-BE49-F238E27FC236}">
                <a16:creationId xmlns:a16="http://schemas.microsoft.com/office/drawing/2014/main" id="{2D7A2006-A1E6-4CAE-B832-D2B16EB6BBF6}"/>
              </a:ext>
            </a:extLst>
          </p:cNvPr>
          <p:cNvPicPr>
            <a:picLocks noChangeAspect="1"/>
          </p:cNvPicPr>
          <p:nvPr/>
        </p:nvPicPr>
        <p:blipFill>
          <a:blip r:embed="rId4"/>
          <a:stretch>
            <a:fillRect/>
          </a:stretch>
        </p:blipFill>
        <p:spPr>
          <a:xfrm>
            <a:off x="4282412" y="3984730"/>
            <a:ext cx="640135" cy="493819"/>
          </a:xfrm>
          <a:prstGeom prst="rect">
            <a:avLst/>
          </a:prstGeom>
        </p:spPr>
      </p:pic>
    </p:spTree>
    <p:extLst>
      <p:ext uri="{BB962C8B-B14F-4D97-AF65-F5344CB8AC3E}">
        <p14:creationId xmlns:p14="http://schemas.microsoft.com/office/powerpoint/2010/main" val="402823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681D-5649-435B-8949-8862F8C6560B}"/>
              </a:ext>
            </a:extLst>
          </p:cNvPr>
          <p:cNvSpPr>
            <a:spLocks noGrp="1"/>
          </p:cNvSpPr>
          <p:nvPr>
            <p:ph type="title"/>
          </p:nvPr>
        </p:nvSpPr>
        <p:spPr/>
        <p:txBody>
          <a:bodyPr/>
          <a:lstStyle/>
          <a:p>
            <a:r>
              <a:rPr lang="en-US" dirty="0"/>
              <a:t>Risk Table</a:t>
            </a:r>
          </a:p>
        </p:txBody>
      </p:sp>
      <p:sp>
        <p:nvSpPr>
          <p:cNvPr id="3" name="Text Placeholder 2">
            <a:extLst>
              <a:ext uri="{FF2B5EF4-FFF2-40B4-BE49-F238E27FC236}">
                <a16:creationId xmlns:a16="http://schemas.microsoft.com/office/drawing/2014/main" id="{3F733346-0705-4FB9-BAF0-398BAF15BCAA}"/>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C286A37-6163-4B9D-86EE-C621E30E7CDD}"/>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96CF1DE-DC21-4AB2-8181-1CA521B2A7C4}"/>
              </a:ext>
            </a:extLst>
          </p:cNvPr>
          <p:cNvSpPr>
            <a:spLocks noGrp="1"/>
          </p:cNvSpPr>
          <p:nvPr>
            <p:ph type="sldNum" sz="quarter" idx="12"/>
          </p:nvPr>
        </p:nvSpPr>
        <p:spPr/>
        <p:txBody>
          <a:bodyPr/>
          <a:lstStyle/>
          <a:p>
            <a:fld id="{D5CA4161-6EC3-4748-B7F3-82EA64CE3DD4}" type="slidenum">
              <a:rPr lang="en-US" smtClean="0"/>
              <a:pPr/>
              <a:t>34</a:t>
            </a:fld>
            <a:endParaRPr lang="en-US"/>
          </a:p>
        </p:txBody>
      </p:sp>
    </p:spTree>
    <p:extLst>
      <p:ext uri="{BB962C8B-B14F-4D97-AF65-F5344CB8AC3E}">
        <p14:creationId xmlns:p14="http://schemas.microsoft.com/office/powerpoint/2010/main" val="40205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E21-9F7A-42E5-987A-88CE542B88EA}"/>
              </a:ext>
            </a:extLst>
          </p:cNvPr>
          <p:cNvSpPr>
            <a:spLocks noGrp="1"/>
          </p:cNvSpPr>
          <p:nvPr>
            <p:ph type="title"/>
          </p:nvPr>
        </p:nvSpPr>
        <p:spPr/>
        <p:txBody>
          <a:bodyPr/>
          <a:lstStyle/>
          <a:p>
            <a:r>
              <a:rPr lang="en-US" dirty="0"/>
              <a:t>Risk Table</a:t>
            </a:r>
          </a:p>
        </p:txBody>
      </p:sp>
      <p:pic>
        <p:nvPicPr>
          <p:cNvPr id="11" name="Content Placeholder 10">
            <a:extLst>
              <a:ext uri="{FF2B5EF4-FFF2-40B4-BE49-F238E27FC236}">
                <a16:creationId xmlns:a16="http://schemas.microsoft.com/office/drawing/2014/main" id="{6FE75C2A-E7A2-4970-BC3B-2A88F4DE903E}"/>
              </a:ext>
            </a:extLst>
          </p:cNvPr>
          <p:cNvPicPr>
            <a:picLocks noGrp="1" noChangeAspect="1"/>
          </p:cNvPicPr>
          <p:nvPr>
            <p:ph sz="half" idx="1"/>
          </p:nvPr>
        </p:nvPicPr>
        <p:blipFill rotWithShape="1">
          <a:blip r:embed="rId3"/>
          <a:srcRect l="62302" t="5902" r="12632" b="7272"/>
          <a:stretch/>
        </p:blipFill>
        <p:spPr>
          <a:xfrm>
            <a:off x="3810000" y="0"/>
            <a:ext cx="6654800" cy="6624320"/>
          </a:xfrm>
        </p:spPr>
      </p:pic>
      <p:sp>
        <p:nvSpPr>
          <p:cNvPr id="4" name="Footer Placeholder 3">
            <a:extLst>
              <a:ext uri="{FF2B5EF4-FFF2-40B4-BE49-F238E27FC236}">
                <a16:creationId xmlns:a16="http://schemas.microsoft.com/office/drawing/2014/main" id="{6F4E34DF-8A94-4AE5-9D2B-0FB44C7ED556}"/>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93C831F-C7CF-45A2-90F5-B1BA7EE89232}"/>
              </a:ext>
            </a:extLst>
          </p:cNvPr>
          <p:cNvSpPr>
            <a:spLocks noGrp="1"/>
          </p:cNvSpPr>
          <p:nvPr>
            <p:ph type="sldNum" sz="quarter" idx="12"/>
          </p:nvPr>
        </p:nvSpPr>
        <p:spPr/>
        <p:txBody>
          <a:bodyPr/>
          <a:lstStyle/>
          <a:p>
            <a:fld id="{D5CA4161-6EC3-4748-B7F3-82EA64CE3DD4}" type="slidenum">
              <a:rPr lang="en-US" smtClean="0"/>
              <a:pPr/>
              <a:t>35</a:t>
            </a:fld>
            <a:endParaRPr lang="en-US"/>
          </a:p>
        </p:txBody>
      </p:sp>
      <p:sp>
        <p:nvSpPr>
          <p:cNvPr id="13" name="Arrow: Right 12">
            <a:extLst>
              <a:ext uri="{FF2B5EF4-FFF2-40B4-BE49-F238E27FC236}">
                <a16:creationId xmlns:a16="http://schemas.microsoft.com/office/drawing/2014/main" id="{4CF00C28-5F85-4842-B143-8E4F58CCC5B3}"/>
              </a:ext>
            </a:extLst>
          </p:cNvPr>
          <p:cNvSpPr/>
          <p:nvPr/>
        </p:nvSpPr>
        <p:spPr>
          <a:xfrm rot="5400000">
            <a:off x="7840700" y="182198"/>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7D255BC-B425-4860-858C-0D0D99513E7A}"/>
              </a:ext>
            </a:extLst>
          </p:cNvPr>
          <p:cNvSpPr/>
          <p:nvPr/>
        </p:nvSpPr>
        <p:spPr>
          <a:xfrm>
            <a:off x="5279493" y="4551961"/>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DEFDE0A-1370-45D6-A430-EBCF917F3242}"/>
              </a:ext>
            </a:extLst>
          </p:cNvPr>
          <p:cNvSpPr/>
          <p:nvPr/>
        </p:nvSpPr>
        <p:spPr>
          <a:xfrm rot="10800000">
            <a:off x="9887814" y="3568851"/>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82FDAEF-4CF4-4001-962E-65AFC8A41055}"/>
              </a:ext>
            </a:extLst>
          </p:cNvPr>
          <p:cNvSpPr/>
          <p:nvPr/>
        </p:nvSpPr>
        <p:spPr>
          <a:xfrm rot="5400000">
            <a:off x="9021443" y="182198"/>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DA90959D-19A3-4D12-806F-4FE4F5CE297E}"/>
              </a:ext>
            </a:extLst>
          </p:cNvPr>
          <p:cNvSpPr/>
          <p:nvPr/>
        </p:nvSpPr>
        <p:spPr>
          <a:xfrm>
            <a:off x="4795530" y="5571922"/>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981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8CF0F04-56C5-43A2-AC31-EE78FBA980D0}"/>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spcAft>
                <a:spcPts val="600"/>
              </a:spcAft>
            </a:pPr>
            <a:r>
              <a:rPr lang="en-US" sz="1100" kern="1200" dirty="0">
                <a:solidFill>
                  <a:srgbClr val="FFFFFF"/>
                </a:solidFill>
                <a:latin typeface="+mn-lt"/>
                <a:ea typeface="+mn-ea"/>
                <a:cs typeface="+mn-cs"/>
              </a:rPr>
              <a:t>District Data Packet</a:t>
            </a:r>
          </a:p>
        </p:txBody>
      </p:sp>
      <p:pic>
        <p:nvPicPr>
          <p:cNvPr id="7" name="Picture 6">
            <a:extLst>
              <a:ext uri="{FF2B5EF4-FFF2-40B4-BE49-F238E27FC236}">
                <a16:creationId xmlns:a16="http://schemas.microsoft.com/office/drawing/2014/main" id="{91B25A5E-4209-432C-8E87-48910E654DBB}"/>
              </a:ext>
            </a:extLst>
          </p:cNvPr>
          <p:cNvPicPr>
            <a:picLocks noChangeAspect="1"/>
          </p:cNvPicPr>
          <p:nvPr/>
        </p:nvPicPr>
        <p:blipFill>
          <a:blip r:embed="rId3"/>
          <a:stretch>
            <a:fillRect/>
          </a:stretch>
        </p:blipFill>
        <p:spPr>
          <a:xfrm>
            <a:off x="1101377" y="457200"/>
            <a:ext cx="9989246" cy="5943600"/>
          </a:xfrm>
          <a:prstGeom prst="rect">
            <a:avLst/>
          </a:prstGeom>
        </p:spPr>
      </p:pic>
      <p:sp>
        <p:nvSpPr>
          <p:cNvPr id="5" name="Slide Number Placeholder 4">
            <a:extLst>
              <a:ext uri="{FF2B5EF4-FFF2-40B4-BE49-F238E27FC236}">
                <a16:creationId xmlns:a16="http://schemas.microsoft.com/office/drawing/2014/main" id="{FD77B887-4D12-418C-A079-F10E774E012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5CA4161-6EC3-4748-B7F3-82EA64CE3DD4}" type="slidenum">
              <a:rPr lang="en-US" sz="1100">
                <a:solidFill>
                  <a:srgbClr val="FFFFFF"/>
                </a:solidFill>
              </a:rPr>
              <a:pPr>
                <a:spcAft>
                  <a:spcPts val="600"/>
                </a:spcAft>
              </a:pPr>
              <a:t>36</a:t>
            </a:fld>
            <a:endParaRPr lang="en-US" sz="1100">
              <a:solidFill>
                <a:srgbClr val="FFFFFF"/>
              </a:solidFill>
            </a:endParaRPr>
          </a:p>
        </p:txBody>
      </p:sp>
      <p:pic>
        <p:nvPicPr>
          <p:cNvPr id="8" name="Picture 7">
            <a:extLst>
              <a:ext uri="{FF2B5EF4-FFF2-40B4-BE49-F238E27FC236}">
                <a16:creationId xmlns:a16="http://schemas.microsoft.com/office/drawing/2014/main" id="{A150E4F7-777F-476D-8002-0FF3990B2FCB}"/>
              </a:ext>
            </a:extLst>
          </p:cNvPr>
          <p:cNvPicPr>
            <a:picLocks noChangeAspect="1"/>
          </p:cNvPicPr>
          <p:nvPr/>
        </p:nvPicPr>
        <p:blipFill>
          <a:blip r:embed="rId4"/>
          <a:stretch>
            <a:fillRect/>
          </a:stretch>
        </p:blipFill>
        <p:spPr>
          <a:xfrm rot="1614813">
            <a:off x="2302355" y="567445"/>
            <a:ext cx="777225" cy="493819"/>
          </a:xfrm>
          <a:prstGeom prst="rect">
            <a:avLst/>
          </a:prstGeom>
        </p:spPr>
      </p:pic>
      <p:pic>
        <p:nvPicPr>
          <p:cNvPr id="2" name="Picture 1">
            <a:extLst>
              <a:ext uri="{FF2B5EF4-FFF2-40B4-BE49-F238E27FC236}">
                <a16:creationId xmlns:a16="http://schemas.microsoft.com/office/drawing/2014/main" id="{735310EC-1DBF-454A-A0F3-C0D575CEE13A}"/>
              </a:ext>
            </a:extLst>
          </p:cNvPr>
          <p:cNvPicPr>
            <a:picLocks noChangeAspect="1"/>
          </p:cNvPicPr>
          <p:nvPr/>
        </p:nvPicPr>
        <p:blipFill>
          <a:blip r:embed="rId4"/>
          <a:stretch>
            <a:fillRect/>
          </a:stretch>
        </p:blipFill>
        <p:spPr>
          <a:xfrm rot="1756834">
            <a:off x="2115896" y="2623827"/>
            <a:ext cx="806572" cy="493819"/>
          </a:xfrm>
          <a:prstGeom prst="rect">
            <a:avLst/>
          </a:prstGeom>
        </p:spPr>
      </p:pic>
    </p:spTree>
    <p:extLst>
      <p:ext uri="{BB962C8B-B14F-4D97-AF65-F5344CB8AC3E}">
        <p14:creationId xmlns:p14="http://schemas.microsoft.com/office/powerpoint/2010/main" val="216894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681D-5649-435B-8949-8862F8C6560B}"/>
              </a:ext>
            </a:extLst>
          </p:cNvPr>
          <p:cNvSpPr>
            <a:spLocks noGrp="1"/>
          </p:cNvSpPr>
          <p:nvPr>
            <p:ph type="title"/>
          </p:nvPr>
        </p:nvSpPr>
        <p:spPr/>
        <p:txBody>
          <a:bodyPr/>
          <a:lstStyle/>
          <a:p>
            <a:r>
              <a:rPr lang="en-US" dirty="0"/>
              <a:t>Significant Disproportionate</a:t>
            </a:r>
          </a:p>
        </p:txBody>
      </p:sp>
      <p:sp>
        <p:nvSpPr>
          <p:cNvPr id="3" name="Text Placeholder 2">
            <a:extLst>
              <a:ext uri="{FF2B5EF4-FFF2-40B4-BE49-F238E27FC236}">
                <a16:creationId xmlns:a16="http://schemas.microsoft.com/office/drawing/2014/main" id="{3F733346-0705-4FB9-BAF0-398BAF15BCAA}"/>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C286A37-6163-4B9D-86EE-C621E30E7CDD}"/>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96CF1DE-DC21-4AB2-8181-1CA521B2A7C4}"/>
              </a:ext>
            </a:extLst>
          </p:cNvPr>
          <p:cNvSpPr>
            <a:spLocks noGrp="1"/>
          </p:cNvSpPr>
          <p:nvPr>
            <p:ph type="sldNum" sz="quarter" idx="12"/>
          </p:nvPr>
        </p:nvSpPr>
        <p:spPr/>
        <p:txBody>
          <a:bodyPr/>
          <a:lstStyle/>
          <a:p>
            <a:fld id="{D5CA4161-6EC3-4748-B7F3-82EA64CE3DD4}" type="slidenum">
              <a:rPr lang="en-US" smtClean="0"/>
              <a:pPr/>
              <a:t>37</a:t>
            </a:fld>
            <a:endParaRPr lang="en-US"/>
          </a:p>
        </p:txBody>
      </p:sp>
    </p:spTree>
    <p:extLst>
      <p:ext uri="{BB962C8B-B14F-4D97-AF65-F5344CB8AC3E}">
        <p14:creationId xmlns:p14="http://schemas.microsoft.com/office/powerpoint/2010/main" val="1948862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FD9BBB7-F0C5-4139-AE1E-23F6BEADDE8D}"/>
              </a:ext>
            </a:extLst>
          </p:cNvPr>
          <p:cNvPicPr>
            <a:picLocks noGrp="1" noChangeAspect="1"/>
          </p:cNvPicPr>
          <p:nvPr>
            <p:ph idx="1"/>
          </p:nvPr>
        </p:nvPicPr>
        <p:blipFill>
          <a:blip r:embed="rId3"/>
          <a:stretch>
            <a:fillRect/>
          </a:stretch>
        </p:blipFill>
        <p:spPr>
          <a:xfrm>
            <a:off x="2485379" y="287364"/>
            <a:ext cx="7221242" cy="6283271"/>
          </a:xfrm>
        </p:spPr>
      </p:pic>
      <p:sp>
        <p:nvSpPr>
          <p:cNvPr id="4" name="Footer Placeholder 3">
            <a:extLst>
              <a:ext uri="{FF2B5EF4-FFF2-40B4-BE49-F238E27FC236}">
                <a16:creationId xmlns:a16="http://schemas.microsoft.com/office/drawing/2014/main" id="{EB0275ED-8E1C-4F2C-82D0-CC976875084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4E8E4464-B1D5-499F-BEE5-390E0C40E0C2}"/>
              </a:ext>
            </a:extLst>
          </p:cNvPr>
          <p:cNvSpPr>
            <a:spLocks noGrp="1"/>
          </p:cNvSpPr>
          <p:nvPr>
            <p:ph type="sldNum" sz="quarter" idx="12"/>
          </p:nvPr>
        </p:nvSpPr>
        <p:spPr/>
        <p:txBody>
          <a:bodyPr/>
          <a:lstStyle/>
          <a:p>
            <a:fld id="{D5CA4161-6EC3-4748-B7F3-82EA64CE3DD4}" type="slidenum">
              <a:rPr lang="en-US" smtClean="0"/>
              <a:pPr/>
              <a:t>38</a:t>
            </a:fld>
            <a:endParaRPr lang="en-US"/>
          </a:p>
        </p:txBody>
      </p:sp>
      <p:pic>
        <p:nvPicPr>
          <p:cNvPr id="8" name="Picture 7">
            <a:extLst>
              <a:ext uri="{FF2B5EF4-FFF2-40B4-BE49-F238E27FC236}">
                <a16:creationId xmlns:a16="http://schemas.microsoft.com/office/drawing/2014/main" id="{0B09C518-1B89-4AD8-AE20-0E17AE1D60B6}"/>
              </a:ext>
            </a:extLst>
          </p:cNvPr>
          <p:cNvPicPr>
            <a:picLocks noChangeAspect="1"/>
          </p:cNvPicPr>
          <p:nvPr/>
        </p:nvPicPr>
        <p:blipFill>
          <a:blip r:embed="rId4"/>
          <a:stretch>
            <a:fillRect/>
          </a:stretch>
        </p:blipFill>
        <p:spPr>
          <a:xfrm>
            <a:off x="1914333" y="2511530"/>
            <a:ext cx="621846" cy="493819"/>
          </a:xfrm>
          <a:prstGeom prst="rect">
            <a:avLst/>
          </a:prstGeom>
        </p:spPr>
      </p:pic>
      <p:sp>
        <p:nvSpPr>
          <p:cNvPr id="9" name="TextBox 8">
            <a:extLst>
              <a:ext uri="{FF2B5EF4-FFF2-40B4-BE49-F238E27FC236}">
                <a16:creationId xmlns:a16="http://schemas.microsoft.com/office/drawing/2014/main" id="{2E597A4D-CDA6-4ACC-A7A8-96976774ACBD}"/>
              </a:ext>
            </a:extLst>
          </p:cNvPr>
          <p:cNvSpPr txBox="1"/>
          <p:nvPr/>
        </p:nvSpPr>
        <p:spPr>
          <a:xfrm>
            <a:off x="5557520" y="1625600"/>
            <a:ext cx="304800" cy="22352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2044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FD9BBB7-F0C5-4139-AE1E-23F6BEADDE8D}"/>
              </a:ext>
            </a:extLst>
          </p:cNvPr>
          <p:cNvPicPr>
            <a:picLocks noGrp="1" noChangeAspect="1"/>
          </p:cNvPicPr>
          <p:nvPr>
            <p:ph idx="1"/>
          </p:nvPr>
        </p:nvPicPr>
        <p:blipFill>
          <a:blip r:embed="rId3"/>
          <a:stretch>
            <a:fillRect/>
          </a:stretch>
        </p:blipFill>
        <p:spPr>
          <a:xfrm>
            <a:off x="2485379" y="287364"/>
            <a:ext cx="7221242" cy="6283271"/>
          </a:xfrm>
        </p:spPr>
      </p:pic>
      <p:sp>
        <p:nvSpPr>
          <p:cNvPr id="4" name="Footer Placeholder 3">
            <a:extLst>
              <a:ext uri="{FF2B5EF4-FFF2-40B4-BE49-F238E27FC236}">
                <a16:creationId xmlns:a16="http://schemas.microsoft.com/office/drawing/2014/main" id="{EB0275ED-8E1C-4F2C-82D0-CC976875084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4E8E4464-B1D5-499F-BEE5-390E0C40E0C2}"/>
              </a:ext>
            </a:extLst>
          </p:cNvPr>
          <p:cNvSpPr>
            <a:spLocks noGrp="1"/>
          </p:cNvSpPr>
          <p:nvPr>
            <p:ph type="sldNum" sz="quarter" idx="12"/>
          </p:nvPr>
        </p:nvSpPr>
        <p:spPr/>
        <p:txBody>
          <a:bodyPr/>
          <a:lstStyle/>
          <a:p>
            <a:fld id="{D5CA4161-6EC3-4748-B7F3-82EA64CE3DD4}" type="slidenum">
              <a:rPr lang="en-US" smtClean="0"/>
              <a:pPr/>
              <a:t>39</a:t>
            </a:fld>
            <a:endParaRPr lang="en-US"/>
          </a:p>
        </p:txBody>
      </p:sp>
      <p:pic>
        <p:nvPicPr>
          <p:cNvPr id="8" name="Picture 7">
            <a:extLst>
              <a:ext uri="{FF2B5EF4-FFF2-40B4-BE49-F238E27FC236}">
                <a16:creationId xmlns:a16="http://schemas.microsoft.com/office/drawing/2014/main" id="{0B09C518-1B89-4AD8-AE20-0E17AE1D60B6}"/>
              </a:ext>
            </a:extLst>
          </p:cNvPr>
          <p:cNvPicPr>
            <a:picLocks noChangeAspect="1"/>
          </p:cNvPicPr>
          <p:nvPr/>
        </p:nvPicPr>
        <p:blipFill>
          <a:blip r:embed="rId4"/>
          <a:stretch>
            <a:fillRect/>
          </a:stretch>
        </p:blipFill>
        <p:spPr>
          <a:xfrm>
            <a:off x="1944813" y="2935180"/>
            <a:ext cx="621846" cy="493819"/>
          </a:xfrm>
          <a:prstGeom prst="rect">
            <a:avLst/>
          </a:prstGeom>
        </p:spPr>
      </p:pic>
      <p:sp>
        <p:nvSpPr>
          <p:cNvPr id="9" name="TextBox 8">
            <a:extLst>
              <a:ext uri="{FF2B5EF4-FFF2-40B4-BE49-F238E27FC236}">
                <a16:creationId xmlns:a16="http://schemas.microsoft.com/office/drawing/2014/main" id="{2E597A4D-CDA6-4ACC-A7A8-96976774ACBD}"/>
              </a:ext>
            </a:extLst>
          </p:cNvPr>
          <p:cNvSpPr txBox="1"/>
          <p:nvPr/>
        </p:nvSpPr>
        <p:spPr>
          <a:xfrm>
            <a:off x="5557520" y="1625600"/>
            <a:ext cx="304800" cy="223520"/>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3DA49DE8-D841-477B-B609-F6FF7B1AF729}"/>
              </a:ext>
            </a:extLst>
          </p:cNvPr>
          <p:cNvPicPr>
            <a:picLocks noChangeAspect="1"/>
          </p:cNvPicPr>
          <p:nvPr/>
        </p:nvPicPr>
        <p:blipFill>
          <a:blip r:embed="rId4"/>
          <a:stretch>
            <a:fillRect/>
          </a:stretch>
        </p:blipFill>
        <p:spPr>
          <a:xfrm>
            <a:off x="1863533" y="4899130"/>
            <a:ext cx="621846" cy="493819"/>
          </a:xfrm>
          <a:prstGeom prst="rect">
            <a:avLst/>
          </a:prstGeom>
        </p:spPr>
      </p:pic>
    </p:spTree>
    <p:extLst>
      <p:ext uri="{BB962C8B-B14F-4D97-AF65-F5344CB8AC3E}">
        <p14:creationId xmlns:p14="http://schemas.microsoft.com/office/powerpoint/2010/main" val="377617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8404-73FA-AA64-20C0-91CD2D2A39A1}"/>
              </a:ext>
            </a:extLst>
          </p:cNvPr>
          <p:cNvSpPr>
            <a:spLocks noGrp="1"/>
          </p:cNvSpPr>
          <p:nvPr>
            <p:ph type="title"/>
          </p:nvPr>
        </p:nvSpPr>
        <p:spPr>
          <a:xfrm>
            <a:off x="294198" y="129557"/>
            <a:ext cx="11603603" cy="1325563"/>
          </a:xfrm>
        </p:spPr>
        <p:txBody>
          <a:bodyPr/>
          <a:lstStyle/>
          <a:p>
            <a:r>
              <a:rPr lang="en-US" dirty="0"/>
              <a:t>Data Sources for the DDP Continued</a:t>
            </a:r>
          </a:p>
        </p:txBody>
      </p:sp>
      <p:sp>
        <p:nvSpPr>
          <p:cNvPr id="4" name="Footer Placeholder 3">
            <a:extLst>
              <a:ext uri="{FF2B5EF4-FFF2-40B4-BE49-F238E27FC236}">
                <a16:creationId xmlns:a16="http://schemas.microsoft.com/office/drawing/2014/main" id="{F49242A0-6970-76E0-0D5F-0E66389F7FC3}"/>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21BBE4D-B85C-0BCC-34CA-29AAC3856183}"/>
              </a:ext>
            </a:extLst>
          </p:cNvPr>
          <p:cNvSpPr>
            <a:spLocks noGrp="1"/>
          </p:cNvSpPr>
          <p:nvPr>
            <p:ph type="sldNum" sz="quarter" idx="12"/>
          </p:nvPr>
        </p:nvSpPr>
        <p:spPr/>
        <p:txBody>
          <a:bodyPr/>
          <a:lstStyle/>
          <a:p>
            <a:fld id="{D5CA4161-6EC3-4748-B7F3-82EA64CE3DD4}" type="slidenum">
              <a:rPr lang="en-US" smtClean="0"/>
              <a:pPr/>
              <a:t>4</a:t>
            </a:fld>
            <a:endParaRPr lang="en-US"/>
          </a:p>
        </p:txBody>
      </p:sp>
      <p:graphicFrame>
        <p:nvGraphicFramePr>
          <p:cNvPr id="8" name="Table 6">
            <a:extLst>
              <a:ext uri="{FF2B5EF4-FFF2-40B4-BE49-F238E27FC236}">
                <a16:creationId xmlns:a16="http://schemas.microsoft.com/office/drawing/2014/main" id="{36164C27-D70B-189F-5CFE-4D709C2C3B0F}"/>
              </a:ext>
            </a:extLst>
          </p:cNvPr>
          <p:cNvGraphicFramePr>
            <a:graphicFrameLocks noGrp="1"/>
          </p:cNvGraphicFramePr>
          <p:nvPr>
            <p:extLst>
              <p:ext uri="{D42A27DB-BD31-4B8C-83A1-F6EECF244321}">
                <p14:modId xmlns:p14="http://schemas.microsoft.com/office/powerpoint/2010/main" val="3292253850"/>
              </p:ext>
            </p:extLst>
          </p:nvPr>
        </p:nvGraphicFramePr>
        <p:xfrm>
          <a:off x="268494" y="1254760"/>
          <a:ext cx="11603603" cy="4450080"/>
        </p:xfrm>
        <a:graphic>
          <a:graphicData uri="http://schemas.openxmlformats.org/drawingml/2006/table">
            <a:tbl>
              <a:tblPr firstRow="1" bandRow="1">
                <a:tableStyleId>{5C22544A-7EE6-4342-B048-85BDC9FD1C3A}</a:tableStyleId>
              </a:tblPr>
              <a:tblGrid>
                <a:gridCol w="1696002">
                  <a:extLst>
                    <a:ext uri="{9D8B030D-6E8A-4147-A177-3AD203B41FA5}">
                      <a16:colId xmlns:a16="http://schemas.microsoft.com/office/drawing/2014/main" val="3101041704"/>
                    </a:ext>
                  </a:extLst>
                </a:gridCol>
                <a:gridCol w="5955388">
                  <a:extLst>
                    <a:ext uri="{9D8B030D-6E8A-4147-A177-3AD203B41FA5}">
                      <a16:colId xmlns:a16="http://schemas.microsoft.com/office/drawing/2014/main" val="2556993195"/>
                    </a:ext>
                  </a:extLst>
                </a:gridCol>
                <a:gridCol w="3952213">
                  <a:extLst>
                    <a:ext uri="{9D8B030D-6E8A-4147-A177-3AD203B41FA5}">
                      <a16:colId xmlns:a16="http://schemas.microsoft.com/office/drawing/2014/main" val="2617703021"/>
                    </a:ext>
                  </a:extLst>
                </a:gridCol>
              </a:tblGrid>
              <a:tr h="370840">
                <a:tc>
                  <a:txBody>
                    <a:bodyPr/>
                    <a:lstStyle/>
                    <a:p>
                      <a:pPr algn="ctr"/>
                      <a:r>
                        <a:rPr lang="en-US" dirty="0"/>
                        <a:t>Indicator No.</a:t>
                      </a:r>
                    </a:p>
                  </a:txBody>
                  <a:tcPr/>
                </a:tc>
                <a:tc>
                  <a:txBody>
                    <a:bodyPr/>
                    <a:lstStyle/>
                    <a:p>
                      <a:pPr algn="ctr"/>
                      <a:r>
                        <a:rPr lang="en-US" dirty="0"/>
                        <a:t>Indicator Description</a:t>
                      </a:r>
                    </a:p>
                  </a:txBody>
                  <a:tcPr/>
                </a:tc>
                <a:tc>
                  <a:txBody>
                    <a:bodyPr/>
                    <a:lstStyle/>
                    <a:p>
                      <a:pPr algn="ctr"/>
                      <a:r>
                        <a:rPr lang="en-US" dirty="0"/>
                        <a:t>Relevant Report</a:t>
                      </a:r>
                    </a:p>
                  </a:txBody>
                  <a:tcPr/>
                </a:tc>
                <a:extLst>
                  <a:ext uri="{0D108BD9-81ED-4DB2-BD59-A6C34878D82A}">
                    <a16:rowId xmlns:a16="http://schemas.microsoft.com/office/drawing/2014/main" val="3586039757"/>
                  </a:ext>
                </a:extLst>
              </a:tr>
              <a:tr h="370840">
                <a:tc>
                  <a:txBody>
                    <a:bodyPr/>
                    <a:lstStyle/>
                    <a:p>
                      <a:pPr algn="ctr"/>
                      <a:r>
                        <a:rPr lang="en-US" dirty="0"/>
                        <a:t>12</a:t>
                      </a:r>
                    </a:p>
                  </a:txBody>
                  <a:tcPr/>
                </a:tc>
                <a:tc>
                  <a:txBody>
                    <a:bodyPr/>
                    <a:lstStyle/>
                    <a:p>
                      <a:pPr algn="ctr"/>
                      <a:r>
                        <a:rPr lang="en-US" dirty="0"/>
                        <a:t>Early Childhood Transition</a:t>
                      </a:r>
                    </a:p>
                  </a:txBody>
                  <a:tcPr/>
                </a:tc>
                <a:tc>
                  <a:txBody>
                    <a:bodyPr/>
                    <a:lstStyle/>
                    <a:p>
                      <a:pPr algn="ctr"/>
                      <a:r>
                        <a:rPr lang="en-US" dirty="0"/>
                        <a:t>ECT Report (EOY)</a:t>
                      </a:r>
                    </a:p>
                  </a:txBody>
                  <a:tcPr/>
                </a:tc>
                <a:extLst>
                  <a:ext uri="{0D108BD9-81ED-4DB2-BD59-A6C34878D82A}">
                    <a16:rowId xmlns:a16="http://schemas.microsoft.com/office/drawing/2014/main" val="2949582027"/>
                  </a:ext>
                </a:extLst>
              </a:tr>
              <a:tr h="370840">
                <a:tc>
                  <a:txBody>
                    <a:bodyPr/>
                    <a:lstStyle/>
                    <a:p>
                      <a:pPr algn="ctr"/>
                      <a:r>
                        <a:rPr lang="en-US" dirty="0"/>
                        <a:t>13</a:t>
                      </a:r>
                    </a:p>
                  </a:txBody>
                  <a:tcPr/>
                </a:tc>
                <a:tc>
                  <a:txBody>
                    <a:bodyPr/>
                    <a:lstStyle/>
                    <a:p>
                      <a:pPr algn="ctr"/>
                      <a:r>
                        <a:rPr lang="en-US" dirty="0"/>
                        <a:t>Secondary Transition</a:t>
                      </a:r>
                    </a:p>
                  </a:txBody>
                  <a:tcPr/>
                </a:tc>
                <a:tc>
                  <a:txBody>
                    <a:bodyPr/>
                    <a:lstStyle/>
                    <a:p>
                      <a:pPr algn="ctr"/>
                      <a:r>
                        <a:rPr lang="en-US" dirty="0"/>
                        <a:t>Secondary Transition Report (EOY)</a:t>
                      </a:r>
                    </a:p>
                  </a:txBody>
                  <a:tcPr/>
                </a:tc>
                <a:extLst>
                  <a:ext uri="{0D108BD9-81ED-4DB2-BD59-A6C34878D82A}">
                    <a16:rowId xmlns:a16="http://schemas.microsoft.com/office/drawing/2014/main" val="3390438362"/>
                  </a:ext>
                </a:extLst>
              </a:tr>
              <a:tr h="370840">
                <a:tc>
                  <a:txBody>
                    <a:bodyPr/>
                    <a:lstStyle/>
                    <a:p>
                      <a:pPr algn="ctr"/>
                      <a:r>
                        <a:rPr lang="en-US" dirty="0"/>
                        <a:t>14</a:t>
                      </a:r>
                    </a:p>
                  </a:txBody>
                  <a:tcPr/>
                </a:tc>
                <a:tc>
                  <a:txBody>
                    <a:bodyPr/>
                    <a:lstStyle/>
                    <a:p>
                      <a:pPr algn="ctr"/>
                      <a:r>
                        <a:rPr lang="en-US" dirty="0"/>
                        <a:t>Post-School Outcomes</a:t>
                      </a:r>
                    </a:p>
                  </a:txBody>
                  <a:tcPr/>
                </a:tc>
                <a:tc>
                  <a:txBody>
                    <a:bodyPr/>
                    <a:lstStyle/>
                    <a:p>
                      <a:pPr algn="ctr"/>
                      <a:r>
                        <a:rPr lang="en-US" dirty="0"/>
                        <a:t> 2022-2023 </a:t>
                      </a:r>
                      <a:r>
                        <a:rPr lang="en-US" dirty="0" err="1"/>
                        <a:t>Exiters</a:t>
                      </a:r>
                      <a:endParaRPr lang="en-US" dirty="0"/>
                    </a:p>
                  </a:txBody>
                  <a:tcPr/>
                </a:tc>
                <a:extLst>
                  <a:ext uri="{0D108BD9-81ED-4DB2-BD59-A6C34878D82A}">
                    <a16:rowId xmlns:a16="http://schemas.microsoft.com/office/drawing/2014/main" val="4049727270"/>
                  </a:ext>
                </a:extLst>
              </a:tr>
              <a:tr h="370840">
                <a:tc>
                  <a:txBody>
                    <a:bodyPr/>
                    <a:lstStyle/>
                    <a:p>
                      <a:pPr algn="ctr"/>
                      <a:r>
                        <a:rPr lang="en-US" dirty="0"/>
                        <a:t>15</a:t>
                      </a:r>
                    </a:p>
                  </a:txBody>
                  <a:tcPr/>
                </a:tc>
                <a:tc>
                  <a:txBody>
                    <a:bodyPr/>
                    <a:lstStyle/>
                    <a:p>
                      <a:pPr algn="ctr"/>
                      <a:r>
                        <a:rPr lang="en-US" dirty="0"/>
                        <a:t>Resolution Sessions</a:t>
                      </a:r>
                    </a:p>
                  </a:txBody>
                  <a:tcPr/>
                </a:tc>
                <a:tc>
                  <a:txBody>
                    <a:bodyPr/>
                    <a:lstStyle/>
                    <a:p>
                      <a:pPr algn="ctr"/>
                      <a:r>
                        <a:rPr lang="en-US" dirty="0"/>
                        <a:t>SPED Monitoring (2023-2024)</a:t>
                      </a:r>
                    </a:p>
                  </a:txBody>
                  <a:tcPr/>
                </a:tc>
                <a:extLst>
                  <a:ext uri="{0D108BD9-81ED-4DB2-BD59-A6C34878D82A}">
                    <a16:rowId xmlns:a16="http://schemas.microsoft.com/office/drawing/2014/main" val="1848949506"/>
                  </a:ext>
                </a:extLst>
              </a:tr>
              <a:tr h="370840">
                <a:tc>
                  <a:txBody>
                    <a:bodyPr/>
                    <a:lstStyle/>
                    <a:p>
                      <a:pPr algn="ctr"/>
                      <a:r>
                        <a:rPr lang="en-US" dirty="0"/>
                        <a:t>16</a:t>
                      </a:r>
                    </a:p>
                  </a:txBody>
                  <a:tcPr/>
                </a:tc>
                <a:tc>
                  <a:txBody>
                    <a:bodyPr/>
                    <a:lstStyle/>
                    <a:p>
                      <a:pPr algn="ctr"/>
                      <a:r>
                        <a:rPr lang="en-US" dirty="0"/>
                        <a:t>Mediation</a:t>
                      </a:r>
                    </a:p>
                  </a:txBody>
                  <a:tcPr/>
                </a:tc>
                <a:tc>
                  <a:txBody>
                    <a:bodyPr/>
                    <a:lstStyle/>
                    <a:p>
                      <a:pPr algn="ctr"/>
                      <a:r>
                        <a:rPr lang="en-US" dirty="0"/>
                        <a:t>SPED Monitoring (2023-2024)</a:t>
                      </a:r>
                    </a:p>
                  </a:txBody>
                  <a:tcPr/>
                </a:tc>
                <a:extLst>
                  <a:ext uri="{0D108BD9-81ED-4DB2-BD59-A6C34878D82A}">
                    <a16:rowId xmlns:a16="http://schemas.microsoft.com/office/drawing/2014/main" val="1313244533"/>
                  </a:ext>
                </a:extLst>
              </a:tr>
              <a:tr h="370840">
                <a:tc>
                  <a:txBody>
                    <a:bodyPr/>
                    <a:lstStyle/>
                    <a:p>
                      <a:pPr algn="ctr"/>
                      <a:r>
                        <a:rPr lang="en-US" dirty="0"/>
                        <a:t>18</a:t>
                      </a:r>
                    </a:p>
                  </a:txBody>
                  <a:tcPr/>
                </a:tc>
                <a:tc>
                  <a:txBody>
                    <a:bodyPr/>
                    <a:lstStyle/>
                    <a:p>
                      <a:pPr algn="ctr"/>
                      <a:r>
                        <a:rPr lang="en-US" dirty="0"/>
                        <a:t>General Supervision</a:t>
                      </a:r>
                    </a:p>
                  </a:txBody>
                  <a:tcPr/>
                </a:tc>
                <a:tc>
                  <a:txBody>
                    <a:bodyPr/>
                    <a:lstStyle/>
                    <a:p>
                      <a:pPr algn="ctr"/>
                      <a:r>
                        <a:rPr lang="en-US" dirty="0"/>
                        <a:t>Monitoring (2023-2024)</a:t>
                      </a:r>
                    </a:p>
                  </a:txBody>
                  <a:tcPr/>
                </a:tc>
                <a:extLst>
                  <a:ext uri="{0D108BD9-81ED-4DB2-BD59-A6C34878D82A}">
                    <a16:rowId xmlns:a16="http://schemas.microsoft.com/office/drawing/2014/main" val="563085916"/>
                  </a:ext>
                </a:extLst>
              </a:tr>
              <a:tr h="370840">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1865165321"/>
                  </a:ext>
                </a:extLst>
              </a:tr>
              <a:tr h="370840">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439339497"/>
                  </a:ext>
                </a:extLst>
              </a:tr>
              <a:tr h="370840">
                <a:tc gridSpan="2">
                  <a:txBody>
                    <a:bodyPr/>
                    <a:lstStyle/>
                    <a:p>
                      <a:pPr algn="l"/>
                      <a:r>
                        <a:rPr lang="en-US" dirty="0"/>
                        <a:t>October 1 Child Count 2023 Submitted on time and accurate</a:t>
                      </a:r>
                    </a:p>
                  </a:txBody>
                  <a:tcPr/>
                </a:tc>
                <a:tc hMerge="1">
                  <a:txBody>
                    <a:bodyPr/>
                    <a:lstStyle/>
                    <a:p>
                      <a:pPr algn="ctr"/>
                      <a:endParaRPr lang="en-US" dirty="0"/>
                    </a:p>
                  </a:txBody>
                  <a:tcPr/>
                </a:tc>
                <a:tc>
                  <a:txBody>
                    <a:bodyPr/>
                    <a:lstStyle/>
                    <a:p>
                      <a:pPr algn="ctr"/>
                      <a:r>
                        <a:rPr lang="en-US" dirty="0"/>
                        <a:t>Child Count (2023)</a:t>
                      </a:r>
                    </a:p>
                  </a:txBody>
                  <a:tcPr/>
                </a:tc>
                <a:extLst>
                  <a:ext uri="{0D108BD9-81ED-4DB2-BD59-A6C34878D82A}">
                    <a16:rowId xmlns:a16="http://schemas.microsoft.com/office/drawing/2014/main" val="2409780898"/>
                  </a:ext>
                </a:extLst>
              </a:tr>
              <a:tr h="370840">
                <a:tc gridSpan="2">
                  <a:txBody>
                    <a:bodyPr/>
                    <a:lstStyle/>
                    <a:p>
                      <a:pPr algn="l"/>
                      <a:r>
                        <a:rPr lang="en-US" dirty="0"/>
                        <a:t>End of Year Data Report 2024 submitted on time and accurate</a:t>
                      </a:r>
                    </a:p>
                  </a:txBody>
                  <a:tcPr/>
                </a:tc>
                <a:tc hMerge="1">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EOY Submission</a:t>
                      </a:r>
                    </a:p>
                  </a:txBody>
                  <a:tcPr/>
                </a:tc>
                <a:extLst>
                  <a:ext uri="{0D108BD9-81ED-4DB2-BD59-A6C34878D82A}">
                    <a16:rowId xmlns:a16="http://schemas.microsoft.com/office/drawing/2014/main" val="1251909909"/>
                  </a:ext>
                </a:extLst>
              </a:tr>
              <a:tr h="370840">
                <a:tc gridSpan="2">
                  <a:txBody>
                    <a:bodyPr/>
                    <a:lstStyle/>
                    <a:p>
                      <a:pPr algn="l"/>
                      <a:r>
                        <a:rPr lang="en-US" dirty="0"/>
                        <a:t>2023-24 Assurances and LEA Agreements submitted timely and accurate</a:t>
                      </a:r>
                    </a:p>
                  </a:txBody>
                  <a:tcPr/>
                </a:tc>
                <a:tc hMerge="1">
                  <a:txBody>
                    <a:bodyPr/>
                    <a:lstStyle/>
                    <a:p>
                      <a:pPr algn="ctr"/>
                      <a:endParaRPr lang="en-US" dirty="0"/>
                    </a:p>
                  </a:txBody>
                  <a:tcPr/>
                </a:tc>
                <a:tc>
                  <a:txBody>
                    <a:bodyPr/>
                    <a:lstStyle/>
                    <a:p>
                      <a:pPr algn="ctr"/>
                      <a:r>
                        <a:rPr lang="en-US" dirty="0"/>
                        <a:t>LEA Agreement Submission</a:t>
                      </a:r>
                    </a:p>
                  </a:txBody>
                  <a:tcPr/>
                </a:tc>
                <a:extLst>
                  <a:ext uri="{0D108BD9-81ED-4DB2-BD59-A6C34878D82A}">
                    <a16:rowId xmlns:a16="http://schemas.microsoft.com/office/drawing/2014/main" val="732488322"/>
                  </a:ext>
                </a:extLst>
              </a:tr>
            </a:tbl>
          </a:graphicData>
        </a:graphic>
      </p:graphicFrame>
    </p:spTree>
    <p:extLst>
      <p:ext uri="{BB962C8B-B14F-4D97-AF65-F5344CB8AC3E}">
        <p14:creationId xmlns:p14="http://schemas.microsoft.com/office/powerpoint/2010/main" val="3952386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B612102-427C-4C8B-9677-B9C034A7EB73}"/>
              </a:ext>
            </a:extLst>
          </p:cNvPr>
          <p:cNvPicPr>
            <a:picLocks noGrp="1" noChangeAspect="1"/>
          </p:cNvPicPr>
          <p:nvPr>
            <p:ph idx="1"/>
          </p:nvPr>
        </p:nvPicPr>
        <p:blipFill>
          <a:blip r:embed="rId3"/>
          <a:stretch>
            <a:fillRect/>
          </a:stretch>
        </p:blipFill>
        <p:spPr>
          <a:xfrm>
            <a:off x="3180080" y="-11089"/>
            <a:ext cx="5425440" cy="6934292"/>
          </a:xfrm>
        </p:spPr>
      </p:pic>
      <p:sp>
        <p:nvSpPr>
          <p:cNvPr id="4" name="Footer Placeholder 3">
            <a:extLst>
              <a:ext uri="{FF2B5EF4-FFF2-40B4-BE49-F238E27FC236}">
                <a16:creationId xmlns:a16="http://schemas.microsoft.com/office/drawing/2014/main" id="{A022F400-87EA-4AA6-BB9C-010AD910F8D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06D460C-3EA3-4453-AEE6-8B759472F718}"/>
              </a:ext>
            </a:extLst>
          </p:cNvPr>
          <p:cNvSpPr>
            <a:spLocks noGrp="1"/>
          </p:cNvSpPr>
          <p:nvPr>
            <p:ph type="sldNum" sz="quarter" idx="12"/>
          </p:nvPr>
        </p:nvSpPr>
        <p:spPr/>
        <p:txBody>
          <a:bodyPr/>
          <a:lstStyle/>
          <a:p>
            <a:fld id="{D5CA4161-6EC3-4748-B7F3-82EA64CE3DD4}" type="slidenum">
              <a:rPr lang="en-US" smtClean="0"/>
              <a:pPr/>
              <a:t>40</a:t>
            </a:fld>
            <a:endParaRPr lang="en-US"/>
          </a:p>
        </p:txBody>
      </p:sp>
      <p:pic>
        <p:nvPicPr>
          <p:cNvPr id="8" name="Picture 7">
            <a:extLst>
              <a:ext uri="{FF2B5EF4-FFF2-40B4-BE49-F238E27FC236}">
                <a16:creationId xmlns:a16="http://schemas.microsoft.com/office/drawing/2014/main" id="{16B349E5-042E-4B67-9D14-C54B943EFD61}"/>
              </a:ext>
            </a:extLst>
          </p:cNvPr>
          <p:cNvPicPr>
            <a:picLocks noChangeAspect="1"/>
          </p:cNvPicPr>
          <p:nvPr/>
        </p:nvPicPr>
        <p:blipFill>
          <a:blip r:embed="rId4"/>
          <a:stretch>
            <a:fillRect/>
          </a:stretch>
        </p:blipFill>
        <p:spPr>
          <a:xfrm>
            <a:off x="2676117" y="347450"/>
            <a:ext cx="621846" cy="493819"/>
          </a:xfrm>
          <a:prstGeom prst="rect">
            <a:avLst/>
          </a:prstGeom>
        </p:spPr>
      </p:pic>
    </p:spTree>
    <p:extLst>
      <p:ext uri="{BB962C8B-B14F-4D97-AF65-F5344CB8AC3E}">
        <p14:creationId xmlns:p14="http://schemas.microsoft.com/office/powerpoint/2010/main" val="48349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B612102-427C-4C8B-9677-B9C034A7EB73}"/>
              </a:ext>
            </a:extLst>
          </p:cNvPr>
          <p:cNvPicPr>
            <a:picLocks noGrp="1" noChangeAspect="1"/>
          </p:cNvPicPr>
          <p:nvPr>
            <p:ph idx="1"/>
          </p:nvPr>
        </p:nvPicPr>
        <p:blipFill>
          <a:blip r:embed="rId3"/>
          <a:stretch>
            <a:fillRect/>
          </a:stretch>
        </p:blipFill>
        <p:spPr>
          <a:xfrm>
            <a:off x="3180080" y="-11089"/>
            <a:ext cx="5425440" cy="6934292"/>
          </a:xfrm>
        </p:spPr>
      </p:pic>
      <p:sp>
        <p:nvSpPr>
          <p:cNvPr id="4" name="Footer Placeholder 3">
            <a:extLst>
              <a:ext uri="{FF2B5EF4-FFF2-40B4-BE49-F238E27FC236}">
                <a16:creationId xmlns:a16="http://schemas.microsoft.com/office/drawing/2014/main" id="{A022F400-87EA-4AA6-BB9C-010AD910F8D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06D460C-3EA3-4453-AEE6-8B759472F718}"/>
              </a:ext>
            </a:extLst>
          </p:cNvPr>
          <p:cNvSpPr>
            <a:spLocks noGrp="1"/>
          </p:cNvSpPr>
          <p:nvPr>
            <p:ph type="sldNum" sz="quarter" idx="12"/>
          </p:nvPr>
        </p:nvSpPr>
        <p:spPr/>
        <p:txBody>
          <a:bodyPr/>
          <a:lstStyle/>
          <a:p>
            <a:fld id="{D5CA4161-6EC3-4748-B7F3-82EA64CE3DD4}" type="slidenum">
              <a:rPr lang="en-US" smtClean="0"/>
              <a:pPr/>
              <a:t>41</a:t>
            </a:fld>
            <a:endParaRPr lang="en-US"/>
          </a:p>
        </p:txBody>
      </p:sp>
      <p:pic>
        <p:nvPicPr>
          <p:cNvPr id="8" name="Picture 7">
            <a:extLst>
              <a:ext uri="{FF2B5EF4-FFF2-40B4-BE49-F238E27FC236}">
                <a16:creationId xmlns:a16="http://schemas.microsoft.com/office/drawing/2014/main" id="{16B349E5-042E-4B67-9D14-C54B943EFD61}"/>
              </a:ext>
            </a:extLst>
          </p:cNvPr>
          <p:cNvPicPr>
            <a:picLocks noChangeAspect="1"/>
          </p:cNvPicPr>
          <p:nvPr/>
        </p:nvPicPr>
        <p:blipFill>
          <a:blip r:embed="rId4"/>
          <a:stretch>
            <a:fillRect/>
          </a:stretch>
        </p:blipFill>
        <p:spPr>
          <a:xfrm>
            <a:off x="3671797" y="1058650"/>
            <a:ext cx="621846" cy="493819"/>
          </a:xfrm>
          <a:prstGeom prst="rect">
            <a:avLst/>
          </a:prstGeom>
        </p:spPr>
      </p:pic>
    </p:spTree>
    <p:extLst>
      <p:ext uri="{BB962C8B-B14F-4D97-AF65-F5344CB8AC3E}">
        <p14:creationId xmlns:p14="http://schemas.microsoft.com/office/powerpoint/2010/main" val="10339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B612102-427C-4C8B-9677-B9C034A7EB73}"/>
              </a:ext>
            </a:extLst>
          </p:cNvPr>
          <p:cNvPicPr>
            <a:picLocks noGrp="1" noChangeAspect="1"/>
          </p:cNvPicPr>
          <p:nvPr>
            <p:ph idx="1"/>
          </p:nvPr>
        </p:nvPicPr>
        <p:blipFill>
          <a:blip r:embed="rId3"/>
          <a:stretch>
            <a:fillRect/>
          </a:stretch>
        </p:blipFill>
        <p:spPr>
          <a:xfrm>
            <a:off x="3180080" y="-11089"/>
            <a:ext cx="5425440" cy="6934292"/>
          </a:xfrm>
        </p:spPr>
      </p:pic>
      <p:sp>
        <p:nvSpPr>
          <p:cNvPr id="4" name="Footer Placeholder 3">
            <a:extLst>
              <a:ext uri="{FF2B5EF4-FFF2-40B4-BE49-F238E27FC236}">
                <a16:creationId xmlns:a16="http://schemas.microsoft.com/office/drawing/2014/main" id="{A022F400-87EA-4AA6-BB9C-010AD910F8D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06D460C-3EA3-4453-AEE6-8B759472F718}"/>
              </a:ext>
            </a:extLst>
          </p:cNvPr>
          <p:cNvSpPr>
            <a:spLocks noGrp="1"/>
          </p:cNvSpPr>
          <p:nvPr>
            <p:ph type="sldNum" sz="quarter" idx="12"/>
          </p:nvPr>
        </p:nvSpPr>
        <p:spPr/>
        <p:txBody>
          <a:bodyPr/>
          <a:lstStyle/>
          <a:p>
            <a:fld id="{D5CA4161-6EC3-4748-B7F3-82EA64CE3DD4}" type="slidenum">
              <a:rPr lang="en-US" smtClean="0"/>
              <a:pPr/>
              <a:t>42</a:t>
            </a:fld>
            <a:endParaRPr lang="en-US"/>
          </a:p>
        </p:txBody>
      </p:sp>
      <p:pic>
        <p:nvPicPr>
          <p:cNvPr id="8" name="Picture 7">
            <a:extLst>
              <a:ext uri="{FF2B5EF4-FFF2-40B4-BE49-F238E27FC236}">
                <a16:creationId xmlns:a16="http://schemas.microsoft.com/office/drawing/2014/main" id="{16B349E5-042E-4B67-9D14-C54B943EFD61}"/>
              </a:ext>
            </a:extLst>
          </p:cNvPr>
          <p:cNvPicPr>
            <a:picLocks noChangeAspect="1"/>
          </p:cNvPicPr>
          <p:nvPr/>
        </p:nvPicPr>
        <p:blipFill>
          <a:blip r:embed="rId4"/>
          <a:stretch>
            <a:fillRect/>
          </a:stretch>
        </p:blipFill>
        <p:spPr>
          <a:xfrm>
            <a:off x="2665957" y="1424410"/>
            <a:ext cx="621846" cy="493819"/>
          </a:xfrm>
          <a:prstGeom prst="rect">
            <a:avLst/>
          </a:prstGeom>
        </p:spPr>
      </p:pic>
      <p:pic>
        <p:nvPicPr>
          <p:cNvPr id="2" name="Picture 1">
            <a:extLst>
              <a:ext uri="{FF2B5EF4-FFF2-40B4-BE49-F238E27FC236}">
                <a16:creationId xmlns:a16="http://schemas.microsoft.com/office/drawing/2014/main" id="{BA3CDCEF-8B85-435A-B2DC-BCF32B652A23}"/>
              </a:ext>
            </a:extLst>
          </p:cNvPr>
          <p:cNvPicPr>
            <a:picLocks noChangeAspect="1"/>
          </p:cNvPicPr>
          <p:nvPr/>
        </p:nvPicPr>
        <p:blipFill>
          <a:blip r:embed="rId4"/>
          <a:stretch>
            <a:fillRect/>
          </a:stretch>
        </p:blipFill>
        <p:spPr>
          <a:xfrm>
            <a:off x="2767557" y="1768700"/>
            <a:ext cx="621846" cy="493819"/>
          </a:xfrm>
          <a:prstGeom prst="rect">
            <a:avLst/>
          </a:prstGeom>
        </p:spPr>
      </p:pic>
    </p:spTree>
    <p:extLst>
      <p:ext uri="{BB962C8B-B14F-4D97-AF65-F5344CB8AC3E}">
        <p14:creationId xmlns:p14="http://schemas.microsoft.com/office/powerpoint/2010/main" val="700809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2E36CC3-38E1-4B98-AA6A-3823679E71FF}"/>
              </a:ext>
            </a:extLst>
          </p:cNvPr>
          <p:cNvPicPr>
            <a:picLocks noGrp="1" noChangeAspect="1"/>
          </p:cNvPicPr>
          <p:nvPr>
            <p:ph idx="1"/>
          </p:nvPr>
        </p:nvPicPr>
        <p:blipFill>
          <a:blip r:embed="rId3"/>
          <a:stretch>
            <a:fillRect/>
          </a:stretch>
        </p:blipFill>
        <p:spPr>
          <a:xfrm>
            <a:off x="2374384" y="229025"/>
            <a:ext cx="6728976" cy="6538156"/>
          </a:xfrm>
        </p:spPr>
      </p:pic>
      <p:sp>
        <p:nvSpPr>
          <p:cNvPr id="5" name="Slide Number Placeholder 4">
            <a:extLst>
              <a:ext uri="{FF2B5EF4-FFF2-40B4-BE49-F238E27FC236}">
                <a16:creationId xmlns:a16="http://schemas.microsoft.com/office/drawing/2014/main" id="{331E7482-6B34-4F32-A35A-F5B2B3E2B96F}"/>
              </a:ext>
            </a:extLst>
          </p:cNvPr>
          <p:cNvSpPr>
            <a:spLocks noGrp="1"/>
          </p:cNvSpPr>
          <p:nvPr>
            <p:ph type="sldNum" sz="quarter" idx="12"/>
          </p:nvPr>
        </p:nvSpPr>
        <p:spPr/>
        <p:txBody>
          <a:bodyPr/>
          <a:lstStyle/>
          <a:p>
            <a:fld id="{D5CA4161-6EC3-4748-B7F3-82EA64CE3DD4}" type="slidenum">
              <a:rPr lang="en-US" smtClean="0"/>
              <a:pPr/>
              <a:t>43</a:t>
            </a:fld>
            <a:endParaRPr lang="en-US"/>
          </a:p>
        </p:txBody>
      </p:sp>
      <p:pic>
        <p:nvPicPr>
          <p:cNvPr id="8" name="Picture 7">
            <a:extLst>
              <a:ext uri="{FF2B5EF4-FFF2-40B4-BE49-F238E27FC236}">
                <a16:creationId xmlns:a16="http://schemas.microsoft.com/office/drawing/2014/main" id="{54ABA2CE-ADC0-4C28-82AE-56CE2F72B835}"/>
              </a:ext>
            </a:extLst>
          </p:cNvPr>
          <p:cNvPicPr>
            <a:picLocks noChangeAspect="1"/>
          </p:cNvPicPr>
          <p:nvPr/>
        </p:nvPicPr>
        <p:blipFill>
          <a:blip r:embed="rId4"/>
          <a:stretch>
            <a:fillRect/>
          </a:stretch>
        </p:blipFill>
        <p:spPr>
          <a:xfrm>
            <a:off x="1863317" y="631930"/>
            <a:ext cx="621846" cy="493819"/>
          </a:xfrm>
          <a:prstGeom prst="rect">
            <a:avLst/>
          </a:prstGeom>
        </p:spPr>
      </p:pic>
      <p:pic>
        <p:nvPicPr>
          <p:cNvPr id="9" name="Picture 8">
            <a:extLst>
              <a:ext uri="{FF2B5EF4-FFF2-40B4-BE49-F238E27FC236}">
                <a16:creationId xmlns:a16="http://schemas.microsoft.com/office/drawing/2014/main" id="{0BB06FD5-3653-481F-8380-1793C54625C5}"/>
              </a:ext>
            </a:extLst>
          </p:cNvPr>
          <p:cNvPicPr>
            <a:picLocks noChangeAspect="1"/>
          </p:cNvPicPr>
          <p:nvPr/>
        </p:nvPicPr>
        <p:blipFill>
          <a:blip r:embed="rId4"/>
          <a:stretch>
            <a:fillRect/>
          </a:stretch>
        </p:blipFill>
        <p:spPr>
          <a:xfrm>
            <a:off x="1863317" y="1861290"/>
            <a:ext cx="621846" cy="493819"/>
          </a:xfrm>
          <a:prstGeom prst="rect">
            <a:avLst/>
          </a:prstGeom>
        </p:spPr>
      </p:pic>
      <p:pic>
        <p:nvPicPr>
          <p:cNvPr id="10" name="Picture 9">
            <a:extLst>
              <a:ext uri="{FF2B5EF4-FFF2-40B4-BE49-F238E27FC236}">
                <a16:creationId xmlns:a16="http://schemas.microsoft.com/office/drawing/2014/main" id="{9E1C863D-9A60-4DAF-98E5-BEBB741DD4EB}"/>
              </a:ext>
            </a:extLst>
          </p:cNvPr>
          <p:cNvPicPr>
            <a:picLocks noChangeAspect="1"/>
          </p:cNvPicPr>
          <p:nvPr/>
        </p:nvPicPr>
        <p:blipFill>
          <a:blip r:embed="rId4"/>
          <a:stretch>
            <a:fillRect/>
          </a:stretch>
        </p:blipFill>
        <p:spPr>
          <a:xfrm>
            <a:off x="1828800" y="1241530"/>
            <a:ext cx="656363" cy="493819"/>
          </a:xfrm>
          <a:prstGeom prst="rect">
            <a:avLst/>
          </a:prstGeom>
        </p:spPr>
      </p:pic>
    </p:spTree>
    <p:extLst>
      <p:ext uri="{BB962C8B-B14F-4D97-AF65-F5344CB8AC3E}">
        <p14:creationId xmlns:p14="http://schemas.microsoft.com/office/powerpoint/2010/main" val="823665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534940-4B4A-46CB-A8DA-22D81D9ED64C}"/>
              </a:ext>
            </a:extLst>
          </p:cNvPr>
          <p:cNvPicPr>
            <a:picLocks noGrp="1" noChangeAspect="1"/>
          </p:cNvPicPr>
          <p:nvPr>
            <p:ph idx="1"/>
          </p:nvPr>
        </p:nvPicPr>
        <p:blipFill>
          <a:blip r:embed="rId3"/>
          <a:stretch>
            <a:fillRect/>
          </a:stretch>
        </p:blipFill>
        <p:spPr>
          <a:xfrm>
            <a:off x="2744815" y="254000"/>
            <a:ext cx="6977246" cy="6109318"/>
          </a:xfrm>
        </p:spPr>
      </p:pic>
      <p:sp>
        <p:nvSpPr>
          <p:cNvPr id="4" name="Footer Placeholder 3">
            <a:extLst>
              <a:ext uri="{FF2B5EF4-FFF2-40B4-BE49-F238E27FC236}">
                <a16:creationId xmlns:a16="http://schemas.microsoft.com/office/drawing/2014/main" id="{D5567EDF-8105-41FC-B8A3-34253B120CD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1A8776E-A938-4D70-B0AE-CA216CB8FCDC}"/>
              </a:ext>
            </a:extLst>
          </p:cNvPr>
          <p:cNvSpPr>
            <a:spLocks noGrp="1"/>
          </p:cNvSpPr>
          <p:nvPr>
            <p:ph type="sldNum" sz="quarter" idx="12"/>
          </p:nvPr>
        </p:nvSpPr>
        <p:spPr/>
        <p:txBody>
          <a:bodyPr/>
          <a:lstStyle/>
          <a:p>
            <a:fld id="{D5CA4161-6EC3-4748-B7F3-82EA64CE3DD4}" type="slidenum">
              <a:rPr lang="en-US" smtClean="0"/>
              <a:pPr/>
              <a:t>44</a:t>
            </a:fld>
            <a:endParaRPr lang="en-US"/>
          </a:p>
        </p:txBody>
      </p:sp>
    </p:spTree>
    <p:extLst>
      <p:ext uri="{BB962C8B-B14F-4D97-AF65-F5344CB8AC3E}">
        <p14:creationId xmlns:p14="http://schemas.microsoft.com/office/powerpoint/2010/main" val="3147441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567EDF-8105-41FC-B8A3-34253B120CD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1A8776E-A938-4D70-B0AE-CA216CB8FCDC}"/>
              </a:ext>
            </a:extLst>
          </p:cNvPr>
          <p:cNvSpPr>
            <a:spLocks noGrp="1"/>
          </p:cNvSpPr>
          <p:nvPr>
            <p:ph type="sldNum" sz="quarter" idx="12"/>
          </p:nvPr>
        </p:nvSpPr>
        <p:spPr/>
        <p:txBody>
          <a:bodyPr/>
          <a:lstStyle/>
          <a:p>
            <a:fld id="{D5CA4161-6EC3-4748-B7F3-82EA64CE3DD4}" type="slidenum">
              <a:rPr lang="en-US" smtClean="0"/>
              <a:pPr/>
              <a:t>45</a:t>
            </a:fld>
            <a:endParaRPr lang="en-US"/>
          </a:p>
        </p:txBody>
      </p:sp>
      <p:pic>
        <p:nvPicPr>
          <p:cNvPr id="7" name="Picture 6">
            <a:extLst>
              <a:ext uri="{FF2B5EF4-FFF2-40B4-BE49-F238E27FC236}">
                <a16:creationId xmlns:a16="http://schemas.microsoft.com/office/drawing/2014/main" id="{73EEA84F-D96F-4244-AF22-2491CBFA8330}"/>
              </a:ext>
            </a:extLst>
          </p:cNvPr>
          <p:cNvPicPr>
            <a:picLocks noChangeAspect="1"/>
          </p:cNvPicPr>
          <p:nvPr/>
        </p:nvPicPr>
        <p:blipFill>
          <a:blip r:embed="rId3"/>
          <a:stretch>
            <a:fillRect/>
          </a:stretch>
        </p:blipFill>
        <p:spPr>
          <a:xfrm>
            <a:off x="1381409" y="467360"/>
            <a:ext cx="8782241" cy="5516880"/>
          </a:xfrm>
          <a:prstGeom prst="rect">
            <a:avLst/>
          </a:prstGeom>
        </p:spPr>
      </p:pic>
    </p:spTree>
    <p:extLst>
      <p:ext uri="{BB962C8B-B14F-4D97-AF65-F5344CB8AC3E}">
        <p14:creationId xmlns:p14="http://schemas.microsoft.com/office/powerpoint/2010/main" val="3395295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1D6E4C-0CA4-4AF2-9A84-FA8C98A862B4}"/>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FEEACA77-5F85-4186-9C9F-C964BDAC6240}"/>
              </a:ext>
            </a:extLst>
          </p:cNvPr>
          <p:cNvSpPr>
            <a:spLocks noGrp="1"/>
          </p:cNvSpPr>
          <p:nvPr>
            <p:ph type="sldNum" sz="quarter" idx="12"/>
          </p:nvPr>
        </p:nvSpPr>
        <p:spPr/>
        <p:txBody>
          <a:bodyPr/>
          <a:lstStyle/>
          <a:p>
            <a:fld id="{D5CA4161-6EC3-4748-B7F3-82EA64CE3DD4}" type="slidenum">
              <a:rPr lang="en-US" smtClean="0"/>
              <a:pPr/>
              <a:t>46</a:t>
            </a:fld>
            <a:endParaRPr lang="en-US"/>
          </a:p>
        </p:txBody>
      </p:sp>
      <p:pic>
        <p:nvPicPr>
          <p:cNvPr id="7" name="Picture 6">
            <a:extLst>
              <a:ext uri="{FF2B5EF4-FFF2-40B4-BE49-F238E27FC236}">
                <a16:creationId xmlns:a16="http://schemas.microsoft.com/office/drawing/2014/main" id="{37EFDFC7-01F8-4E2E-8318-8251680E3919}"/>
              </a:ext>
            </a:extLst>
          </p:cNvPr>
          <p:cNvPicPr>
            <a:picLocks noChangeAspect="1"/>
          </p:cNvPicPr>
          <p:nvPr/>
        </p:nvPicPr>
        <p:blipFill>
          <a:blip r:embed="rId3"/>
          <a:stretch>
            <a:fillRect/>
          </a:stretch>
        </p:blipFill>
        <p:spPr>
          <a:xfrm>
            <a:off x="1244777" y="436880"/>
            <a:ext cx="9274156" cy="5720080"/>
          </a:xfrm>
          <a:prstGeom prst="rect">
            <a:avLst/>
          </a:prstGeom>
        </p:spPr>
      </p:pic>
      <p:pic>
        <p:nvPicPr>
          <p:cNvPr id="8" name="Picture 7">
            <a:extLst>
              <a:ext uri="{FF2B5EF4-FFF2-40B4-BE49-F238E27FC236}">
                <a16:creationId xmlns:a16="http://schemas.microsoft.com/office/drawing/2014/main" id="{3A909D46-1AC6-4A56-A733-9BF68AFF2882}"/>
              </a:ext>
            </a:extLst>
          </p:cNvPr>
          <p:cNvPicPr>
            <a:picLocks noChangeAspect="1"/>
          </p:cNvPicPr>
          <p:nvPr/>
        </p:nvPicPr>
        <p:blipFill>
          <a:blip r:embed="rId4"/>
          <a:stretch>
            <a:fillRect/>
          </a:stretch>
        </p:blipFill>
        <p:spPr>
          <a:xfrm>
            <a:off x="683891" y="1881610"/>
            <a:ext cx="621846" cy="493819"/>
          </a:xfrm>
          <a:prstGeom prst="rect">
            <a:avLst/>
          </a:prstGeom>
        </p:spPr>
      </p:pic>
    </p:spTree>
    <p:extLst>
      <p:ext uri="{BB962C8B-B14F-4D97-AF65-F5344CB8AC3E}">
        <p14:creationId xmlns:p14="http://schemas.microsoft.com/office/powerpoint/2010/main" val="1367592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1D6E4C-0CA4-4AF2-9A84-FA8C98A862B4}"/>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FEEACA77-5F85-4186-9C9F-C964BDAC6240}"/>
              </a:ext>
            </a:extLst>
          </p:cNvPr>
          <p:cNvSpPr>
            <a:spLocks noGrp="1"/>
          </p:cNvSpPr>
          <p:nvPr>
            <p:ph type="sldNum" sz="quarter" idx="12"/>
          </p:nvPr>
        </p:nvSpPr>
        <p:spPr/>
        <p:txBody>
          <a:bodyPr/>
          <a:lstStyle/>
          <a:p>
            <a:fld id="{D5CA4161-6EC3-4748-B7F3-82EA64CE3DD4}" type="slidenum">
              <a:rPr lang="en-US" smtClean="0"/>
              <a:pPr/>
              <a:t>47</a:t>
            </a:fld>
            <a:endParaRPr lang="en-US"/>
          </a:p>
        </p:txBody>
      </p:sp>
      <p:pic>
        <p:nvPicPr>
          <p:cNvPr id="7" name="Picture 6">
            <a:extLst>
              <a:ext uri="{FF2B5EF4-FFF2-40B4-BE49-F238E27FC236}">
                <a16:creationId xmlns:a16="http://schemas.microsoft.com/office/drawing/2014/main" id="{37EFDFC7-01F8-4E2E-8318-8251680E3919}"/>
              </a:ext>
            </a:extLst>
          </p:cNvPr>
          <p:cNvPicPr>
            <a:picLocks noChangeAspect="1"/>
          </p:cNvPicPr>
          <p:nvPr/>
        </p:nvPicPr>
        <p:blipFill>
          <a:blip r:embed="rId3"/>
          <a:stretch>
            <a:fillRect/>
          </a:stretch>
        </p:blipFill>
        <p:spPr>
          <a:xfrm>
            <a:off x="1244777" y="436880"/>
            <a:ext cx="9274156" cy="5720080"/>
          </a:xfrm>
          <a:prstGeom prst="rect">
            <a:avLst/>
          </a:prstGeom>
        </p:spPr>
      </p:pic>
      <p:pic>
        <p:nvPicPr>
          <p:cNvPr id="8" name="Picture 7">
            <a:extLst>
              <a:ext uri="{FF2B5EF4-FFF2-40B4-BE49-F238E27FC236}">
                <a16:creationId xmlns:a16="http://schemas.microsoft.com/office/drawing/2014/main" id="{3A909D46-1AC6-4A56-A733-9BF68AFF2882}"/>
              </a:ext>
            </a:extLst>
          </p:cNvPr>
          <p:cNvPicPr>
            <a:picLocks noChangeAspect="1"/>
          </p:cNvPicPr>
          <p:nvPr/>
        </p:nvPicPr>
        <p:blipFill>
          <a:blip r:embed="rId4"/>
          <a:stretch>
            <a:fillRect/>
          </a:stretch>
        </p:blipFill>
        <p:spPr>
          <a:xfrm>
            <a:off x="622931" y="4604490"/>
            <a:ext cx="621846" cy="493819"/>
          </a:xfrm>
          <a:prstGeom prst="rect">
            <a:avLst/>
          </a:prstGeom>
        </p:spPr>
      </p:pic>
    </p:spTree>
    <p:extLst>
      <p:ext uri="{BB962C8B-B14F-4D97-AF65-F5344CB8AC3E}">
        <p14:creationId xmlns:p14="http://schemas.microsoft.com/office/powerpoint/2010/main" val="3111209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1D6E4C-0CA4-4AF2-9A84-FA8C98A862B4}"/>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FEEACA77-5F85-4186-9C9F-C964BDAC6240}"/>
              </a:ext>
            </a:extLst>
          </p:cNvPr>
          <p:cNvSpPr>
            <a:spLocks noGrp="1"/>
          </p:cNvSpPr>
          <p:nvPr>
            <p:ph type="sldNum" sz="quarter" idx="12"/>
          </p:nvPr>
        </p:nvSpPr>
        <p:spPr/>
        <p:txBody>
          <a:bodyPr/>
          <a:lstStyle/>
          <a:p>
            <a:fld id="{D5CA4161-6EC3-4748-B7F3-82EA64CE3DD4}" type="slidenum">
              <a:rPr lang="en-US" smtClean="0"/>
              <a:pPr/>
              <a:t>48</a:t>
            </a:fld>
            <a:endParaRPr lang="en-US"/>
          </a:p>
        </p:txBody>
      </p:sp>
      <p:pic>
        <p:nvPicPr>
          <p:cNvPr id="7" name="Picture 6">
            <a:extLst>
              <a:ext uri="{FF2B5EF4-FFF2-40B4-BE49-F238E27FC236}">
                <a16:creationId xmlns:a16="http://schemas.microsoft.com/office/drawing/2014/main" id="{C1FC9B4A-E948-4E16-BC63-9B29A711F37E}"/>
              </a:ext>
            </a:extLst>
          </p:cNvPr>
          <p:cNvPicPr>
            <a:picLocks noChangeAspect="1"/>
          </p:cNvPicPr>
          <p:nvPr/>
        </p:nvPicPr>
        <p:blipFill>
          <a:blip r:embed="rId3"/>
          <a:stretch>
            <a:fillRect/>
          </a:stretch>
        </p:blipFill>
        <p:spPr>
          <a:xfrm>
            <a:off x="1635761" y="191848"/>
            <a:ext cx="8680858" cy="6300392"/>
          </a:xfrm>
          <a:prstGeom prst="rect">
            <a:avLst/>
          </a:prstGeom>
        </p:spPr>
      </p:pic>
      <p:pic>
        <p:nvPicPr>
          <p:cNvPr id="8" name="Picture 7">
            <a:extLst>
              <a:ext uri="{FF2B5EF4-FFF2-40B4-BE49-F238E27FC236}">
                <a16:creationId xmlns:a16="http://schemas.microsoft.com/office/drawing/2014/main" id="{DDB8207F-DC52-4366-A8B1-CD314FCD3471}"/>
              </a:ext>
            </a:extLst>
          </p:cNvPr>
          <p:cNvPicPr>
            <a:picLocks noChangeAspect="1"/>
          </p:cNvPicPr>
          <p:nvPr/>
        </p:nvPicPr>
        <p:blipFill>
          <a:blip r:embed="rId4"/>
          <a:stretch>
            <a:fillRect/>
          </a:stretch>
        </p:blipFill>
        <p:spPr>
          <a:xfrm>
            <a:off x="1172437" y="1932410"/>
            <a:ext cx="621846" cy="493819"/>
          </a:xfrm>
          <a:prstGeom prst="rect">
            <a:avLst/>
          </a:prstGeom>
        </p:spPr>
      </p:pic>
      <p:pic>
        <p:nvPicPr>
          <p:cNvPr id="9" name="Picture 8">
            <a:extLst>
              <a:ext uri="{FF2B5EF4-FFF2-40B4-BE49-F238E27FC236}">
                <a16:creationId xmlns:a16="http://schemas.microsoft.com/office/drawing/2014/main" id="{8AE71C87-58D1-4FA2-9BD8-46EDE86B2D05}"/>
              </a:ext>
            </a:extLst>
          </p:cNvPr>
          <p:cNvPicPr>
            <a:picLocks noChangeAspect="1"/>
          </p:cNvPicPr>
          <p:nvPr/>
        </p:nvPicPr>
        <p:blipFill>
          <a:blip r:embed="rId4"/>
          <a:stretch>
            <a:fillRect/>
          </a:stretch>
        </p:blipFill>
        <p:spPr>
          <a:xfrm>
            <a:off x="1324838" y="3306484"/>
            <a:ext cx="621846" cy="493819"/>
          </a:xfrm>
          <a:prstGeom prst="rect">
            <a:avLst/>
          </a:prstGeom>
        </p:spPr>
      </p:pic>
    </p:spTree>
    <p:extLst>
      <p:ext uri="{BB962C8B-B14F-4D97-AF65-F5344CB8AC3E}">
        <p14:creationId xmlns:p14="http://schemas.microsoft.com/office/powerpoint/2010/main" val="4001958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681D-5649-435B-8949-8862F8C6560B}"/>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3F733346-0705-4FB9-BAF0-398BAF15BCAA}"/>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C286A37-6163-4B9D-86EE-C621E30E7CDD}"/>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96CF1DE-DC21-4AB2-8181-1CA521B2A7C4}"/>
              </a:ext>
            </a:extLst>
          </p:cNvPr>
          <p:cNvSpPr>
            <a:spLocks noGrp="1"/>
          </p:cNvSpPr>
          <p:nvPr>
            <p:ph type="sldNum" sz="quarter" idx="12"/>
          </p:nvPr>
        </p:nvSpPr>
        <p:spPr/>
        <p:txBody>
          <a:bodyPr/>
          <a:lstStyle/>
          <a:p>
            <a:fld id="{D5CA4161-6EC3-4748-B7F3-82EA64CE3DD4}" type="slidenum">
              <a:rPr lang="en-US" smtClean="0"/>
              <a:pPr/>
              <a:t>49</a:t>
            </a:fld>
            <a:endParaRPr lang="en-US"/>
          </a:p>
        </p:txBody>
      </p:sp>
    </p:spTree>
    <p:extLst>
      <p:ext uri="{BB962C8B-B14F-4D97-AF65-F5344CB8AC3E}">
        <p14:creationId xmlns:p14="http://schemas.microsoft.com/office/powerpoint/2010/main" val="104209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A5F0E-67BF-4E11-890C-62592714F24B}"/>
              </a:ext>
            </a:extLst>
          </p:cNvPr>
          <p:cNvPicPr>
            <a:picLocks noChangeAspect="1"/>
          </p:cNvPicPr>
          <p:nvPr/>
        </p:nvPicPr>
        <p:blipFill rotWithShape="1">
          <a:blip r:embed="rId3">
            <a:alphaModFix/>
          </a:blip>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FE14AE6-247F-4857-B64F-84A32595FDCA}"/>
              </a:ext>
            </a:extLst>
          </p:cNvPr>
          <p:cNvSpPr>
            <a:spLocks noGrp="1"/>
          </p:cNvSpPr>
          <p:nvPr>
            <p:ph type="title"/>
          </p:nvPr>
        </p:nvSpPr>
        <p:spPr>
          <a:xfrm>
            <a:off x="294199" y="365125"/>
            <a:ext cx="2063411" cy="978933"/>
          </a:xfrm>
          <a:solidFill>
            <a:schemeClr val="accent6"/>
          </a:solidFill>
        </p:spPr>
        <p:txBody>
          <a:bodyPr/>
          <a:lstStyle/>
          <a:p>
            <a:r>
              <a:rPr lang="en-US" dirty="0">
                <a:solidFill>
                  <a:schemeClr val="bg1"/>
                </a:solidFill>
              </a:rPr>
              <a:t>Topics</a:t>
            </a:r>
          </a:p>
        </p:txBody>
      </p:sp>
      <p:sp>
        <p:nvSpPr>
          <p:cNvPr id="3" name="Content Placeholder 2">
            <a:extLst>
              <a:ext uri="{FF2B5EF4-FFF2-40B4-BE49-F238E27FC236}">
                <a16:creationId xmlns:a16="http://schemas.microsoft.com/office/drawing/2014/main" id="{1BA75C51-F77D-4AAD-8B51-F4CE1166BCFA}"/>
              </a:ext>
            </a:extLst>
          </p:cNvPr>
          <p:cNvSpPr>
            <a:spLocks noGrp="1"/>
          </p:cNvSpPr>
          <p:nvPr>
            <p:ph idx="1"/>
          </p:nvPr>
        </p:nvSpPr>
        <p:spPr/>
        <p:txBody>
          <a:bodyPr/>
          <a:lstStyle/>
          <a:p>
            <a:pPr marL="0" lvl="0" indent="0">
              <a:buNone/>
            </a:pPr>
            <a:r>
              <a:rPr lang="en-US" dirty="0"/>
              <a:t>   </a:t>
            </a:r>
          </a:p>
          <a:p>
            <a:endParaRPr lang="en-US" dirty="0"/>
          </a:p>
        </p:txBody>
      </p:sp>
      <p:sp>
        <p:nvSpPr>
          <p:cNvPr id="4" name="Footer Placeholder 3">
            <a:extLst>
              <a:ext uri="{FF2B5EF4-FFF2-40B4-BE49-F238E27FC236}">
                <a16:creationId xmlns:a16="http://schemas.microsoft.com/office/drawing/2014/main" id="{83F66D5B-4BF8-4037-AFD1-FE7A2E3E25B1}"/>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633B2FF-02EE-46C0-BE33-673B69B7C24F}"/>
              </a:ext>
            </a:extLst>
          </p:cNvPr>
          <p:cNvSpPr>
            <a:spLocks noGrp="1"/>
          </p:cNvSpPr>
          <p:nvPr>
            <p:ph type="sldNum" sz="quarter" idx="12"/>
          </p:nvPr>
        </p:nvSpPr>
        <p:spPr/>
        <p:txBody>
          <a:bodyPr/>
          <a:lstStyle/>
          <a:p>
            <a:fld id="{D5CA4161-6EC3-4748-B7F3-82EA64CE3DD4}" type="slidenum">
              <a:rPr lang="en-US" smtClean="0"/>
              <a:pPr/>
              <a:t>5</a:t>
            </a:fld>
            <a:endParaRPr lang="en-US"/>
          </a:p>
        </p:txBody>
      </p:sp>
      <p:graphicFrame>
        <p:nvGraphicFramePr>
          <p:cNvPr id="7" name="Content Placeholder 2">
            <a:extLst>
              <a:ext uri="{FF2B5EF4-FFF2-40B4-BE49-F238E27FC236}">
                <a16:creationId xmlns:a16="http://schemas.microsoft.com/office/drawing/2014/main" id="{0C3E9F40-906F-4F07-A33C-4712AA2C6B25}"/>
              </a:ext>
            </a:extLst>
          </p:cNvPr>
          <p:cNvGraphicFramePr>
            <a:graphicFrameLocks/>
          </p:cNvGraphicFramePr>
          <p:nvPr>
            <p:extLst>
              <p:ext uri="{D42A27DB-BD31-4B8C-83A1-F6EECF244321}">
                <p14:modId xmlns:p14="http://schemas.microsoft.com/office/powerpoint/2010/main" val="1030249737"/>
              </p:ext>
            </p:extLst>
          </p:nvPr>
        </p:nvGraphicFramePr>
        <p:xfrm>
          <a:off x="890738" y="1393460"/>
          <a:ext cx="10410524" cy="4826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7440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7176-2780-4596-B535-EE8A30D886F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4384699-F1E9-4DC3-9133-53CE53A20A3E}"/>
              </a:ext>
            </a:extLst>
          </p:cNvPr>
          <p:cNvSpPr>
            <a:spLocks noGrp="1"/>
          </p:cNvSpPr>
          <p:nvPr>
            <p:ph sz="half" idx="1"/>
          </p:nvPr>
        </p:nvSpPr>
        <p:spPr>
          <a:xfrm>
            <a:off x="157565" y="1361440"/>
            <a:ext cx="11445155" cy="4680586"/>
          </a:xfrm>
        </p:spPr>
        <p:txBody>
          <a:bodyPr>
            <a:normAutofit fontScale="92500"/>
          </a:bodyPr>
          <a:lstStyle/>
          <a:p>
            <a:r>
              <a:rPr lang="en-US" dirty="0"/>
              <a:t>Who should be included in reviewing data and developing plans for improvement? </a:t>
            </a:r>
          </a:p>
          <a:p>
            <a:pPr lvl="1"/>
            <a:r>
              <a:rPr lang="en-US" dirty="0"/>
              <a:t>Multiple people in the district (superintendent, special education director and special education staff, and others, as appropriate in your district). </a:t>
            </a:r>
          </a:p>
          <a:p>
            <a:pPr marL="0" indent="0">
              <a:buNone/>
            </a:pPr>
            <a:endParaRPr lang="en-US" dirty="0"/>
          </a:p>
          <a:p>
            <a:r>
              <a:rPr lang="en-US" dirty="0"/>
              <a:t>If the LEA has been found noncompliant for any indicator(s), a  plan for improvement is required </a:t>
            </a:r>
          </a:p>
          <a:p>
            <a:pPr marL="0" indent="0">
              <a:buNone/>
            </a:pPr>
            <a:endParaRPr lang="en-US" dirty="0"/>
          </a:p>
          <a:p>
            <a:r>
              <a:rPr lang="en-US" dirty="0"/>
              <a:t>DMR 3, or 4, </a:t>
            </a:r>
            <a:r>
              <a:rPr lang="en-US" b="1" dirty="0"/>
              <a:t>additional steps are required to be completed</a:t>
            </a:r>
            <a:r>
              <a:rPr lang="en-US" dirty="0"/>
              <a:t> by the district. </a:t>
            </a:r>
          </a:p>
        </p:txBody>
      </p:sp>
      <p:sp>
        <p:nvSpPr>
          <p:cNvPr id="5" name="Footer Placeholder 4">
            <a:extLst>
              <a:ext uri="{FF2B5EF4-FFF2-40B4-BE49-F238E27FC236}">
                <a16:creationId xmlns:a16="http://schemas.microsoft.com/office/drawing/2014/main" id="{1D0C3385-01E2-4DDC-B433-CE74FAAAE1E7}"/>
              </a:ext>
            </a:extLst>
          </p:cNvPr>
          <p:cNvSpPr>
            <a:spLocks noGrp="1"/>
          </p:cNvSpPr>
          <p:nvPr>
            <p:ph type="ftr" sz="quarter" idx="11"/>
          </p:nvPr>
        </p:nvSpPr>
        <p:spPr/>
        <p:txBody>
          <a:bodyPr/>
          <a:lstStyle/>
          <a:p>
            <a:r>
              <a:rPr lang="en-US" dirty="0"/>
              <a:t>District Data Packet</a:t>
            </a:r>
          </a:p>
        </p:txBody>
      </p:sp>
      <p:sp>
        <p:nvSpPr>
          <p:cNvPr id="6" name="Slide Number Placeholder 5">
            <a:extLst>
              <a:ext uri="{FF2B5EF4-FFF2-40B4-BE49-F238E27FC236}">
                <a16:creationId xmlns:a16="http://schemas.microsoft.com/office/drawing/2014/main" id="{0619659C-F633-41DC-A2A9-4ADE7D6DDD9F}"/>
              </a:ext>
            </a:extLst>
          </p:cNvPr>
          <p:cNvSpPr>
            <a:spLocks noGrp="1"/>
          </p:cNvSpPr>
          <p:nvPr>
            <p:ph type="sldNum" sz="quarter" idx="12"/>
          </p:nvPr>
        </p:nvSpPr>
        <p:spPr/>
        <p:txBody>
          <a:bodyPr/>
          <a:lstStyle/>
          <a:p>
            <a:fld id="{D5CA4161-6EC3-4748-B7F3-82EA64CE3DD4}" type="slidenum">
              <a:rPr lang="en-US" smtClean="0"/>
              <a:pPr/>
              <a:t>50</a:t>
            </a:fld>
            <a:endParaRPr lang="en-US"/>
          </a:p>
        </p:txBody>
      </p:sp>
    </p:spTree>
    <p:extLst>
      <p:ext uri="{BB962C8B-B14F-4D97-AF65-F5344CB8AC3E}">
        <p14:creationId xmlns:p14="http://schemas.microsoft.com/office/powerpoint/2010/main" val="3271065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DE94-58C4-4A46-9697-B22BB71B8556}"/>
              </a:ext>
            </a:extLst>
          </p:cNvPr>
          <p:cNvSpPr>
            <a:spLocks noGrp="1"/>
          </p:cNvSpPr>
          <p:nvPr>
            <p:ph type="title"/>
          </p:nvPr>
        </p:nvSpPr>
        <p:spPr/>
        <p:txBody>
          <a:bodyPr/>
          <a:lstStyle/>
          <a:p>
            <a:r>
              <a:rPr lang="en-US" dirty="0"/>
              <a:t>Dates to Remember</a:t>
            </a:r>
          </a:p>
        </p:txBody>
      </p:sp>
      <p:sp>
        <p:nvSpPr>
          <p:cNvPr id="3" name="Content Placeholder 2">
            <a:extLst>
              <a:ext uri="{FF2B5EF4-FFF2-40B4-BE49-F238E27FC236}">
                <a16:creationId xmlns:a16="http://schemas.microsoft.com/office/drawing/2014/main" id="{8AC7B87D-DC65-496C-8F1F-E251005CB8DA}"/>
              </a:ext>
            </a:extLst>
          </p:cNvPr>
          <p:cNvSpPr>
            <a:spLocks noGrp="1"/>
          </p:cNvSpPr>
          <p:nvPr>
            <p:ph idx="1"/>
          </p:nvPr>
        </p:nvSpPr>
        <p:spPr/>
        <p:txBody>
          <a:bodyPr>
            <a:normAutofit/>
          </a:bodyPr>
          <a:lstStyle/>
          <a:p>
            <a:r>
              <a:rPr lang="en-US" dirty="0"/>
              <a:t>November 15</a:t>
            </a:r>
            <a:r>
              <a:rPr lang="en-US" baseline="30000" dirty="0"/>
              <a:t>th</a:t>
            </a:r>
            <a:r>
              <a:rPr lang="en-US" dirty="0"/>
              <a:t> – District Data Packets</a:t>
            </a:r>
          </a:p>
          <a:p>
            <a:pPr marL="0" indent="0">
              <a:buNone/>
            </a:pPr>
            <a:endParaRPr lang="en-US" dirty="0"/>
          </a:p>
          <a:p>
            <a:r>
              <a:rPr lang="en-US" dirty="0"/>
              <a:t>November 19</a:t>
            </a:r>
            <a:r>
              <a:rPr lang="en-US" baseline="30000" dirty="0"/>
              <a:t>th </a:t>
            </a:r>
            <a:r>
              <a:rPr lang="en-US" dirty="0"/>
              <a:t> (9 am to 11 am) – Required Training for DMR Level 1 &amp; 2</a:t>
            </a:r>
          </a:p>
          <a:p>
            <a:pPr marL="0" indent="0">
              <a:buNone/>
            </a:pPr>
            <a:endParaRPr lang="en-US" dirty="0"/>
          </a:p>
          <a:p>
            <a:r>
              <a:rPr lang="en-US" dirty="0"/>
              <a:t>November 19</a:t>
            </a:r>
            <a:r>
              <a:rPr lang="en-US" baseline="30000" dirty="0"/>
              <a:t>th</a:t>
            </a:r>
            <a:r>
              <a:rPr lang="en-US" dirty="0"/>
              <a:t> (1 pm to 3 pm) – Required Training for DMR Level 3 &amp; 4</a:t>
            </a:r>
          </a:p>
          <a:p>
            <a:pPr marL="0" indent="0">
              <a:buNone/>
            </a:pPr>
            <a:endParaRPr lang="en-US" dirty="0"/>
          </a:p>
        </p:txBody>
      </p:sp>
      <p:sp>
        <p:nvSpPr>
          <p:cNvPr id="4" name="Footer Placeholder 3">
            <a:extLst>
              <a:ext uri="{FF2B5EF4-FFF2-40B4-BE49-F238E27FC236}">
                <a16:creationId xmlns:a16="http://schemas.microsoft.com/office/drawing/2014/main" id="{ECE7EE68-C8A8-4EB2-939A-A4666DFFD74F}"/>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CE55A1B2-8A6D-4600-8B9F-39F4F02B7942}"/>
              </a:ext>
            </a:extLst>
          </p:cNvPr>
          <p:cNvSpPr>
            <a:spLocks noGrp="1"/>
          </p:cNvSpPr>
          <p:nvPr>
            <p:ph type="sldNum" sz="quarter" idx="12"/>
          </p:nvPr>
        </p:nvSpPr>
        <p:spPr/>
        <p:txBody>
          <a:bodyPr/>
          <a:lstStyle/>
          <a:p>
            <a:fld id="{D5CA4161-6EC3-4748-B7F3-82EA64CE3DD4}" type="slidenum">
              <a:rPr lang="en-US" smtClean="0"/>
              <a:pPr/>
              <a:t>51</a:t>
            </a:fld>
            <a:endParaRPr lang="en-US"/>
          </a:p>
        </p:txBody>
      </p:sp>
    </p:spTree>
    <p:extLst>
      <p:ext uri="{BB962C8B-B14F-4D97-AF65-F5344CB8AC3E}">
        <p14:creationId xmlns:p14="http://schemas.microsoft.com/office/powerpoint/2010/main" val="3326646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2428-4947-47FD-BBCA-9F528921B47E}"/>
              </a:ext>
            </a:extLst>
          </p:cNvPr>
          <p:cNvSpPr>
            <a:spLocks noGrp="1"/>
          </p:cNvSpPr>
          <p:nvPr>
            <p:ph type="title"/>
          </p:nvPr>
        </p:nvSpPr>
        <p:spPr/>
        <p:txBody>
          <a:bodyPr/>
          <a:lstStyle/>
          <a:p>
            <a:r>
              <a:rPr lang="en-US" dirty="0">
                <a:hlinkClick r:id="rId3"/>
              </a:rPr>
              <a:t>Dates to Remember </a:t>
            </a:r>
            <a:endParaRPr lang="en-US" dirty="0"/>
          </a:p>
        </p:txBody>
      </p:sp>
      <p:pic>
        <p:nvPicPr>
          <p:cNvPr id="7" name="Content Placeholder 6">
            <a:extLst>
              <a:ext uri="{FF2B5EF4-FFF2-40B4-BE49-F238E27FC236}">
                <a16:creationId xmlns:a16="http://schemas.microsoft.com/office/drawing/2014/main" id="{A3BF6234-A04B-46A0-91C9-11412716151F}"/>
              </a:ext>
            </a:extLst>
          </p:cNvPr>
          <p:cNvPicPr>
            <a:picLocks noGrp="1" noChangeAspect="1"/>
          </p:cNvPicPr>
          <p:nvPr>
            <p:ph idx="1"/>
          </p:nvPr>
        </p:nvPicPr>
        <p:blipFill>
          <a:blip r:embed="rId4"/>
          <a:stretch>
            <a:fillRect/>
          </a:stretch>
        </p:blipFill>
        <p:spPr>
          <a:xfrm>
            <a:off x="2335342" y="1825625"/>
            <a:ext cx="7521317" cy="4351338"/>
          </a:xfrm>
        </p:spPr>
      </p:pic>
      <p:sp>
        <p:nvSpPr>
          <p:cNvPr id="4" name="Footer Placeholder 3">
            <a:extLst>
              <a:ext uri="{FF2B5EF4-FFF2-40B4-BE49-F238E27FC236}">
                <a16:creationId xmlns:a16="http://schemas.microsoft.com/office/drawing/2014/main" id="{DC732B9B-14F3-4309-9BC4-68F6ABFC380A}"/>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68A3A376-B70C-4B18-AF43-D7E44ACEF35C}"/>
              </a:ext>
            </a:extLst>
          </p:cNvPr>
          <p:cNvSpPr>
            <a:spLocks noGrp="1"/>
          </p:cNvSpPr>
          <p:nvPr>
            <p:ph type="sldNum" sz="quarter" idx="12"/>
          </p:nvPr>
        </p:nvSpPr>
        <p:spPr/>
        <p:txBody>
          <a:bodyPr/>
          <a:lstStyle/>
          <a:p>
            <a:fld id="{D5CA4161-6EC3-4748-B7F3-82EA64CE3DD4}" type="slidenum">
              <a:rPr lang="en-US" smtClean="0"/>
              <a:pPr/>
              <a:t>52</a:t>
            </a:fld>
            <a:endParaRPr lang="en-US"/>
          </a:p>
        </p:txBody>
      </p:sp>
    </p:spTree>
    <p:extLst>
      <p:ext uri="{BB962C8B-B14F-4D97-AF65-F5344CB8AC3E}">
        <p14:creationId xmlns:p14="http://schemas.microsoft.com/office/powerpoint/2010/main" val="2652300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21E7-2AC3-4069-9CB5-85C12E99CF2B}"/>
              </a:ext>
            </a:extLst>
          </p:cNvPr>
          <p:cNvSpPr>
            <a:spLocks noGrp="1"/>
          </p:cNvSpPr>
          <p:nvPr>
            <p:ph type="title"/>
          </p:nvPr>
        </p:nvSpPr>
        <p:spPr/>
        <p:txBody>
          <a:bodyPr/>
          <a:lstStyle/>
          <a:p>
            <a:r>
              <a:rPr lang="en-US" dirty="0"/>
              <a:t>Other Information</a:t>
            </a:r>
          </a:p>
        </p:txBody>
      </p:sp>
      <p:sp>
        <p:nvSpPr>
          <p:cNvPr id="3" name="Text Placeholder 2">
            <a:extLst>
              <a:ext uri="{FF2B5EF4-FFF2-40B4-BE49-F238E27FC236}">
                <a16:creationId xmlns:a16="http://schemas.microsoft.com/office/drawing/2014/main" id="{A73D3D1E-8FE1-4D3C-A1F6-22E80FA47006}"/>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8B9AECC-BB0F-42CA-A9BB-06CAC1DAFA79}"/>
              </a:ext>
            </a:extLst>
          </p:cNvPr>
          <p:cNvSpPr>
            <a:spLocks noGrp="1"/>
          </p:cNvSpPr>
          <p:nvPr>
            <p:ph type="ftr" sz="quarter" idx="11"/>
          </p:nvPr>
        </p:nvSpPr>
        <p:spPr/>
        <p:txBody>
          <a:bodyPr/>
          <a:lstStyle/>
          <a:p>
            <a:r>
              <a:rPr lang="en-US"/>
              <a:t>Reading the November Data Packet</a:t>
            </a:r>
          </a:p>
        </p:txBody>
      </p:sp>
      <p:sp>
        <p:nvSpPr>
          <p:cNvPr id="5" name="Slide Number Placeholder 4">
            <a:extLst>
              <a:ext uri="{FF2B5EF4-FFF2-40B4-BE49-F238E27FC236}">
                <a16:creationId xmlns:a16="http://schemas.microsoft.com/office/drawing/2014/main" id="{C1C4B79D-13D0-4AE5-91DC-D20F9D0A3B4E}"/>
              </a:ext>
            </a:extLst>
          </p:cNvPr>
          <p:cNvSpPr>
            <a:spLocks noGrp="1"/>
          </p:cNvSpPr>
          <p:nvPr>
            <p:ph type="sldNum" sz="quarter" idx="12"/>
          </p:nvPr>
        </p:nvSpPr>
        <p:spPr/>
        <p:txBody>
          <a:bodyPr/>
          <a:lstStyle/>
          <a:p>
            <a:fld id="{D5CA4161-6EC3-4748-B7F3-82EA64CE3DD4}" type="slidenum">
              <a:rPr lang="en-US" smtClean="0"/>
              <a:pPr/>
              <a:t>53</a:t>
            </a:fld>
            <a:endParaRPr lang="en-US"/>
          </a:p>
        </p:txBody>
      </p:sp>
    </p:spTree>
    <p:extLst>
      <p:ext uri="{BB962C8B-B14F-4D97-AF65-F5344CB8AC3E}">
        <p14:creationId xmlns:p14="http://schemas.microsoft.com/office/powerpoint/2010/main" val="3877347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656-E51F-4AF2-AD57-AB8714702037}"/>
              </a:ext>
            </a:extLst>
          </p:cNvPr>
          <p:cNvSpPr>
            <a:spLocks noGrp="1"/>
          </p:cNvSpPr>
          <p:nvPr>
            <p:ph type="title"/>
          </p:nvPr>
        </p:nvSpPr>
        <p:spPr/>
        <p:txBody>
          <a:bodyPr/>
          <a:lstStyle/>
          <a:p>
            <a:r>
              <a:rPr lang="en-US" dirty="0"/>
              <a:t>Professional Development Funds</a:t>
            </a:r>
          </a:p>
        </p:txBody>
      </p:sp>
      <p:sp>
        <p:nvSpPr>
          <p:cNvPr id="3" name="Content Placeholder 2">
            <a:extLst>
              <a:ext uri="{FF2B5EF4-FFF2-40B4-BE49-F238E27FC236}">
                <a16:creationId xmlns:a16="http://schemas.microsoft.com/office/drawing/2014/main" id="{23E7735A-A18C-44C5-8D74-476433F44835}"/>
              </a:ext>
            </a:extLst>
          </p:cNvPr>
          <p:cNvSpPr>
            <a:spLocks noGrp="1"/>
          </p:cNvSpPr>
          <p:nvPr>
            <p:ph idx="1"/>
          </p:nvPr>
        </p:nvSpPr>
        <p:spPr/>
        <p:txBody>
          <a:bodyPr/>
          <a:lstStyle/>
          <a:p>
            <a:r>
              <a:rPr lang="en-US" dirty="0"/>
              <a:t>Project 613</a:t>
            </a:r>
          </a:p>
          <a:p>
            <a:pPr lvl="1"/>
            <a:r>
              <a:rPr lang="en-US" dirty="0"/>
              <a:t>Specific list of PD activities for reimbursement</a:t>
            </a:r>
          </a:p>
          <a:p>
            <a:pPr lvl="1"/>
            <a:r>
              <a:rPr lang="en-US" dirty="0"/>
              <a:t> The Approved PD list is under the PD tab on our website</a:t>
            </a:r>
          </a:p>
          <a:p>
            <a:r>
              <a:rPr lang="en-US" dirty="0"/>
              <a:t>Project 615</a:t>
            </a:r>
          </a:p>
          <a:p>
            <a:pPr lvl="1"/>
            <a:r>
              <a:rPr lang="en-US" dirty="0"/>
              <a:t>PD reimbursement opportunities to address unique needs related to students with disabilities.</a:t>
            </a:r>
          </a:p>
          <a:p>
            <a:pPr lvl="1"/>
            <a:r>
              <a:rPr lang="en-US" b="1" dirty="0"/>
              <a:t>MUST</a:t>
            </a:r>
            <a:r>
              <a:rPr lang="en-US" dirty="0"/>
              <a:t> Budget no later than December 31</a:t>
            </a:r>
            <a:r>
              <a:rPr lang="en-US" baseline="30000" dirty="0"/>
              <a:t>st</a:t>
            </a:r>
            <a:r>
              <a:rPr lang="en-US" dirty="0"/>
              <a:t> </a:t>
            </a:r>
          </a:p>
        </p:txBody>
      </p:sp>
      <p:sp>
        <p:nvSpPr>
          <p:cNvPr id="4" name="Footer Placeholder 3">
            <a:extLst>
              <a:ext uri="{FF2B5EF4-FFF2-40B4-BE49-F238E27FC236}">
                <a16:creationId xmlns:a16="http://schemas.microsoft.com/office/drawing/2014/main" id="{520D25D7-0F34-41C2-BC5C-D3B022D43653}"/>
              </a:ext>
            </a:extLst>
          </p:cNvPr>
          <p:cNvSpPr>
            <a:spLocks noGrp="1"/>
          </p:cNvSpPr>
          <p:nvPr>
            <p:ph type="ftr" sz="quarter" idx="11"/>
          </p:nvPr>
        </p:nvSpPr>
        <p:spPr/>
        <p:txBody>
          <a:bodyPr/>
          <a:lstStyle/>
          <a:p>
            <a:r>
              <a:rPr lang="en-US"/>
              <a:t>Reading the November Data Packet</a:t>
            </a:r>
          </a:p>
        </p:txBody>
      </p:sp>
      <p:sp>
        <p:nvSpPr>
          <p:cNvPr id="5" name="Slide Number Placeholder 4">
            <a:extLst>
              <a:ext uri="{FF2B5EF4-FFF2-40B4-BE49-F238E27FC236}">
                <a16:creationId xmlns:a16="http://schemas.microsoft.com/office/drawing/2014/main" id="{677FB07A-D4FC-4D71-A36A-9F280C49EB92}"/>
              </a:ext>
            </a:extLst>
          </p:cNvPr>
          <p:cNvSpPr>
            <a:spLocks noGrp="1"/>
          </p:cNvSpPr>
          <p:nvPr>
            <p:ph type="sldNum" sz="quarter" idx="12"/>
          </p:nvPr>
        </p:nvSpPr>
        <p:spPr/>
        <p:txBody>
          <a:bodyPr/>
          <a:lstStyle/>
          <a:p>
            <a:fld id="{D5CA4161-6EC3-4748-B7F3-82EA64CE3DD4}" type="slidenum">
              <a:rPr lang="en-US" smtClean="0"/>
              <a:pPr/>
              <a:t>54</a:t>
            </a:fld>
            <a:endParaRPr lang="en-US"/>
          </a:p>
        </p:txBody>
      </p:sp>
    </p:spTree>
    <p:extLst>
      <p:ext uri="{BB962C8B-B14F-4D97-AF65-F5344CB8AC3E}">
        <p14:creationId xmlns:p14="http://schemas.microsoft.com/office/powerpoint/2010/main" val="755542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ABDD-064F-483B-A3D0-83850A6A1A41}"/>
              </a:ext>
            </a:extLst>
          </p:cNvPr>
          <p:cNvSpPr>
            <a:spLocks noGrp="1"/>
          </p:cNvSpPr>
          <p:nvPr>
            <p:ph type="title"/>
          </p:nvPr>
        </p:nvSpPr>
        <p:spPr/>
        <p:txBody>
          <a:bodyPr/>
          <a:lstStyle/>
          <a:p>
            <a:r>
              <a:rPr lang="en-US" dirty="0"/>
              <a:t>General Supervision System Manual</a:t>
            </a:r>
          </a:p>
        </p:txBody>
      </p:sp>
      <p:sp>
        <p:nvSpPr>
          <p:cNvPr id="3" name="Content Placeholder 2">
            <a:extLst>
              <a:ext uri="{FF2B5EF4-FFF2-40B4-BE49-F238E27FC236}">
                <a16:creationId xmlns:a16="http://schemas.microsoft.com/office/drawing/2014/main" id="{8BB99207-8655-43E1-B07D-9E46BEEA7460}"/>
              </a:ext>
            </a:extLst>
          </p:cNvPr>
          <p:cNvSpPr>
            <a:spLocks noGrp="1"/>
          </p:cNvSpPr>
          <p:nvPr>
            <p:ph idx="1"/>
          </p:nvPr>
        </p:nvSpPr>
        <p:spPr>
          <a:xfrm>
            <a:off x="917369" y="1945094"/>
            <a:ext cx="10044414" cy="2681752"/>
          </a:xfrm>
        </p:spPr>
        <p:txBody>
          <a:bodyPr>
            <a:normAutofit/>
          </a:bodyPr>
          <a:lstStyle/>
          <a:p>
            <a:r>
              <a:rPr lang="en-US" dirty="0"/>
              <a:t>More information about how risk is assessed can be found in the General Supervision System at </a:t>
            </a:r>
            <a:r>
              <a:rPr lang="en-US" dirty="0">
                <a:hlinkClick r:id="rId3"/>
              </a:rPr>
              <a:t>https://sde.ok.gov/special-education</a:t>
            </a:r>
            <a:r>
              <a:rPr lang="en-US" dirty="0"/>
              <a:t> </a:t>
            </a:r>
            <a:endParaRPr lang="en-US" dirty="0">
              <a:highlight>
                <a:srgbClr val="FFFF00"/>
              </a:highlight>
            </a:endParaRPr>
          </a:p>
        </p:txBody>
      </p:sp>
      <p:sp>
        <p:nvSpPr>
          <p:cNvPr id="4" name="Footer Placeholder 3">
            <a:extLst>
              <a:ext uri="{FF2B5EF4-FFF2-40B4-BE49-F238E27FC236}">
                <a16:creationId xmlns:a16="http://schemas.microsoft.com/office/drawing/2014/main" id="{33A5A4E5-0310-4FA7-B1E4-5ABD889A3097}"/>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DFC5E8C-67FF-4155-B02F-05FE0A5CB7DB}"/>
              </a:ext>
            </a:extLst>
          </p:cNvPr>
          <p:cNvSpPr>
            <a:spLocks noGrp="1"/>
          </p:cNvSpPr>
          <p:nvPr>
            <p:ph type="sldNum" sz="quarter" idx="12"/>
          </p:nvPr>
        </p:nvSpPr>
        <p:spPr/>
        <p:txBody>
          <a:bodyPr/>
          <a:lstStyle/>
          <a:p>
            <a:fld id="{D5CA4161-6EC3-4748-B7F3-82EA64CE3DD4}" type="slidenum">
              <a:rPr lang="en-US" smtClean="0"/>
              <a:pPr/>
              <a:t>55</a:t>
            </a:fld>
            <a:endParaRPr lang="en-US"/>
          </a:p>
        </p:txBody>
      </p:sp>
      <p:pic>
        <p:nvPicPr>
          <p:cNvPr id="7" name="Picture 6">
            <a:extLst>
              <a:ext uri="{FF2B5EF4-FFF2-40B4-BE49-F238E27FC236}">
                <a16:creationId xmlns:a16="http://schemas.microsoft.com/office/drawing/2014/main" id="{CDB81871-3FDB-4BDD-80EE-48B1554A131D}"/>
              </a:ext>
            </a:extLst>
          </p:cNvPr>
          <p:cNvPicPr>
            <a:picLocks noChangeAspect="1"/>
          </p:cNvPicPr>
          <p:nvPr/>
        </p:nvPicPr>
        <p:blipFill>
          <a:blip r:embed="rId4"/>
          <a:stretch>
            <a:fillRect/>
          </a:stretch>
        </p:blipFill>
        <p:spPr>
          <a:xfrm>
            <a:off x="4683761" y="3578925"/>
            <a:ext cx="2804160" cy="2908018"/>
          </a:xfrm>
          <a:prstGeom prst="rect">
            <a:avLst/>
          </a:prstGeom>
        </p:spPr>
      </p:pic>
    </p:spTree>
    <p:extLst>
      <p:ext uri="{BB962C8B-B14F-4D97-AF65-F5344CB8AC3E}">
        <p14:creationId xmlns:p14="http://schemas.microsoft.com/office/powerpoint/2010/main" val="1513886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51F6-0959-4E9F-9CE9-89342F2D8118}"/>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AFAD48A2-2809-4A49-B78F-6F1BFF8547BA}"/>
              </a:ext>
            </a:extLst>
          </p:cNvPr>
          <p:cNvSpPr>
            <a:spLocks noGrp="1"/>
          </p:cNvSpPr>
          <p:nvPr>
            <p:ph idx="1"/>
          </p:nvPr>
        </p:nvSpPr>
        <p:spPr/>
        <p:txBody>
          <a:bodyPr/>
          <a:lstStyle/>
          <a:p>
            <a:r>
              <a:rPr lang="en-US" dirty="0">
                <a:hlinkClick r:id="rId3"/>
              </a:rPr>
              <a:t>Special Education Data Reporting Guidance for End-of-Year</a:t>
            </a:r>
            <a:endParaRPr lang="en-US" dirty="0"/>
          </a:p>
          <a:p>
            <a:r>
              <a:rPr lang="en-US" dirty="0">
                <a:hlinkClick r:id="rId4"/>
              </a:rPr>
              <a:t>Child Count Training</a:t>
            </a:r>
            <a:endParaRPr lang="en-US" dirty="0"/>
          </a:p>
          <a:p>
            <a:r>
              <a:rPr lang="en-US" dirty="0">
                <a:hlinkClick r:id="rId5"/>
              </a:rPr>
              <a:t>Significantly Disproportionate</a:t>
            </a:r>
            <a:endParaRPr lang="en-US" dirty="0"/>
          </a:p>
          <a:p>
            <a:r>
              <a:rPr lang="en-US" dirty="0">
                <a:hlinkClick r:id="rId6"/>
              </a:rPr>
              <a:t>Compliance Webpage</a:t>
            </a:r>
            <a:endParaRPr lang="en-US" dirty="0"/>
          </a:p>
        </p:txBody>
      </p:sp>
      <p:sp>
        <p:nvSpPr>
          <p:cNvPr id="4" name="Footer Placeholder 3">
            <a:extLst>
              <a:ext uri="{FF2B5EF4-FFF2-40B4-BE49-F238E27FC236}">
                <a16:creationId xmlns:a16="http://schemas.microsoft.com/office/drawing/2014/main" id="{7541A0E9-A71A-498E-86D8-36EC5FD9D35B}"/>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60A2A576-AC73-4C54-8A20-F672069BE81C}"/>
              </a:ext>
            </a:extLst>
          </p:cNvPr>
          <p:cNvSpPr>
            <a:spLocks noGrp="1"/>
          </p:cNvSpPr>
          <p:nvPr>
            <p:ph type="sldNum" sz="quarter" idx="12"/>
          </p:nvPr>
        </p:nvSpPr>
        <p:spPr/>
        <p:txBody>
          <a:bodyPr/>
          <a:lstStyle/>
          <a:p>
            <a:fld id="{D5CA4161-6EC3-4748-B7F3-82EA64CE3DD4}" type="slidenum">
              <a:rPr lang="en-US" smtClean="0"/>
              <a:pPr/>
              <a:t>56</a:t>
            </a:fld>
            <a:endParaRPr lang="en-US"/>
          </a:p>
        </p:txBody>
      </p:sp>
    </p:spTree>
    <p:extLst>
      <p:ext uri="{BB962C8B-B14F-4D97-AF65-F5344CB8AC3E}">
        <p14:creationId xmlns:p14="http://schemas.microsoft.com/office/powerpoint/2010/main" val="1956563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2774-EA60-487C-A6FF-41B25A948A40}"/>
              </a:ext>
            </a:extLst>
          </p:cNvPr>
          <p:cNvSpPr>
            <a:spLocks noGrp="1"/>
          </p:cNvSpPr>
          <p:nvPr>
            <p:ph type="title"/>
          </p:nvPr>
        </p:nvSpPr>
        <p:spPr/>
        <p:txBody>
          <a:bodyPr/>
          <a:lstStyle/>
          <a:p>
            <a:pPr algn="ctr"/>
            <a:r>
              <a:rPr lang="en-US" dirty="0"/>
              <a:t>Data Team</a:t>
            </a:r>
          </a:p>
        </p:txBody>
      </p:sp>
      <p:sp>
        <p:nvSpPr>
          <p:cNvPr id="3" name="Content Placeholder 2">
            <a:extLst>
              <a:ext uri="{FF2B5EF4-FFF2-40B4-BE49-F238E27FC236}">
                <a16:creationId xmlns:a16="http://schemas.microsoft.com/office/drawing/2014/main" id="{1264DC34-A906-4D16-B2CC-52929774771A}"/>
              </a:ext>
            </a:extLst>
          </p:cNvPr>
          <p:cNvSpPr>
            <a:spLocks noGrp="1"/>
          </p:cNvSpPr>
          <p:nvPr>
            <p:ph sz="half" idx="1"/>
          </p:nvPr>
        </p:nvSpPr>
        <p:spPr>
          <a:xfrm>
            <a:off x="294199" y="1600011"/>
            <a:ext cx="5547360" cy="1987899"/>
          </a:xfrm>
        </p:spPr>
        <p:txBody>
          <a:bodyPr>
            <a:noAutofit/>
          </a:bodyPr>
          <a:lstStyle/>
          <a:p>
            <a:pPr marL="0" indent="0">
              <a:lnSpc>
                <a:spcPct val="100000"/>
              </a:lnSpc>
              <a:spcBef>
                <a:spcPts val="0"/>
              </a:spcBef>
              <a:buNone/>
            </a:pPr>
            <a:r>
              <a:rPr lang="en-US" sz="2800" dirty="0"/>
              <a:t>Travis Thompson</a:t>
            </a:r>
          </a:p>
          <a:p>
            <a:pPr marL="0" indent="0">
              <a:lnSpc>
                <a:spcPct val="100000"/>
              </a:lnSpc>
              <a:spcBef>
                <a:spcPts val="0"/>
              </a:spcBef>
              <a:buNone/>
            </a:pPr>
            <a:r>
              <a:rPr lang="en-US" sz="2800" dirty="0"/>
              <a:t>Project Manager, Data </a:t>
            </a:r>
            <a:r>
              <a:rPr lang="en-US" sz="2800" dirty="0">
                <a:hlinkClick r:id="rId3"/>
              </a:rPr>
              <a:t>Travis.Tompson@sde.ok.gov</a:t>
            </a:r>
            <a:r>
              <a:rPr lang="en-US" sz="2800" dirty="0"/>
              <a:t>   (405)522-5203</a:t>
            </a:r>
          </a:p>
          <a:p>
            <a:pPr marL="0" indent="0">
              <a:buNone/>
            </a:pPr>
            <a:endParaRPr lang="en-US" sz="2400" dirty="0"/>
          </a:p>
        </p:txBody>
      </p:sp>
      <p:sp>
        <p:nvSpPr>
          <p:cNvPr id="6" name="Content Placeholder 5">
            <a:extLst>
              <a:ext uri="{FF2B5EF4-FFF2-40B4-BE49-F238E27FC236}">
                <a16:creationId xmlns:a16="http://schemas.microsoft.com/office/drawing/2014/main" id="{E7131B63-FEB5-4371-9328-F86257C6BA59}"/>
              </a:ext>
            </a:extLst>
          </p:cNvPr>
          <p:cNvSpPr>
            <a:spLocks noGrp="1"/>
          </p:cNvSpPr>
          <p:nvPr>
            <p:ph sz="half" idx="2"/>
          </p:nvPr>
        </p:nvSpPr>
        <p:spPr>
          <a:xfrm>
            <a:off x="6055630" y="3521598"/>
            <a:ext cx="5842171" cy="1926274"/>
          </a:xfrm>
        </p:spPr>
        <p:txBody>
          <a:bodyPr>
            <a:noAutofit/>
          </a:bodyPr>
          <a:lstStyle/>
          <a:p>
            <a:pPr marL="0" indent="0" algn="r">
              <a:lnSpc>
                <a:spcPct val="100000"/>
              </a:lnSpc>
              <a:spcBef>
                <a:spcPts val="0"/>
              </a:spcBef>
              <a:buNone/>
            </a:pPr>
            <a:r>
              <a:rPr lang="en-US" sz="2800" dirty="0"/>
              <a:t>Tanis Thompson</a:t>
            </a:r>
          </a:p>
          <a:p>
            <a:pPr marL="0" indent="0" algn="r">
              <a:lnSpc>
                <a:spcPct val="100000"/>
              </a:lnSpc>
              <a:spcBef>
                <a:spcPts val="0"/>
              </a:spcBef>
              <a:buNone/>
            </a:pPr>
            <a:r>
              <a:rPr lang="en-US" sz="2800" dirty="0"/>
              <a:t>Specialist, Data </a:t>
            </a:r>
            <a:r>
              <a:rPr lang="en-US" sz="2800" dirty="0">
                <a:hlinkClick r:id="rId4"/>
              </a:rPr>
              <a:t>Tanis.Thompson@sde.ok.gov</a:t>
            </a:r>
            <a:r>
              <a:rPr lang="en-US" sz="2800" dirty="0"/>
              <a:t>   (405)521-4871</a:t>
            </a:r>
          </a:p>
        </p:txBody>
      </p:sp>
      <p:sp>
        <p:nvSpPr>
          <p:cNvPr id="4" name="Footer Placeholder 3">
            <a:extLst>
              <a:ext uri="{FF2B5EF4-FFF2-40B4-BE49-F238E27FC236}">
                <a16:creationId xmlns:a16="http://schemas.microsoft.com/office/drawing/2014/main" id="{E5025F4D-C919-4474-A6C0-53A4CB514FAE}"/>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ECD4121-7327-4601-80E0-105C6A9FB767}"/>
              </a:ext>
            </a:extLst>
          </p:cNvPr>
          <p:cNvSpPr>
            <a:spLocks noGrp="1"/>
          </p:cNvSpPr>
          <p:nvPr>
            <p:ph type="sldNum" sz="quarter" idx="12"/>
          </p:nvPr>
        </p:nvSpPr>
        <p:spPr/>
        <p:txBody>
          <a:bodyPr/>
          <a:lstStyle/>
          <a:p>
            <a:fld id="{D5CA4161-6EC3-4748-B7F3-82EA64CE3DD4}" type="slidenum">
              <a:rPr lang="en-US" smtClean="0"/>
              <a:pPr/>
              <a:t>57</a:t>
            </a:fld>
            <a:endParaRPr lang="en-US"/>
          </a:p>
        </p:txBody>
      </p:sp>
      <p:sp>
        <p:nvSpPr>
          <p:cNvPr id="7" name="Content Placeholder 2">
            <a:extLst>
              <a:ext uri="{FF2B5EF4-FFF2-40B4-BE49-F238E27FC236}">
                <a16:creationId xmlns:a16="http://schemas.microsoft.com/office/drawing/2014/main" id="{4873A374-EFC7-4D76-82EC-162977076E23}"/>
              </a:ext>
            </a:extLst>
          </p:cNvPr>
          <p:cNvSpPr txBox="1">
            <a:spLocks/>
          </p:cNvSpPr>
          <p:nvPr/>
        </p:nvSpPr>
        <p:spPr>
          <a:xfrm>
            <a:off x="3178783" y="1978025"/>
            <a:ext cx="4016543" cy="183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638308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2774-EA60-487C-A6FF-41B25A948A40}"/>
              </a:ext>
            </a:extLst>
          </p:cNvPr>
          <p:cNvSpPr>
            <a:spLocks noGrp="1"/>
          </p:cNvSpPr>
          <p:nvPr>
            <p:ph type="title"/>
          </p:nvPr>
        </p:nvSpPr>
        <p:spPr/>
        <p:txBody>
          <a:bodyPr/>
          <a:lstStyle/>
          <a:p>
            <a:pPr algn="ctr"/>
            <a:r>
              <a:rPr lang="en-US" dirty="0"/>
              <a:t>Compliance Team</a:t>
            </a:r>
          </a:p>
        </p:txBody>
      </p:sp>
      <p:sp>
        <p:nvSpPr>
          <p:cNvPr id="3" name="Content Placeholder 2">
            <a:extLst>
              <a:ext uri="{FF2B5EF4-FFF2-40B4-BE49-F238E27FC236}">
                <a16:creationId xmlns:a16="http://schemas.microsoft.com/office/drawing/2014/main" id="{1264DC34-A906-4D16-B2CC-52929774771A}"/>
              </a:ext>
            </a:extLst>
          </p:cNvPr>
          <p:cNvSpPr>
            <a:spLocks noGrp="1"/>
          </p:cNvSpPr>
          <p:nvPr>
            <p:ph sz="half" idx="1"/>
          </p:nvPr>
        </p:nvSpPr>
        <p:spPr>
          <a:xfrm>
            <a:off x="152400" y="4104432"/>
            <a:ext cx="5547360" cy="1987899"/>
          </a:xfrm>
        </p:spPr>
        <p:txBody>
          <a:bodyPr>
            <a:noAutofit/>
          </a:bodyPr>
          <a:lstStyle/>
          <a:p>
            <a:pPr marL="0" indent="0">
              <a:lnSpc>
                <a:spcPct val="100000"/>
              </a:lnSpc>
              <a:spcBef>
                <a:spcPts val="0"/>
              </a:spcBef>
              <a:buNone/>
            </a:pPr>
            <a:r>
              <a:rPr lang="en-US" sz="2800" dirty="0"/>
              <a:t>Felica Denton                  </a:t>
            </a:r>
          </a:p>
          <a:p>
            <a:pPr marL="0" indent="0">
              <a:lnSpc>
                <a:spcPct val="100000"/>
              </a:lnSpc>
              <a:spcBef>
                <a:spcPts val="0"/>
              </a:spcBef>
              <a:buNone/>
            </a:pPr>
            <a:r>
              <a:rPr lang="en-US" sz="2800" dirty="0"/>
              <a:t>Fiscal Monitoring Coordinator </a:t>
            </a:r>
            <a:r>
              <a:rPr lang="en-US" sz="2800" dirty="0">
                <a:hlinkClick r:id="rId3"/>
              </a:rPr>
              <a:t>Felica.Denton@sde.ok.gov</a:t>
            </a:r>
            <a:r>
              <a:rPr lang="en-US" sz="2800" dirty="0"/>
              <a:t>  (405)522-9562</a:t>
            </a:r>
          </a:p>
          <a:p>
            <a:pPr marL="0" indent="0">
              <a:buNone/>
            </a:pPr>
            <a:endParaRPr lang="en-US" sz="2400" dirty="0"/>
          </a:p>
        </p:txBody>
      </p:sp>
      <p:sp>
        <p:nvSpPr>
          <p:cNvPr id="6" name="Content Placeholder 5">
            <a:extLst>
              <a:ext uri="{FF2B5EF4-FFF2-40B4-BE49-F238E27FC236}">
                <a16:creationId xmlns:a16="http://schemas.microsoft.com/office/drawing/2014/main" id="{E7131B63-FEB5-4371-9328-F86257C6BA59}"/>
              </a:ext>
            </a:extLst>
          </p:cNvPr>
          <p:cNvSpPr>
            <a:spLocks noGrp="1"/>
          </p:cNvSpPr>
          <p:nvPr>
            <p:ph sz="half" idx="2"/>
          </p:nvPr>
        </p:nvSpPr>
        <p:spPr>
          <a:xfrm>
            <a:off x="6033859" y="4080987"/>
            <a:ext cx="5842171" cy="1603375"/>
          </a:xfrm>
        </p:spPr>
        <p:txBody>
          <a:bodyPr>
            <a:noAutofit/>
          </a:bodyPr>
          <a:lstStyle/>
          <a:p>
            <a:pPr marL="0" indent="0" algn="r">
              <a:lnSpc>
                <a:spcPct val="100000"/>
              </a:lnSpc>
              <a:spcBef>
                <a:spcPts val="0"/>
              </a:spcBef>
              <a:buNone/>
            </a:pPr>
            <a:r>
              <a:rPr lang="en-US" sz="2800" dirty="0"/>
              <a:t>Megan Withers                       </a:t>
            </a:r>
          </a:p>
          <a:p>
            <a:pPr marL="0" indent="0" algn="r">
              <a:lnSpc>
                <a:spcPct val="100000"/>
              </a:lnSpc>
              <a:spcBef>
                <a:spcPts val="0"/>
              </a:spcBef>
              <a:buNone/>
            </a:pPr>
            <a:r>
              <a:rPr lang="en-US" sz="2800" dirty="0"/>
              <a:t>Early Childhood Project Manager </a:t>
            </a:r>
            <a:r>
              <a:rPr lang="en-US" sz="2800" dirty="0">
                <a:hlinkClick r:id="rId4"/>
              </a:rPr>
              <a:t>Megan.Withers@sde.ok.gov</a:t>
            </a:r>
            <a:r>
              <a:rPr lang="en-US" sz="2800" dirty="0"/>
              <a:t>  (405)522-5168</a:t>
            </a:r>
          </a:p>
        </p:txBody>
      </p:sp>
      <p:sp>
        <p:nvSpPr>
          <p:cNvPr id="4" name="Footer Placeholder 3">
            <a:extLst>
              <a:ext uri="{FF2B5EF4-FFF2-40B4-BE49-F238E27FC236}">
                <a16:creationId xmlns:a16="http://schemas.microsoft.com/office/drawing/2014/main" id="{E5025F4D-C919-4474-A6C0-53A4CB514FAE}"/>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BECD4121-7327-4601-80E0-105C6A9FB767}"/>
              </a:ext>
            </a:extLst>
          </p:cNvPr>
          <p:cNvSpPr>
            <a:spLocks noGrp="1"/>
          </p:cNvSpPr>
          <p:nvPr>
            <p:ph type="sldNum" sz="quarter" idx="12"/>
          </p:nvPr>
        </p:nvSpPr>
        <p:spPr/>
        <p:txBody>
          <a:bodyPr/>
          <a:lstStyle/>
          <a:p>
            <a:fld id="{D5CA4161-6EC3-4748-B7F3-82EA64CE3DD4}" type="slidenum">
              <a:rPr lang="en-US" smtClean="0"/>
              <a:pPr/>
              <a:t>58</a:t>
            </a:fld>
            <a:endParaRPr lang="en-US"/>
          </a:p>
        </p:txBody>
      </p:sp>
      <p:sp>
        <p:nvSpPr>
          <p:cNvPr id="7" name="Content Placeholder 2">
            <a:extLst>
              <a:ext uri="{FF2B5EF4-FFF2-40B4-BE49-F238E27FC236}">
                <a16:creationId xmlns:a16="http://schemas.microsoft.com/office/drawing/2014/main" id="{4873A374-EFC7-4D76-82EC-162977076E23}"/>
              </a:ext>
            </a:extLst>
          </p:cNvPr>
          <p:cNvSpPr txBox="1">
            <a:spLocks/>
          </p:cNvSpPr>
          <p:nvPr/>
        </p:nvSpPr>
        <p:spPr>
          <a:xfrm>
            <a:off x="3178783" y="1978025"/>
            <a:ext cx="4016543" cy="183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
        <p:nvSpPr>
          <p:cNvPr id="10" name="Content Placeholder 5">
            <a:extLst>
              <a:ext uri="{FF2B5EF4-FFF2-40B4-BE49-F238E27FC236}">
                <a16:creationId xmlns:a16="http://schemas.microsoft.com/office/drawing/2014/main" id="{C1F139B4-00AD-49A0-8501-21AFB4026D82}"/>
              </a:ext>
            </a:extLst>
          </p:cNvPr>
          <p:cNvSpPr txBox="1">
            <a:spLocks/>
          </p:cNvSpPr>
          <p:nvPr/>
        </p:nvSpPr>
        <p:spPr>
          <a:xfrm>
            <a:off x="2326640" y="1567956"/>
            <a:ext cx="7244079" cy="1603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800" dirty="0"/>
              <a:t>Kristen Coleman</a:t>
            </a:r>
          </a:p>
          <a:p>
            <a:pPr marL="0" indent="0" algn="ctr">
              <a:lnSpc>
                <a:spcPct val="100000"/>
              </a:lnSpc>
              <a:spcBef>
                <a:spcPts val="0"/>
              </a:spcBef>
              <a:buNone/>
            </a:pPr>
            <a:r>
              <a:rPr lang="en-US" sz="2800" dirty="0"/>
              <a:t>Program Manager, Differentiated Monitoring</a:t>
            </a:r>
          </a:p>
          <a:p>
            <a:pPr marL="0" indent="0" algn="ctr">
              <a:lnSpc>
                <a:spcPct val="100000"/>
              </a:lnSpc>
              <a:spcBef>
                <a:spcPts val="0"/>
              </a:spcBef>
              <a:buNone/>
            </a:pPr>
            <a:r>
              <a:rPr lang="en-US" sz="2800" dirty="0">
                <a:hlinkClick r:id="rId5"/>
              </a:rPr>
              <a:t>Kristen.Coleman@sde.ok.gov</a:t>
            </a:r>
            <a:endParaRPr lang="en-US" sz="2800" dirty="0"/>
          </a:p>
          <a:p>
            <a:pPr marL="0" indent="0" algn="ctr">
              <a:lnSpc>
                <a:spcPct val="100000"/>
              </a:lnSpc>
              <a:spcBef>
                <a:spcPts val="0"/>
              </a:spcBef>
              <a:buNone/>
            </a:pPr>
            <a:r>
              <a:rPr lang="en-US" sz="2800" dirty="0"/>
              <a:t>(405) 522-1463</a:t>
            </a:r>
          </a:p>
        </p:txBody>
      </p:sp>
    </p:spTree>
    <p:extLst>
      <p:ext uri="{BB962C8B-B14F-4D97-AF65-F5344CB8AC3E}">
        <p14:creationId xmlns:p14="http://schemas.microsoft.com/office/powerpoint/2010/main" val="33847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CAEA-CC8C-49A2-8383-674647756281}"/>
              </a:ext>
            </a:extLst>
          </p:cNvPr>
          <p:cNvSpPr>
            <a:spLocks noGrp="1"/>
          </p:cNvSpPr>
          <p:nvPr>
            <p:ph type="title"/>
          </p:nvPr>
        </p:nvSpPr>
        <p:spPr>
          <a:xfrm>
            <a:off x="199910" y="204788"/>
            <a:ext cx="5896090" cy="528795"/>
          </a:xfrm>
        </p:spPr>
        <p:txBody>
          <a:bodyPr>
            <a:noAutofit/>
          </a:bodyPr>
          <a:lstStyle/>
          <a:p>
            <a:r>
              <a:rPr lang="en-US" sz="4000" dirty="0"/>
              <a:t>November Data Packet</a:t>
            </a:r>
          </a:p>
        </p:txBody>
      </p:sp>
      <p:sp>
        <p:nvSpPr>
          <p:cNvPr id="3" name="Content Placeholder 2">
            <a:extLst>
              <a:ext uri="{FF2B5EF4-FFF2-40B4-BE49-F238E27FC236}">
                <a16:creationId xmlns:a16="http://schemas.microsoft.com/office/drawing/2014/main" id="{513AE0EF-ECFB-46E0-AAF8-86059016F8BD}"/>
              </a:ext>
            </a:extLst>
          </p:cNvPr>
          <p:cNvSpPr>
            <a:spLocks noGrp="1"/>
          </p:cNvSpPr>
          <p:nvPr>
            <p:ph idx="1"/>
          </p:nvPr>
        </p:nvSpPr>
        <p:spPr>
          <a:xfrm>
            <a:off x="199909" y="1300480"/>
            <a:ext cx="11767678" cy="5038101"/>
          </a:xfrm>
        </p:spPr>
        <p:txBody>
          <a:bodyPr>
            <a:noAutofit/>
          </a:bodyPr>
          <a:lstStyle/>
          <a:p>
            <a:r>
              <a:rPr lang="en-US" sz="2400" dirty="0">
                <a:effectLst/>
                <a:ea typeface="Times New Roman" panose="02020603050405020304" pitchFamily="18" charset="0"/>
                <a:cs typeface="Times New Roman" panose="02020603050405020304" pitchFamily="18" charset="0"/>
              </a:rPr>
              <a:t>Every November, Local Education Agencies (LEAs) receive a data packet from the Oklahoma State Department of Education Office of Special Education Services (OSDE-SES).</a:t>
            </a:r>
          </a:p>
          <a:p>
            <a:pPr marL="0" indent="0">
              <a:buNone/>
            </a:pPr>
            <a:endParaRPr lang="en-US" sz="2400" dirty="0">
              <a:effectLst/>
              <a:ea typeface="Times New Roman" panose="02020603050405020304" pitchFamily="18" charset="0"/>
              <a:cs typeface="Times New Roman" panose="02020603050405020304" pitchFamily="18" charset="0"/>
            </a:endParaRPr>
          </a:p>
          <a:p>
            <a:r>
              <a:rPr lang="en-US" sz="2400" dirty="0">
                <a:effectLst/>
                <a:ea typeface="Times New Roman" panose="02020603050405020304" pitchFamily="18" charset="0"/>
                <a:cs typeface="Times New Roman" panose="02020603050405020304" pitchFamily="18" charset="0"/>
              </a:rPr>
              <a:t>This data packet includes the following documents:</a:t>
            </a:r>
          </a:p>
          <a:p>
            <a:pPr lvl="1"/>
            <a:r>
              <a:rPr lang="en-US" b="1" dirty="0">
                <a:effectLst/>
                <a:ea typeface="Times New Roman" panose="02020603050405020304" pitchFamily="18" charset="0"/>
                <a:cs typeface="Times New Roman" panose="02020603050405020304" pitchFamily="18" charset="0"/>
              </a:rPr>
              <a:t>District Data Profile</a:t>
            </a:r>
          </a:p>
          <a:p>
            <a:pPr lvl="1"/>
            <a:r>
              <a:rPr lang="en-US" b="1" dirty="0">
                <a:effectLst/>
                <a:ea typeface="Times New Roman" panose="02020603050405020304" pitchFamily="18" charset="0"/>
                <a:cs typeface="Times New Roman" panose="02020603050405020304" pitchFamily="18" charset="0"/>
              </a:rPr>
              <a:t>District Monitoring Result (DMR) district Determination letter</a:t>
            </a:r>
            <a:endParaRPr lang="en-US" b="1" dirty="0">
              <a:ea typeface="Times New Roman" panose="02020603050405020304" pitchFamily="18" charset="0"/>
              <a:cs typeface="Times New Roman" panose="02020603050405020304" pitchFamily="18" charset="0"/>
            </a:endParaRPr>
          </a:p>
          <a:p>
            <a:pPr lvl="2"/>
            <a:r>
              <a:rPr lang="en-US" sz="2800" b="1" dirty="0">
                <a:effectLst/>
                <a:ea typeface="Times New Roman" panose="02020603050405020304" pitchFamily="18" charset="0"/>
                <a:cs typeface="Times New Roman" panose="02020603050405020304" pitchFamily="18" charset="0"/>
              </a:rPr>
              <a:t>Determination Table</a:t>
            </a:r>
          </a:p>
          <a:p>
            <a:pPr lvl="2"/>
            <a:r>
              <a:rPr lang="en-US" sz="2800" b="1" dirty="0">
                <a:ea typeface="Times New Roman" panose="02020603050405020304" pitchFamily="18" charset="0"/>
                <a:cs typeface="Times New Roman" panose="02020603050405020304" pitchFamily="18" charset="0"/>
              </a:rPr>
              <a:t>Risk Table</a:t>
            </a:r>
          </a:p>
          <a:p>
            <a:pPr lvl="1"/>
            <a:r>
              <a:rPr lang="en-US" b="1" dirty="0">
                <a:effectLst/>
                <a:ea typeface="Times New Roman" panose="02020603050405020304" pitchFamily="18" charset="0"/>
                <a:cs typeface="Times New Roman" panose="02020603050405020304" pitchFamily="18" charset="0"/>
              </a:rPr>
              <a:t>Significant Disproportionate Notification</a:t>
            </a:r>
            <a:endParaRPr lang="en-US" dirty="0">
              <a:effectLst/>
              <a:ea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9861FAF-98FF-4B6F-829B-26485703C379}"/>
              </a:ext>
              <a:ext uri="{C183D7F6-B498-43B3-948B-1728B52AA6E4}">
                <adec:decorative xmlns:adec="http://schemas.microsoft.com/office/drawing/2017/decorative" val="1"/>
              </a:ext>
            </a:extLst>
          </p:cNvPr>
          <p:cNvSpPr txBox="1">
            <a:spLocks/>
          </p:cNvSpPr>
          <p:nvPr/>
        </p:nvSpPr>
        <p:spPr>
          <a:xfrm>
            <a:off x="481672" y="6424014"/>
            <a:ext cx="5966098" cy="35954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7878"/>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B638A79-F194-4D3A-92B2-2A7F0039946A}"/>
              </a:ext>
              <a:ext uri="{C183D7F6-B498-43B3-948B-1728B52AA6E4}">
                <adec:decorative xmlns:adec="http://schemas.microsoft.com/office/drawing/2017/decorative" val="1"/>
              </a:ext>
            </a:extLst>
          </p:cNvPr>
          <p:cNvCxnSpPr>
            <a:cxnSpLocks/>
          </p:cNvCxnSpPr>
          <p:nvPr/>
        </p:nvCxnSpPr>
        <p:spPr>
          <a:xfrm flipV="1">
            <a:off x="199909" y="818608"/>
            <a:ext cx="7606076"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CA8F70-3422-4DE7-93A2-43F0915B8133}"/>
              </a:ext>
            </a:extLst>
          </p:cNvPr>
          <p:cNvSpPr>
            <a:spLocks noGrp="1"/>
          </p:cNvSpPr>
          <p:nvPr>
            <p:ph type="sldNum" sz="quarter" idx="12"/>
          </p:nvPr>
        </p:nvSpPr>
        <p:spPr>
          <a:xfrm flipH="1">
            <a:off x="-81853" y="6338582"/>
            <a:ext cx="563525" cy="359541"/>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CA4161-6EC3-4748-B7F3-82EA64CE3DD4}" type="slidenum">
              <a:rPr kumimoji="0" lang="en-US" sz="12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787878"/>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76A1EDAC-783A-404D-9ECF-424ECBB6913B}"/>
              </a:ext>
            </a:extLst>
          </p:cNvPr>
          <p:cNvSpPr>
            <a:spLocks noGrp="1"/>
          </p:cNvSpPr>
          <p:nvPr>
            <p:ph type="ftr" sz="quarter" idx="11"/>
          </p:nvPr>
        </p:nvSpPr>
        <p:spPr>
          <a:xfrm>
            <a:off x="481672" y="6378506"/>
            <a:ext cx="4139134" cy="365125"/>
          </a:xfrm>
        </p:spPr>
        <p:txBody>
          <a:bodyPr>
            <a:normAutofit/>
          </a:bodyPr>
          <a:lstStyle/>
          <a:p>
            <a:r>
              <a:rPr lang="en-US" dirty="0"/>
              <a:t>District Data Packet</a:t>
            </a:r>
          </a:p>
        </p:txBody>
      </p:sp>
    </p:spTree>
    <p:extLst>
      <p:ext uri="{BB962C8B-B14F-4D97-AF65-F5344CB8AC3E}">
        <p14:creationId xmlns:p14="http://schemas.microsoft.com/office/powerpoint/2010/main" val="39552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7475-DB5C-45DC-AB3A-401458349B26}"/>
              </a:ext>
            </a:extLst>
          </p:cNvPr>
          <p:cNvSpPr>
            <a:spLocks noGrp="1"/>
          </p:cNvSpPr>
          <p:nvPr>
            <p:ph type="title"/>
          </p:nvPr>
        </p:nvSpPr>
        <p:spPr/>
        <p:txBody>
          <a:bodyPr/>
          <a:lstStyle/>
          <a:p>
            <a:r>
              <a:rPr lang="en-US" dirty="0"/>
              <a:t>District Data Profile</a:t>
            </a:r>
          </a:p>
        </p:txBody>
      </p:sp>
      <p:sp>
        <p:nvSpPr>
          <p:cNvPr id="3" name="Text Placeholder 2">
            <a:extLst>
              <a:ext uri="{FF2B5EF4-FFF2-40B4-BE49-F238E27FC236}">
                <a16:creationId xmlns:a16="http://schemas.microsoft.com/office/drawing/2014/main" id="{114C92B5-84EB-4616-B2A8-8C57CAC41F3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6D2AF5B-F9E1-4169-8630-ACB7F8D479E9}"/>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D501B1E-C185-4487-9C8C-B755FE507364}"/>
              </a:ext>
            </a:extLst>
          </p:cNvPr>
          <p:cNvSpPr>
            <a:spLocks noGrp="1"/>
          </p:cNvSpPr>
          <p:nvPr>
            <p:ph type="sldNum" sz="quarter" idx="12"/>
          </p:nvPr>
        </p:nvSpPr>
        <p:spPr/>
        <p:txBody>
          <a:bodyPr/>
          <a:lstStyle/>
          <a:p>
            <a:fld id="{D5CA4161-6EC3-4748-B7F3-82EA64CE3DD4}" type="slidenum">
              <a:rPr lang="en-US" smtClean="0"/>
              <a:pPr/>
              <a:t>7</a:t>
            </a:fld>
            <a:endParaRPr lang="en-US"/>
          </a:p>
        </p:txBody>
      </p:sp>
    </p:spTree>
    <p:extLst>
      <p:ext uri="{BB962C8B-B14F-4D97-AF65-F5344CB8AC3E}">
        <p14:creationId xmlns:p14="http://schemas.microsoft.com/office/powerpoint/2010/main" val="162551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ABDD-064F-483B-A3D0-83850A6A1A41}"/>
              </a:ext>
            </a:extLst>
          </p:cNvPr>
          <p:cNvSpPr>
            <a:spLocks noGrp="1"/>
          </p:cNvSpPr>
          <p:nvPr>
            <p:ph type="title"/>
          </p:nvPr>
        </p:nvSpPr>
        <p:spPr/>
        <p:txBody>
          <a:bodyPr/>
          <a:lstStyle/>
          <a:p>
            <a:r>
              <a:rPr lang="en-US" dirty="0"/>
              <a:t>District Data Profile (DDP)</a:t>
            </a:r>
          </a:p>
        </p:txBody>
      </p:sp>
      <p:sp>
        <p:nvSpPr>
          <p:cNvPr id="3" name="Content Placeholder 2">
            <a:extLst>
              <a:ext uri="{FF2B5EF4-FFF2-40B4-BE49-F238E27FC236}">
                <a16:creationId xmlns:a16="http://schemas.microsoft.com/office/drawing/2014/main" id="{8BB99207-8655-43E1-B07D-9E46BEEA7460}"/>
              </a:ext>
            </a:extLst>
          </p:cNvPr>
          <p:cNvSpPr>
            <a:spLocks noGrp="1"/>
          </p:cNvSpPr>
          <p:nvPr>
            <p:ph idx="1"/>
          </p:nvPr>
        </p:nvSpPr>
        <p:spPr/>
        <p:txBody>
          <a:bodyPr/>
          <a:lstStyle/>
          <a:p>
            <a:r>
              <a:rPr lang="en-US" dirty="0"/>
              <a:t>The DDP provides information about the district’s indicator related results with additional details (e.g., what the state target is, data source information, and additional notes).</a:t>
            </a:r>
          </a:p>
          <a:p>
            <a:endParaRPr lang="en-US" dirty="0"/>
          </a:p>
          <a:p>
            <a:r>
              <a:rPr lang="en-US" dirty="0"/>
              <a:t>Many LEAs find it helpful to look at the DDP and the determination table together.</a:t>
            </a:r>
          </a:p>
        </p:txBody>
      </p:sp>
      <p:sp>
        <p:nvSpPr>
          <p:cNvPr id="4" name="Footer Placeholder 3">
            <a:extLst>
              <a:ext uri="{FF2B5EF4-FFF2-40B4-BE49-F238E27FC236}">
                <a16:creationId xmlns:a16="http://schemas.microsoft.com/office/drawing/2014/main" id="{33A5A4E5-0310-4FA7-B1E4-5ABD889A3097}"/>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0DFC5E8C-67FF-4155-B02F-05FE0A5CB7DB}"/>
              </a:ext>
            </a:extLst>
          </p:cNvPr>
          <p:cNvSpPr>
            <a:spLocks noGrp="1"/>
          </p:cNvSpPr>
          <p:nvPr>
            <p:ph type="sldNum" sz="quarter" idx="12"/>
          </p:nvPr>
        </p:nvSpPr>
        <p:spPr/>
        <p:txBody>
          <a:bodyPr/>
          <a:lstStyle/>
          <a:p>
            <a:fld id="{D5CA4161-6EC3-4748-B7F3-82EA64CE3DD4}" type="slidenum">
              <a:rPr lang="en-US" smtClean="0"/>
              <a:pPr/>
              <a:t>8</a:t>
            </a:fld>
            <a:endParaRPr lang="en-US"/>
          </a:p>
        </p:txBody>
      </p:sp>
    </p:spTree>
    <p:extLst>
      <p:ext uri="{BB962C8B-B14F-4D97-AF65-F5344CB8AC3E}">
        <p14:creationId xmlns:p14="http://schemas.microsoft.com/office/powerpoint/2010/main" val="331276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40E41D-9DA6-4B7A-9DFC-9AAC2EC025B4}"/>
              </a:ext>
            </a:extLst>
          </p:cNvPr>
          <p:cNvSpPr>
            <a:spLocks noGrp="1"/>
          </p:cNvSpPr>
          <p:nvPr>
            <p:ph type="ftr" sz="quarter" idx="11"/>
          </p:nvPr>
        </p:nvSpPr>
        <p:spPr/>
        <p:txBody>
          <a:bodyPr/>
          <a:lstStyle/>
          <a:p>
            <a:r>
              <a:rPr lang="en-US" dirty="0"/>
              <a:t>District Data Packet</a:t>
            </a:r>
          </a:p>
        </p:txBody>
      </p:sp>
      <p:sp>
        <p:nvSpPr>
          <p:cNvPr id="5" name="Slide Number Placeholder 4">
            <a:extLst>
              <a:ext uri="{FF2B5EF4-FFF2-40B4-BE49-F238E27FC236}">
                <a16:creationId xmlns:a16="http://schemas.microsoft.com/office/drawing/2014/main" id="{1262772F-E368-41C7-861B-2F9F83CEE6CB}"/>
              </a:ext>
            </a:extLst>
          </p:cNvPr>
          <p:cNvSpPr>
            <a:spLocks noGrp="1"/>
          </p:cNvSpPr>
          <p:nvPr>
            <p:ph type="sldNum" sz="quarter" idx="12"/>
          </p:nvPr>
        </p:nvSpPr>
        <p:spPr/>
        <p:txBody>
          <a:bodyPr/>
          <a:lstStyle/>
          <a:p>
            <a:fld id="{D5CA4161-6EC3-4748-B7F3-82EA64CE3DD4}" type="slidenum">
              <a:rPr lang="en-US" smtClean="0"/>
              <a:pPr/>
              <a:t>9</a:t>
            </a:fld>
            <a:endParaRPr lang="en-US"/>
          </a:p>
        </p:txBody>
      </p:sp>
      <p:sp>
        <p:nvSpPr>
          <p:cNvPr id="11" name="Arrow: Right 10">
            <a:extLst>
              <a:ext uri="{FF2B5EF4-FFF2-40B4-BE49-F238E27FC236}">
                <a16:creationId xmlns:a16="http://schemas.microsoft.com/office/drawing/2014/main" id="{4DC4CE83-AEFF-4B98-8DBA-8B5C041583BA}"/>
              </a:ext>
            </a:extLst>
          </p:cNvPr>
          <p:cNvSpPr/>
          <p:nvPr/>
        </p:nvSpPr>
        <p:spPr>
          <a:xfrm>
            <a:off x="212746" y="1209493"/>
            <a:ext cx="602166" cy="4581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C535868-741E-42A7-B156-E8138B2F690B}"/>
              </a:ext>
            </a:extLst>
          </p:cNvPr>
          <p:cNvPicPr>
            <a:picLocks noChangeAspect="1"/>
          </p:cNvPicPr>
          <p:nvPr/>
        </p:nvPicPr>
        <p:blipFill>
          <a:blip r:embed="rId3"/>
          <a:stretch>
            <a:fillRect/>
          </a:stretch>
        </p:blipFill>
        <p:spPr>
          <a:xfrm>
            <a:off x="838200" y="538480"/>
            <a:ext cx="10515600" cy="5638483"/>
          </a:xfrm>
          <a:prstGeom prst="rect">
            <a:avLst/>
          </a:prstGeom>
        </p:spPr>
      </p:pic>
    </p:spTree>
    <p:extLst>
      <p:ext uri="{BB962C8B-B14F-4D97-AF65-F5344CB8AC3E}">
        <p14:creationId xmlns:p14="http://schemas.microsoft.com/office/powerpoint/2010/main" val="195628348"/>
      </p:ext>
    </p:extLst>
  </p:cSld>
  <p:clrMapOvr>
    <a:masterClrMapping/>
  </p:clrMapOvr>
</p:sld>
</file>

<file path=ppt/theme/theme1.xml><?xml version="1.0" encoding="utf-8"?>
<a:theme xmlns:a="http://schemas.openxmlformats.org/drawingml/2006/main" name="1_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4434</Words>
  <Application>Microsoft Office PowerPoint</Application>
  <PresentationFormat>Widescreen</PresentationFormat>
  <Paragraphs>479</Paragraphs>
  <Slides>58</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Symbol</vt:lpstr>
      <vt:lpstr>1_Office Theme</vt:lpstr>
      <vt:lpstr>District Data Packet</vt:lpstr>
      <vt:lpstr>Draft Data District Profile (DDP) </vt:lpstr>
      <vt:lpstr>Data Sources for the DDP</vt:lpstr>
      <vt:lpstr>Data Sources for the DDP Continued</vt:lpstr>
      <vt:lpstr>Topics</vt:lpstr>
      <vt:lpstr>November Data Packet</vt:lpstr>
      <vt:lpstr>District Data Profile</vt:lpstr>
      <vt:lpstr>District Data Profile (DDP)</vt:lpstr>
      <vt:lpstr>PowerPoint Presentation</vt:lpstr>
      <vt:lpstr>PowerPoint Presentation</vt:lpstr>
      <vt:lpstr>PowerPoint Presentation</vt:lpstr>
      <vt:lpstr>PowerPoint Presentation</vt:lpstr>
      <vt:lpstr>Determination Letter</vt:lpstr>
      <vt:lpstr>Differentiated Monitoring Results (DMR) Letter</vt:lpstr>
      <vt:lpstr>PowerPoint Presentation</vt:lpstr>
      <vt:lpstr>PowerPoint Presentation</vt:lpstr>
      <vt:lpstr>PowerPoint Presentation</vt:lpstr>
      <vt:lpstr>PowerPoint Presentation</vt:lpstr>
      <vt:lpstr>Differentiated Monitoring Results</vt:lpstr>
      <vt:lpstr>PowerPoint Presentation</vt:lpstr>
      <vt:lpstr>PowerPoint Presentation</vt:lpstr>
      <vt:lpstr>Determination Table</vt:lpstr>
      <vt:lpstr>Determination Table</vt:lpstr>
      <vt:lpstr>Compliance Matrix (table 1)</vt:lpstr>
      <vt:lpstr>Compliance Matrix (table 1)</vt:lpstr>
      <vt:lpstr>Compliance Matrix (table 1)</vt:lpstr>
      <vt:lpstr>Results Table</vt:lpstr>
      <vt:lpstr>Results Data Matrix (table 2)</vt:lpstr>
      <vt:lpstr>Results Data Matrix (table 2)</vt:lpstr>
      <vt:lpstr>Results Data Matrix (table 2)</vt:lpstr>
      <vt:lpstr>Determination Summary (table 3)</vt:lpstr>
      <vt:lpstr>Determination Summary (table 3)</vt:lpstr>
      <vt:lpstr>Determination Summary (table 3)</vt:lpstr>
      <vt:lpstr>Risk Table</vt:lpstr>
      <vt:lpstr>Risk Table</vt:lpstr>
      <vt:lpstr>PowerPoint Presentation</vt:lpstr>
      <vt:lpstr>Significant Disproportionate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Next steps</vt:lpstr>
      <vt:lpstr>Dates to Remember</vt:lpstr>
      <vt:lpstr>Dates to Remember </vt:lpstr>
      <vt:lpstr>Other Information</vt:lpstr>
      <vt:lpstr>Professional Development Funds</vt:lpstr>
      <vt:lpstr>General Supervision System Manual</vt:lpstr>
      <vt:lpstr>Other Resources</vt:lpstr>
      <vt:lpstr>Data Team</vt:lpstr>
      <vt:lpstr>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Understanding the November Data Packet</dc:title>
  <dc:creator>Megan Withers</dc:creator>
  <cp:lastModifiedBy>Tina Spence</cp:lastModifiedBy>
  <cp:revision>35</cp:revision>
  <cp:lastPrinted>2024-10-28T17:31:29Z</cp:lastPrinted>
  <dcterms:created xsi:type="dcterms:W3CDTF">2023-07-07T20:16:19Z</dcterms:created>
  <dcterms:modified xsi:type="dcterms:W3CDTF">2024-10-28T17:52:31Z</dcterms:modified>
</cp:coreProperties>
</file>