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119"/>
  </p:notesMasterIdLst>
  <p:sldIdLst>
    <p:sldId id="260" r:id="rId5"/>
    <p:sldId id="261" r:id="rId6"/>
    <p:sldId id="443" r:id="rId7"/>
    <p:sldId id="263" r:id="rId8"/>
    <p:sldId id="264" r:id="rId9"/>
    <p:sldId id="265" r:id="rId10"/>
    <p:sldId id="266" r:id="rId11"/>
    <p:sldId id="268" r:id="rId12"/>
    <p:sldId id="269" r:id="rId13"/>
    <p:sldId id="424" r:id="rId14"/>
    <p:sldId id="441" r:id="rId15"/>
    <p:sldId id="442" r:id="rId16"/>
    <p:sldId id="270" r:id="rId17"/>
    <p:sldId id="271" r:id="rId18"/>
    <p:sldId id="437" r:id="rId19"/>
    <p:sldId id="444" r:id="rId20"/>
    <p:sldId id="354" r:id="rId21"/>
    <p:sldId id="275" r:id="rId22"/>
    <p:sldId id="276" r:id="rId23"/>
    <p:sldId id="278" r:id="rId24"/>
    <p:sldId id="279" r:id="rId25"/>
    <p:sldId id="280" r:id="rId26"/>
    <p:sldId id="281" r:id="rId27"/>
    <p:sldId id="367" r:id="rId28"/>
    <p:sldId id="369" r:id="rId29"/>
    <p:sldId id="283" r:id="rId30"/>
    <p:sldId id="439" r:id="rId31"/>
    <p:sldId id="452" r:id="rId32"/>
    <p:sldId id="378" r:id="rId33"/>
    <p:sldId id="379" r:id="rId34"/>
    <p:sldId id="380" r:id="rId35"/>
    <p:sldId id="381" r:id="rId36"/>
    <p:sldId id="388" r:id="rId37"/>
    <p:sldId id="386" r:id="rId38"/>
    <p:sldId id="382" r:id="rId39"/>
    <p:sldId id="427" r:id="rId40"/>
    <p:sldId id="428" r:id="rId41"/>
    <p:sldId id="402" r:id="rId42"/>
    <p:sldId id="403" r:id="rId43"/>
    <p:sldId id="404" r:id="rId44"/>
    <p:sldId id="405" r:id="rId45"/>
    <p:sldId id="406" r:id="rId46"/>
    <p:sldId id="407" r:id="rId47"/>
    <p:sldId id="409" r:id="rId48"/>
    <p:sldId id="410" r:id="rId49"/>
    <p:sldId id="411" r:id="rId50"/>
    <p:sldId id="412" r:id="rId51"/>
    <p:sldId id="416" r:id="rId52"/>
    <p:sldId id="417" r:id="rId53"/>
    <p:sldId id="425" r:id="rId54"/>
    <p:sldId id="426" r:id="rId55"/>
    <p:sldId id="418" r:id="rId56"/>
    <p:sldId id="419" r:id="rId57"/>
    <p:sldId id="420" r:id="rId58"/>
    <p:sldId id="391" r:id="rId59"/>
    <p:sldId id="392" r:id="rId60"/>
    <p:sldId id="393" r:id="rId61"/>
    <p:sldId id="394" r:id="rId62"/>
    <p:sldId id="395" r:id="rId63"/>
    <p:sldId id="396" r:id="rId64"/>
    <p:sldId id="397" r:id="rId65"/>
    <p:sldId id="398" r:id="rId66"/>
    <p:sldId id="399" r:id="rId67"/>
    <p:sldId id="429" r:id="rId68"/>
    <p:sldId id="435" r:id="rId69"/>
    <p:sldId id="436" r:id="rId70"/>
    <p:sldId id="401" r:id="rId71"/>
    <p:sldId id="415" r:id="rId72"/>
    <p:sldId id="413" r:id="rId73"/>
    <p:sldId id="445" r:id="rId74"/>
    <p:sldId id="414" r:id="rId75"/>
    <p:sldId id="291" r:id="rId76"/>
    <p:sldId id="292" r:id="rId77"/>
    <p:sldId id="293" r:id="rId78"/>
    <p:sldId id="294" r:id="rId79"/>
    <p:sldId id="295" r:id="rId80"/>
    <p:sldId id="296" r:id="rId81"/>
    <p:sldId id="297" r:id="rId82"/>
    <p:sldId id="298" r:id="rId83"/>
    <p:sldId id="299" r:id="rId84"/>
    <p:sldId id="300" r:id="rId85"/>
    <p:sldId id="423" r:id="rId86"/>
    <p:sldId id="324" r:id="rId87"/>
    <p:sldId id="325" r:id="rId88"/>
    <p:sldId id="326" r:id="rId89"/>
    <p:sldId id="327" r:id="rId90"/>
    <p:sldId id="422" r:id="rId91"/>
    <p:sldId id="329" r:id="rId92"/>
    <p:sldId id="330" r:id="rId93"/>
    <p:sldId id="331" r:id="rId94"/>
    <p:sldId id="450" r:id="rId95"/>
    <p:sldId id="421" r:id="rId96"/>
    <p:sldId id="333" r:id="rId97"/>
    <p:sldId id="334" r:id="rId98"/>
    <p:sldId id="361" r:id="rId99"/>
    <p:sldId id="447" r:id="rId100"/>
    <p:sldId id="451" r:id="rId101"/>
    <p:sldId id="448" r:id="rId102"/>
    <p:sldId id="449" r:id="rId103"/>
    <p:sldId id="446" r:id="rId104"/>
    <p:sldId id="336" r:id="rId105"/>
    <p:sldId id="337" r:id="rId106"/>
    <p:sldId id="338" r:id="rId107"/>
    <p:sldId id="339" r:id="rId108"/>
    <p:sldId id="340" r:id="rId109"/>
    <p:sldId id="343" r:id="rId110"/>
    <p:sldId id="351" r:id="rId111"/>
    <p:sldId id="344" r:id="rId112"/>
    <p:sldId id="345" r:id="rId113"/>
    <p:sldId id="346" r:id="rId114"/>
    <p:sldId id="347" r:id="rId115"/>
    <p:sldId id="353" r:id="rId116"/>
    <p:sldId id="365" r:id="rId117"/>
    <p:sldId id="348" r:id="rId1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ED7C4-2986-40D7-84C1-BE4214EA312D}" v="266" dt="2023-08-08T20:25:36.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autoAdjust="0"/>
    <p:restoredTop sz="94716"/>
  </p:normalViewPr>
  <p:slideViewPr>
    <p:cSldViewPr snapToGrid="0" snapToObjects="1">
      <p:cViewPr varScale="1">
        <p:scale>
          <a:sx n="156" d="100"/>
          <a:sy n="156" d="100"/>
        </p:scale>
        <p:origin x="1812" y="9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Howard" userId="f023de57-1e94-40be-8cc7-701c3d85f778" providerId="ADAL" clId="{349ED7C4-2986-40D7-84C1-BE4214EA312D}"/>
    <pc:docChg chg="undo redo custSel addSld delSld modSld">
      <pc:chgData name="Karen Howard" userId="f023de57-1e94-40be-8cc7-701c3d85f778" providerId="ADAL" clId="{349ED7C4-2986-40D7-84C1-BE4214EA312D}" dt="2023-08-09T15:11:57.451" v="4464" actId="20577"/>
      <pc:docMkLst>
        <pc:docMk/>
      </pc:docMkLst>
      <pc:sldChg chg="modSp mod">
        <pc:chgData name="Karen Howard" userId="f023de57-1e94-40be-8cc7-701c3d85f778" providerId="ADAL" clId="{349ED7C4-2986-40D7-84C1-BE4214EA312D}" dt="2023-08-04T17:34:55.726" v="2577" actId="207"/>
        <pc:sldMkLst>
          <pc:docMk/>
          <pc:sldMk cId="702489392" sldId="260"/>
        </pc:sldMkLst>
        <pc:spChg chg="mod">
          <ac:chgData name="Karen Howard" userId="f023de57-1e94-40be-8cc7-701c3d85f778" providerId="ADAL" clId="{349ED7C4-2986-40D7-84C1-BE4214EA312D}" dt="2023-08-04T17:34:51.003" v="2576" actId="207"/>
          <ac:spMkLst>
            <pc:docMk/>
            <pc:sldMk cId="702489392" sldId="260"/>
            <ac:spMk id="2" creationId="{EBBB2A72-1566-C340-A75C-979E29DF6192}"/>
          </ac:spMkLst>
        </pc:spChg>
        <pc:spChg chg="mod">
          <ac:chgData name="Karen Howard" userId="f023de57-1e94-40be-8cc7-701c3d85f778" providerId="ADAL" clId="{349ED7C4-2986-40D7-84C1-BE4214EA312D}" dt="2023-08-04T17:34:55.726" v="2577" actId="207"/>
          <ac:spMkLst>
            <pc:docMk/>
            <pc:sldMk cId="702489392" sldId="260"/>
            <ac:spMk id="3" creationId="{FA7BCB10-F0AD-B745-9D5D-AE75FE0F02D2}"/>
          </ac:spMkLst>
        </pc:spChg>
      </pc:sldChg>
      <pc:sldChg chg="modSp mod">
        <pc:chgData name="Karen Howard" userId="f023de57-1e94-40be-8cc7-701c3d85f778" providerId="ADAL" clId="{349ED7C4-2986-40D7-84C1-BE4214EA312D}" dt="2023-08-04T17:35:10.861" v="2579" actId="207"/>
        <pc:sldMkLst>
          <pc:docMk/>
          <pc:sldMk cId="549013719" sldId="261"/>
        </pc:sldMkLst>
        <pc:spChg chg="mod">
          <ac:chgData name="Karen Howard" userId="f023de57-1e94-40be-8cc7-701c3d85f778" providerId="ADAL" clId="{349ED7C4-2986-40D7-84C1-BE4214EA312D}" dt="2023-08-04T17:35:05.055" v="2578" actId="207"/>
          <ac:spMkLst>
            <pc:docMk/>
            <pc:sldMk cId="549013719" sldId="261"/>
            <ac:spMk id="6" creationId="{00000000-0000-0000-0000-000000000000}"/>
          </ac:spMkLst>
        </pc:spChg>
        <pc:spChg chg="mod">
          <ac:chgData name="Karen Howard" userId="f023de57-1e94-40be-8cc7-701c3d85f778" providerId="ADAL" clId="{349ED7C4-2986-40D7-84C1-BE4214EA312D}" dt="2023-08-04T17:35:10.861" v="2579" actId="207"/>
          <ac:spMkLst>
            <pc:docMk/>
            <pc:sldMk cId="549013719" sldId="261"/>
            <ac:spMk id="7" creationId="{00000000-0000-0000-0000-000000000000}"/>
          </ac:spMkLst>
        </pc:spChg>
      </pc:sldChg>
      <pc:sldChg chg="modSp mod">
        <pc:chgData name="Karen Howard" userId="f023de57-1e94-40be-8cc7-701c3d85f778" providerId="ADAL" clId="{349ED7C4-2986-40D7-84C1-BE4214EA312D}" dt="2023-08-04T17:39:20.332" v="2607" actId="20577"/>
        <pc:sldMkLst>
          <pc:docMk/>
          <pc:sldMk cId="2860466775" sldId="263"/>
        </pc:sldMkLst>
        <pc:spChg chg="mod">
          <ac:chgData name="Karen Howard" userId="f023de57-1e94-40be-8cc7-701c3d85f778" providerId="ADAL" clId="{349ED7C4-2986-40D7-84C1-BE4214EA312D}" dt="2023-08-04T17:35:34.738" v="2582" actId="207"/>
          <ac:spMkLst>
            <pc:docMk/>
            <pc:sldMk cId="2860466775" sldId="263"/>
            <ac:spMk id="2" creationId="{00000000-0000-0000-0000-000000000000}"/>
          </ac:spMkLst>
        </pc:spChg>
        <pc:spChg chg="mod">
          <ac:chgData name="Karen Howard" userId="f023de57-1e94-40be-8cc7-701c3d85f778" providerId="ADAL" clId="{349ED7C4-2986-40D7-84C1-BE4214EA312D}" dt="2023-08-04T17:39:20.332" v="2607" actId="20577"/>
          <ac:spMkLst>
            <pc:docMk/>
            <pc:sldMk cId="2860466775" sldId="263"/>
            <ac:spMk id="3" creationId="{00000000-0000-0000-0000-000000000000}"/>
          </ac:spMkLst>
        </pc:spChg>
      </pc:sldChg>
      <pc:sldChg chg="modSp mod">
        <pc:chgData name="Karen Howard" userId="f023de57-1e94-40be-8cc7-701c3d85f778" providerId="ADAL" clId="{349ED7C4-2986-40D7-84C1-BE4214EA312D}" dt="2023-08-08T15:06:54.848" v="3837" actId="20577"/>
        <pc:sldMkLst>
          <pc:docMk/>
          <pc:sldMk cId="2458210095" sldId="264"/>
        </pc:sldMkLst>
        <pc:spChg chg="mod">
          <ac:chgData name="Karen Howard" userId="f023de57-1e94-40be-8cc7-701c3d85f778" providerId="ADAL" clId="{349ED7C4-2986-40D7-84C1-BE4214EA312D}" dt="2023-08-04T17:35:45.668" v="2584" actId="207"/>
          <ac:spMkLst>
            <pc:docMk/>
            <pc:sldMk cId="2458210095" sldId="264"/>
            <ac:spMk id="2" creationId="{00000000-0000-0000-0000-000000000000}"/>
          </ac:spMkLst>
        </pc:spChg>
        <pc:spChg chg="mod">
          <ac:chgData name="Karen Howard" userId="f023de57-1e94-40be-8cc7-701c3d85f778" providerId="ADAL" clId="{349ED7C4-2986-40D7-84C1-BE4214EA312D}" dt="2023-08-08T15:06:54.848" v="3837" actId="20577"/>
          <ac:spMkLst>
            <pc:docMk/>
            <pc:sldMk cId="2458210095" sldId="264"/>
            <ac:spMk id="3" creationId="{00000000-0000-0000-0000-000000000000}"/>
          </ac:spMkLst>
        </pc:spChg>
      </pc:sldChg>
      <pc:sldChg chg="modSp">
        <pc:chgData name="Karen Howard" userId="f023de57-1e94-40be-8cc7-701c3d85f778" providerId="ADAL" clId="{349ED7C4-2986-40D7-84C1-BE4214EA312D}" dt="2023-08-04T17:36:10.667" v="2587" actId="207"/>
        <pc:sldMkLst>
          <pc:docMk/>
          <pc:sldMk cId="619021210" sldId="265"/>
        </pc:sldMkLst>
        <pc:spChg chg="mod">
          <ac:chgData name="Karen Howard" userId="f023de57-1e94-40be-8cc7-701c3d85f778" providerId="ADAL" clId="{349ED7C4-2986-40D7-84C1-BE4214EA312D}" dt="2023-08-04T17:36:10.667" v="2587" actId="207"/>
          <ac:spMkLst>
            <pc:docMk/>
            <pc:sldMk cId="619021210" sldId="265"/>
            <ac:spMk id="3" creationId="{00000000-0000-0000-0000-000000000000}"/>
          </ac:spMkLst>
        </pc:spChg>
      </pc:sldChg>
      <pc:sldChg chg="modSp mod">
        <pc:chgData name="Karen Howard" userId="f023de57-1e94-40be-8cc7-701c3d85f778" providerId="ADAL" clId="{349ED7C4-2986-40D7-84C1-BE4214EA312D}" dt="2023-08-08T15:07:21.463" v="3838" actId="14100"/>
        <pc:sldMkLst>
          <pc:docMk/>
          <pc:sldMk cId="1955454796" sldId="266"/>
        </pc:sldMkLst>
        <pc:spChg chg="mod">
          <ac:chgData name="Karen Howard" userId="f023de57-1e94-40be-8cc7-701c3d85f778" providerId="ADAL" clId="{349ED7C4-2986-40D7-84C1-BE4214EA312D}" dt="2023-08-04T17:36:23.296" v="2588" actId="207"/>
          <ac:spMkLst>
            <pc:docMk/>
            <pc:sldMk cId="1955454796" sldId="266"/>
            <ac:spMk id="2" creationId="{00000000-0000-0000-0000-000000000000}"/>
          </ac:spMkLst>
        </pc:spChg>
        <pc:spChg chg="mod">
          <ac:chgData name="Karen Howard" userId="f023de57-1e94-40be-8cc7-701c3d85f778" providerId="ADAL" clId="{349ED7C4-2986-40D7-84C1-BE4214EA312D}" dt="2023-08-08T15:07:21.463" v="3838" actId="14100"/>
          <ac:spMkLst>
            <pc:docMk/>
            <pc:sldMk cId="1955454796" sldId="266"/>
            <ac:spMk id="3" creationId="{00000000-0000-0000-0000-000000000000}"/>
          </ac:spMkLst>
        </pc:spChg>
      </pc:sldChg>
      <pc:sldChg chg="modSp mod">
        <pc:chgData name="Karen Howard" userId="f023de57-1e94-40be-8cc7-701c3d85f778" providerId="ADAL" clId="{349ED7C4-2986-40D7-84C1-BE4214EA312D}" dt="2023-08-04T17:40:36.889" v="2615" actId="12"/>
        <pc:sldMkLst>
          <pc:docMk/>
          <pc:sldMk cId="3430813746" sldId="268"/>
        </pc:sldMkLst>
        <pc:spChg chg="mod">
          <ac:chgData name="Karen Howard" userId="f023de57-1e94-40be-8cc7-701c3d85f778" providerId="ADAL" clId="{349ED7C4-2986-40D7-84C1-BE4214EA312D}" dt="2023-08-04T17:40:13.440" v="2613" actId="207"/>
          <ac:spMkLst>
            <pc:docMk/>
            <pc:sldMk cId="3430813746" sldId="268"/>
            <ac:spMk id="2" creationId="{00000000-0000-0000-0000-000000000000}"/>
          </ac:spMkLst>
        </pc:spChg>
        <pc:spChg chg="mod">
          <ac:chgData name="Karen Howard" userId="f023de57-1e94-40be-8cc7-701c3d85f778" providerId="ADAL" clId="{349ED7C4-2986-40D7-84C1-BE4214EA312D}" dt="2023-08-04T17:40:36.889" v="2615" actId="12"/>
          <ac:spMkLst>
            <pc:docMk/>
            <pc:sldMk cId="3430813746" sldId="268"/>
            <ac:spMk id="3" creationId="{00000000-0000-0000-0000-000000000000}"/>
          </ac:spMkLst>
        </pc:spChg>
      </pc:sldChg>
      <pc:sldChg chg="modSp mod">
        <pc:chgData name="Karen Howard" userId="f023de57-1e94-40be-8cc7-701c3d85f778" providerId="ADAL" clId="{349ED7C4-2986-40D7-84C1-BE4214EA312D}" dt="2023-08-08T15:09:26.391" v="3846" actId="14100"/>
        <pc:sldMkLst>
          <pc:docMk/>
          <pc:sldMk cId="2565314340" sldId="269"/>
        </pc:sldMkLst>
        <pc:spChg chg="mod">
          <ac:chgData name="Karen Howard" userId="f023de57-1e94-40be-8cc7-701c3d85f778" providerId="ADAL" clId="{349ED7C4-2986-40D7-84C1-BE4214EA312D}" dt="2023-08-04T17:40:49.546" v="2616" actId="207"/>
          <ac:spMkLst>
            <pc:docMk/>
            <pc:sldMk cId="2565314340" sldId="269"/>
            <ac:spMk id="2" creationId="{00000000-0000-0000-0000-000000000000}"/>
          </ac:spMkLst>
        </pc:spChg>
        <pc:spChg chg="mod">
          <ac:chgData name="Karen Howard" userId="f023de57-1e94-40be-8cc7-701c3d85f778" providerId="ADAL" clId="{349ED7C4-2986-40D7-84C1-BE4214EA312D}" dt="2023-08-08T15:09:26.391" v="3846" actId="14100"/>
          <ac:spMkLst>
            <pc:docMk/>
            <pc:sldMk cId="2565314340" sldId="269"/>
            <ac:spMk id="3" creationId="{00000000-0000-0000-0000-000000000000}"/>
          </ac:spMkLst>
        </pc:spChg>
      </pc:sldChg>
      <pc:sldChg chg="addSp delSp modSp mod">
        <pc:chgData name="Karen Howard" userId="f023de57-1e94-40be-8cc7-701c3d85f778" providerId="ADAL" clId="{349ED7C4-2986-40D7-84C1-BE4214EA312D}" dt="2023-08-08T15:11:31.027" v="3853" actId="207"/>
        <pc:sldMkLst>
          <pc:docMk/>
          <pc:sldMk cId="910556128" sldId="271"/>
        </pc:sldMkLst>
        <pc:spChg chg="del">
          <ac:chgData name="Karen Howard" userId="f023de57-1e94-40be-8cc7-701c3d85f778" providerId="ADAL" clId="{349ED7C4-2986-40D7-84C1-BE4214EA312D}" dt="2023-08-08T15:11:13.099" v="3849" actId="21"/>
          <ac:spMkLst>
            <pc:docMk/>
            <pc:sldMk cId="910556128" sldId="271"/>
            <ac:spMk id="3" creationId="{00000000-0000-0000-0000-000000000000}"/>
          </ac:spMkLst>
        </pc:spChg>
        <pc:spChg chg="add mod">
          <ac:chgData name="Karen Howard" userId="f023de57-1e94-40be-8cc7-701c3d85f778" providerId="ADAL" clId="{349ED7C4-2986-40D7-84C1-BE4214EA312D}" dt="2023-08-08T15:11:31.027" v="3853" actId="207"/>
          <ac:spMkLst>
            <pc:docMk/>
            <pc:sldMk cId="910556128" sldId="271"/>
            <ac:spMk id="4" creationId="{D599B6E2-F44A-4CE5-9DAB-A700EB93E232}"/>
          </ac:spMkLst>
        </pc:spChg>
      </pc:sldChg>
      <pc:sldChg chg="del">
        <pc:chgData name="Karen Howard" userId="f023de57-1e94-40be-8cc7-701c3d85f778" providerId="ADAL" clId="{349ED7C4-2986-40D7-84C1-BE4214EA312D}" dt="2023-08-03T15:14:39.679" v="981" actId="2696"/>
        <pc:sldMkLst>
          <pc:docMk/>
          <pc:sldMk cId="2888030919" sldId="274"/>
        </pc:sldMkLst>
      </pc:sldChg>
      <pc:sldChg chg="modSp mod">
        <pc:chgData name="Karen Howard" userId="f023de57-1e94-40be-8cc7-701c3d85f778" providerId="ADAL" clId="{349ED7C4-2986-40D7-84C1-BE4214EA312D}" dt="2023-08-04T17:44:15.214" v="2637" actId="12"/>
        <pc:sldMkLst>
          <pc:docMk/>
          <pc:sldMk cId="1077121517" sldId="275"/>
        </pc:sldMkLst>
        <pc:spChg chg="mod">
          <ac:chgData name="Karen Howard" userId="f023de57-1e94-40be-8cc7-701c3d85f778" providerId="ADAL" clId="{349ED7C4-2986-40D7-84C1-BE4214EA312D}" dt="2023-08-04T17:43:12.833" v="2633" actId="207"/>
          <ac:spMkLst>
            <pc:docMk/>
            <pc:sldMk cId="1077121517" sldId="275"/>
            <ac:spMk id="2" creationId="{00000000-0000-0000-0000-000000000000}"/>
          </ac:spMkLst>
        </pc:spChg>
        <pc:spChg chg="mod">
          <ac:chgData name="Karen Howard" userId="f023de57-1e94-40be-8cc7-701c3d85f778" providerId="ADAL" clId="{349ED7C4-2986-40D7-84C1-BE4214EA312D}" dt="2023-08-04T17:44:15.214" v="2637" actId="12"/>
          <ac:spMkLst>
            <pc:docMk/>
            <pc:sldMk cId="1077121517" sldId="275"/>
            <ac:spMk id="3" creationId="{00000000-0000-0000-0000-000000000000}"/>
          </ac:spMkLst>
        </pc:spChg>
      </pc:sldChg>
      <pc:sldChg chg="modSp mod">
        <pc:chgData name="Karen Howard" userId="f023de57-1e94-40be-8cc7-701c3d85f778" providerId="ADAL" clId="{349ED7C4-2986-40D7-84C1-BE4214EA312D}" dt="2023-08-04T17:44:35.125" v="2639" actId="207"/>
        <pc:sldMkLst>
          <pc:docMk/>
          <pc:sldMk cId="1397126642" sldId="276"/>
        </pc:sldMkLst>
        <pc:spChg chg="mod">
          <ac:chgData name="Karen Howard" userId="f023de57-1e94-40be-8cc7-701c3d85f778" providerId="ADAL" clId="{349ED7C4-2986-40D7-84C1-BE4214EA312D}" dt="2023-08-04T17:44:29.828" v="2638" actId="207"/>
          <ac:spMkLst>
            <pc:docMk/>
            <pc:sldMk cId="1397126642" sldId="276"/>
            <ac:spMk id="2" creationId="{00000000-0000-0000-0000-000000000000}"/>
          </ac:spMkLst>
        </pc:spChg>
        <pc:spChg chg="mod">
          <ac:chgData name="Karen Howard" userId="f023de57-1e94-40be-8cc7-701c3d85f778" providerId="ADAL" clId="{349ED7C4-2986-40D7-84C1-BE4214EA312D}" dt="2023-08-04T17:44:35.125" v="2639" actId="207"/>
          <ac:spMkLst>
            <pc:docMk/>
            <pc:sldMk cId="1397126642" sldId="276"/>
            <ac:spMk id="3" creationId="{00000000-0000-0000-0000-000000000000}"/>
          </ac:spMkLst>
        </pc:spChg>
      </pc:sldChg>
      <pc:sldChg chg="modSp mod">
        <pc:chgData name="Karen Howard" userId="f023de57-1e94-40be-8cc7-701c3d85f778" providerId="ADAL" clId="{349ED7C4-2986-40D7-84C1-BE4214EA312D}" dt="2023-08-08T15:15:48.621" v="3863" actId="20577"/>
        <pc:sldMkLst>
          <pc:docMk/>
          <pc:sldMk cId="1023044976" sldId="278"/>
        </pc:sldMkLst>
        <pc:spChg chg="mod">
          <ac:chgData name="Karen Howard" userId="f023de57-1e94-40be-8cc7-701c3d85f778" providerId="ADAL" clId="{349ED7C4-2986-40D7-84C1-BE4214EA312D}" dt="2023-08-04T17:44:42.041" v="2640" actId="207"/>
          <ac:spMkLst>
            <pc:docMk/>
            <pc:sldMk cId="1023044976" sldId="278"/>
            <ac:spMk id="2" creationId="{00000000-0000-0000-0000-000000000000}"/>
          </ac:spMkLst>
        </pc:spChg>
        <pc:spChg chg="mod">
          <ac:chgData name="Karen Howard" userId="f023de57-1e94-40be-8cc7-701c3d85f778" providerId="ADAL" clId="{349ED7C4-2986-40D7-84C1-BE4214EA312D}" dt="2023-08-08T15:15:48.621" v="3863" actId="20577"/>
          <ac:spMkLst>
            <pc:docMk/>
            <pc:sldMk cId="1023044976" sldId="278"/>
            <ac:spMk id="3" creationId="{00000000-0000-0000-0000-000000000000}"/>
          </ac:spMkLst>
        </pc:spChg>
      </pc:sldChg>
      <pc:sldChg chg="modSp mod">
        <pc:chgData name="Karen Howard" userId="f023de57-1e94-40be-8cc7-701c3d85f778" providerId="ADAL" clId="{349ED7C4-2986-40D7-84C1-BE4214EA312D}" dt="2023-08-04T17:45:23.065" v="2645" actId="12"/>
        <pc:sldMkLst>
          <pc:docMk/>
          <pc:sldMk cId="1147907085" sldId="279"/>
        </pc:sldMkLst>
        <pc:spChg chg="mod">
          <ac:chgData name="Karen Howard" userId="f023de57-1e94-40be-8cc7-701c3d85f778" providerId="ADAL" clId="{349ED7C4-2986-40D7-84C1-BE4214EA312D}" dt="2023-08-04T17:44:53.951" v="2642" actId="207"/>
          <ac:spMkLst>
            <pc:docMk/>
            <pc:sldMk cId="1147907085" sldId="279"/>
            <ac:spMk id="2" creationId="{00000000-0000-0000-0000-000000000000}"/>
          </ac:spMkLst>
        </pc:spChg>
        <pc:spChg chg="mod">
          <ac:chgData name="Karen Howard" userId="f023de57-1e94-40be-8cc7-701c3d85f778" providerId="ADAL" clId="{349ED7C4-2986-40D7-84C1-BE4214EA312D}" dt="2023-08-04T17:45:23.065" v="2645" actId="12"/>
          <ac:spMkLst>
            <pc:docMk/>
            <pc:sldMk cId="1147907085" sldId="279"/>
            <ac:spMk id="3" creationId="{00000000-0000-0000-0000-000000000000}"/>
          </ac:spMkLst>
        </pc:spChg>
      </pc:sldChg>
      <pc:sldChg chg="modSp mod">
        <pc:chgData name="Karen Howard" userId="f023de57-1e94-40be-8cc7-701c3d85f778" providerId="ADAL" clId="{349ED7C4-2986-40D7-84C1-BE4214EA312D}" dt="2023-08-04T17:46:40.061" v="2648" actId="207"/>
        <pc:sldMkLst>
          <pc:docMk/>
          <pc:sldMk cId="3887413244" sldId="280"/>
        </pc:sldMkLst>
        <pc:spChg chg="mod">
          <ac:chgData name="Karen Howard" userId="f023de57-1e94-40be-8cc7-701c3d85f778" providerId="ADAL" clId="{349ED7C4-2986-40D7-84C1-BE4214EA312D}" dt="2023-08-04T17:46:40.061" v="2648" actId="207"/>
          <ac:spMkLst>
            <pc:docMk/>
            <pc:sldMk cId="3887413244" sldId="280"/>
            <ac:spMk id="2" creationId="{00000000-0000-0000-0000-000000000000}"/>
          </ac:spMkLst>
        </pc:spChg>
        <pc:spChg chg="mod">
          <ac:chgData name="Karen Howard" userId="f023de57-1e94-40be-8cc7-701c3d85f778" providerId="ADAL" clId="{349ED7C4-2986-40D7-84C1-BE4214EA312D}" dt="2023-08-04T17:46:34.323" v="2647" actId="12"/>
          <ac:spMkLst>
            <pc:docMk/>
            <pc:sldMk cId="3887413244" sldId="280"/>
            <ac:spMk id="3" creationId="{00000000-0000-0000-0000-000000000000}"/>
          </ac:spMkLst>
        </pc:spChg>
      </pc:sldChg>
      <pc:sldChg chg="modSp mod">
        <pc:chgData name="Karen Howard" userId="f023de57-1e94-40be-8cc7-701c3d85f778" providerId="ADAL" clId="{349ED7C4-2986-40D7-84C1-BE4214EA312D}" dt="2023-08-04T17:47:11.516" v="2651" actId="12"/>
        <pc:sldMkLst>
          <pc:docMk/>
          <pc:sldMk cId="568973488" sldId="281"/>
        </pc:sldMkLst>
        <pc:spChg chg="mod">
          <ac:chgData name="Karen Howard" userId="f023de57-1e94-40be-8cc7-701c3d85f778" providerId="ADAL" clId="{349ED7C4-2986-40D7-84C1-BE4214EA312D}" dt="2023-08-04T17:46:53.989" v="2649" actId="207"/>
          <ac:spMkLst>
            <pc:docMk/>
            <pc:sldMk cId="568973488" sldId="281"/>
            <ac:spMk id="2" creationId="{00000000-0000-0000-0000-000000000000}"/>
          </ac:spMkLst>
        </pc:spChg>
        <pc:spChg chg="mod">
          <ac:chgData name="Karen Howard" userId="f023de57-1e94-40be-8cc7-701c3d85f778" providerId="ADAL" clId="{349ED7C4-2986-40D7-84C1-BE4214EA312D}" dt="2023-08-04T17:47:11.516" v="2651" actId="12"/>
          <ac:spMkLst>
            <pc:docMk/>
            <pc:sldMk cId="568973488" sldId="281"/>
            <ac:spMk id="3" creationId="{00000000-0000-0000-0000-000000000000}"/>
          </ac:spMkLst>
        </pc:spChg>
      </pc:sldChg>
      <pc:sldChg chg="modSp mod">
        <pc:chgData name="Karen Howard" userId="f023de57-1e94-40be-8cc7-701c3d85f778" providerId="ADAL" clId="{349ED7C4-2986-40D7-84C1-BE4214EA312D}" dt="2023-08-04T17:48:05.150" v="2657" actId="207"/>
        <pc:sldMkLst>
          <pc:docMk/>
          <pc:sldMk cId="2469831336" sldId="283"/>
        </pc:sldMkLst>
        <pc:spChg chg="mod">
          <ac:chgData name="Karen Howard" userId="f023de57-1e94-40be-8cc7-701c3d85f778" providerId="ADAL" clId="{349ED7C4-2986-40D7-84C1-BE4214EA312D}" dt="2023-08-04T17:48:00.597" v="2656" actId="207"/>
          <ac:spMkLst>
            <pc:docMk/>
            <pc:sldMk cId="2469831336" sldId="283"/>
            <ac:spMk id="2" creationId="{00000000-0000-0000-0000-000000000000}"/>
          </ac:spMkLst>
        </pc:spChg>
        <pc:spChg chg="mod">
          <ac:chgData name="Karen Howard" userId="f023de57-1e94-40be-8cc7-701c3d85f778" providerId="ADAL" clId="{349ED7C4-2986-40D7-84C1-BE4214EA312D}" dt="2023-08-04T17:48:05.150" v="2657" actId="207"/>
          <ac:spMkLst>
            <pc:docMk/>
            <pc:sldMk cId="2469831336" sldId="283"/>
            <ac:spMk id="3" creationId="{00000000-0000-0000-0000-000000000000}"/>
          </ac:spMkLst>
        </pc:spChg>
      </pc:sldChg>
      <pc:sldChg chg="modSp mod">
        <pc:chgData name="Karen Howard" userId="f023de57-1e94-40be-8cc7-701c3d85f778" providerId="ADAL" clId="{349ED7C4-2986-40D7-84C1-BE4214EA312D}" dt="2023-08-09T15:11:57.451" v="4464" actId="20577"/>
        <pc:sldMkLst>
          <pc:docMk/>
          <pc:sldMk cId="3421608308" sldId="292"/>
        </pc:sldMkLst>
        <pc:spChg chg="mod">
          <ac:chgData name="Karen Howard" userId="f023de57-1e94-40be-8cc7-701c3d85f778" providerId="ADAL" clId="{349ED7C4-2986-40D7-84C1-BE4214EA312D}" dt="2023-08-07T15:33:53.927" v="2862" actId="207"/>
          <ac:spMkLst>
            <pc:docMk/>
            <pc:sldMk cId="3421608308" sldId="292"/>
            <ac:spMk id="2" creationId="{00000000-0000-0000-0000-000000000000}"/>
          </ac:spMkLst>
        </pc:spChg>
        <pc:spChg chg="mod">
          <ac:chgData name="Karen Howard" userId="f023de57-1e94-40be-8cc7-701c3d85f778" providerId="ADAL" clId="{349ED7C4-2986-40D7-84C1-BE4214EA312D}" dt="2023-08-09T15:11:57.451" v="4464" actId="20577"/>
          <ac:spMkLst>
            <pc:docMk/>
            <pc:sldMk cId="3421608308" sldId="292"/>
            <ac:spMk id="3" creationId="{00000000-0000-0000-0000-000000000000}"/>
          </ac:spMkLst>
        </pc:spChg>
      </pc:sldChg>
      <pc:sldChg chg="modSp mod">
        <pc:chgData name="Karen Howard" userId="f023de57-1e94-40be-8cc7-701c3d85f778" providerId="ADAL" clId="{349ED7C4-2986-40D7-84C1-BE4214EA312D}" dt="2023-08-07T15:37:26.420" v="2865" actId="207"/>
        <pc:sldMkLst>
          <pc:docMk/>
          <pc:sldMk cId="104010688" sldId="293"/>
        </pc:sldMkLst>
        <pc:spChg chg="mod">
          <ac:chgData name="Karen Howard" userId="f023de57-1e94-40be-8cc7-701c3d85f778" providerId="ADAL" clId="{349ED7C4-2986-40D7-84C1-BE4214EA312D}" dt="2023-08-07T15:37:22.497" v="2864" actId="207"/>
          <ac:spMkLst>
            <pc:docMk/>
            <pc:sldMk cId="104010688" sldId="293"/>
            <ac:spMk id="2" creationId="{00000000-0000-0000-0000-000000000000}"/>
          </ac:spMkLst>
        </pc:spChg>
        <pc:spChg chg="mod">
          <ac:chgData name="Karen Howard" userId="f023de57-1e94-40be-8cc7-701c3d85f778" providerId="ADAL" clId="{349ED7C4-2986-40D7-84C1-BE4214EA312D}" dt="2023-08-07T15:37:26.420" v="2865" actId="207"/>
          <ac:spMkLst>
            <pc:docMk/>
            <pc:sldMk cId="104010688" sldId="293"/>
            <ac:spMk id="3" creationId="{00000000-0000-0000-0000-000000000000}"/>
          </ac:spMkLst>
        </pc:spChg>
      </pc:sldChg>
      <pc:sldChg chg="modSp mod">
        <pc:chgData name="Karen Howard" userId="f023de57-1e94-40be-8cc7-701c3d85f778" providerId="ADAL" clId="{349ED7C4-2986-40D7-84C1-BE4214EA312D}" dt="2023-08-07T15:37:54.017" v="2869" actId="27636"/>
        <pc:sldMkLst>
          <pc:docMk/>
          <pc:sldMk cId="675211858" sldId="294"/>
        </pc:sldMkLst>
        <pc:spChg chg="mod">
          <ac:chgData name="Karen Howard" userId="f023de57-1e94-40be-8cc7-701c3d85f778" providerId="ADAL" clId="{349ED7C4-2986-40D7-84C1-BE4214EA312D}" dt="2023-08-07T15:37:36.367" v="2866" actId="207"/>
          <ac:spMkLst>
            <pc:docMk/>
            <pc:sldMk cId="675211858" sldId="294"/>
            <ac:spMk id="2" creationId="{00000000-0000-0000-0000-000000000000}"/>
          </ac:spMkLst>
        </pc:spChg>
        <pc:spChg chg="mod">
          <ac:chgData name="Karen Howard" userId="f023de57-1e94-40be-8cc7-701c3d85f778" providerId="ADAL" clId="{349ED7C4-2986-40D7-84C1-BE4214EA312D}" dt="2023-08-07T15:37:54.017" v="2869" actId="27636"/>
          <ac:spMkLst>
            <pc:docMk/>
            <pc:sldMk cId="675211858" sldId="294"/>
            <ac:spMk id="3" creationId="{00000000-0000-0000-0000-000000000000}"/>
          </ac:spMkLst>
        </pc:spChg>
      </pc:sldChg>
      <pc:sldChg chg="modSp mod">
        <pc:chgData name="Karen Howard" userId="f023de57-1e94-40be-8cc7-701c3d85f778" providerId="ADAL" clId="{349ED7C4-2986-40D7-84C1-BE4214EA312D}" dt="2023-08-07T15:38:25.749" v="2876" actId="20577"/>
        <pc:sldMkLst>
          <pc:docMk/>
          <pc:sldMk cId="3224121877" sldId="295"/>
        </pc:sldMkLst>
        <pc:spChg chg="mod">
          <ac:chgData name="Karen Howard" userId="f023de57-1e94-40be-8cc7-701c3d85f778" providerId="ADAL" clId="{349ED7C4-2986-40D7-84C1-BE4214EA312D}" dt="2023-08-07T15:38:00.287" v="2870" actId="207"/>
          <ac:spMkLst>
            <pc:docMk/>
            <pc:sldMk cId="3224121877" sldId="295"/>
            <ac:spMk id="2" creationId="{00000000-0000-0000-0000-000000000000}"/>
          </ac:spMkLst>
        </pc:spChg>
        <pc:spChg chg="mod">
          <ac:chgData name="Karen Howard" userId="f023de57-1e94-40be-8cc7-701c3d85f778" providerId="ADAL" clId="{349ED7C4-2986-40D7-84C1-BE4214EA312D}" dt="2023-08-07T15:38:25.749" v="2876" actId="20577"/>
          <ac:spMkLst>
            <pc:docMk/>
            <pc:sldMk cId="3224121877" sldId="295"/>
            <ac:spMk id="3" creationId="{00000000-0000-0000-0000-000000000000}"/>
          </ac:spMkLst>
        </pc:spChg>
      </pc:sldChg>
      <pc:sldChg chg="modSp mod">
        <pc:chgData name="Karen Howard" userId="f023de57-1e94-40be-8cc7-701c3d85f778" providerId="ADAL" clId="{349ED7C4-2986-40D7-84C1-BE4214EA312D}" dt="2023-08-07T15:39:09.916" v="2881" actId="12"/>
        <pc:sldMkLst>
          <pc:docMk/>
          <pc:sldMk cId="261841651" sldId="296"/>
        </pc:sldMkLst>
        <pc:spChg chg="mod">
          <ac:chgData name="Karen Howard" userId="f023de57-1e94-40be-8cc7-701c3d85f778" providerId="ADAL" clId="{349ED7C4-2986-40D7-84C1-BE4214EA312D}" dt="2023-08-07T15:38:34.587" v="2877" actId="207"/>
          <ac:spMkLst>
            <pc:docMk/>
            <pc:sldMk cId="261841651" sldId="296"/>
            <ac:spMk id="2" creationId="{00000000-0000-0000-0000-000000000000}"/>
          </ac:spMkLst>
        </pc:spChg>
        <pc:spChg chg="mod">
          <ac:chgData name="Karen Howard" userId="f023de57-1e94-40be-8cc7-701c3d85f778" providerId="ADAL" clId="{349ED7C4-2986-40D7-84C1-BE4214EA312D}" dt="2023-08-07T15:39:09.916" v="2881" actId="12"/>
          <ac:spMkLst>
            <pc:docMk/>
            <pc:sldMk cId="261841651" sldId="296"/>
            <ac:spMk id="3" creationId="{00000000-0000-0000-0000-000000000000}"/>
          </ac:spMkLst>
        </pc:spChg>
      </pc:sldChg>
      <pc:sldChg chg="modSp mod">
        <pc:chgData name="Karen Howard" userId="f023de57-1e94-40be-8cc7-701c3d85f778" providerId="ADAL" clId="{349ED7C4-2986-40D7-84C1-BE4214EA312D}" dt="2023-08-07T15:39:30.131" v="2883" actId="207"/>
        <pc:sldMkLst>
          <pc:docMk/>
          <pc:sldMk cId="4256677897" sldId="297"/>
        </pc:sldMkLst>
        <pc:spChg chg="mod">
          <ac:chgData name="Karen Howard" userId="f023de57-1e94-40be-8cc7-701c3d85f778" providerId="ADAL" clId="{349ED7C4-2986-40D7-84C1-BE4214EA312D}" dt="2023-08-07T15:39:25.942" v="2882" actId="207"/>
          <ac:spMkLst>
            <pc:docMk/>
            <pc:sldMk cId="4256677897" sldId="297"/>
            <ac:spMk id="2" creationId="{00000000-0000-0000-0000-000000000000}"/>
          </ac:spMkLst>
        </pc:spChg>
        <pc:spChg chg="mod">
          <ac:chgData name="Karen Howard" userId="f023de57-1e94-40be-8cc7-701c3d85f778" providerId="ADAL" clId="{349ED7C4-2986-40D7-84C1-BE4214EA312D}" dt="2023-08-07T15:39:30.131" v="2883" actId="207"/>
          <ac:spMkLst>
            <pc:docMk/>
            <pc:sldMk cId="4256677897" sldId="297"/>
            <ac:spMk id="3" creationId="{00000000-0000-0000-0000-000000000000}"/>
          </ac:spMkLst>
        </pc:spChg>
      </pc:sldChg>
      <pc:sldChg chg="modSp mod">
        <pc:chgData name="Karen Howard" userId="f023de57-1e94-40be-8cc7-701c3d85f778" providerId="ADAL" clId="{349ED7C4-2986-40D7-84C1-BE4214EA312D}" dt="2023-08-07T15:39:36.644" v="2884" actId="207"/>
        <pc:sldMkLst>
          <pc:docMk/>
          <pc:sldMk cId="3882362319" sldId="298"/>
        </pc:sldMkLst>
        <pc:spChg chg="mod">
          <ac:chgData name="Karen Howard" userId="f023de57-1e94-40be-8cc7-701c3d85f778" providerId="ADAL" clId="{349ED7C4-2986-40D7-84C1-BE4214EA312D}" dt="2023-08-07T15:39:36.644" v="2884" actId="207"/>
          <ac:spMkLst>
            <pc:docMk/>
            <pc:sldMk cId="3882362319" sldId="298"/>
            <ac:spMk id="2" creationId="{00000000-0000-0000-0000-000000000000}"/>
          </ac:spMkLst>
        </pc:spChg>
      </pc:sldChg>
      <pc:sldChg chg="modSp mod">
        <pc:chgData name="Karen Howard" userId="f023de57-1e94-40be-8cc7-701c3d85f778" providerId="ADAL" clId="{349ED7C4-2986-40D7-84C1-BE4214EA312D}" dt="2023-08-07T15:40:05.345" v="2887" actId="12"/>
        <pc:sldMkLst>
          <pc:docMk/>
          <pc:sldMk cId="3181828412" sldId="299"/>
        </pc:sldMkLst>
        <pc:spChg chg="mod">
          <ac:chgData name="Karen Howard" userId="f023de57-1e94-40be-8cc7-701c3d85f778" providerId="ADAL" clId="{349ED7C4-2986-40D7-84C1-BE4214EA312D}" dt="2023-08-07T15:39:45.502" v="2885" actId="207"/>
          <ac:spMkLst>
            <pc:docMk/>
            <pc:sldMk cId="3181828412" sldId="299"/>
            <ac:spMk id="2" creationId="{00000000-0000-0000-0000-000000000000}"/>
          </ac:spMkLst>
        </pc:spChg>
        <pc:spChg chg="mod">
          <ac:chgData name="Karen Howard" userId="f023de57-1e94-40be-8cc7-701c3d85f778" providerId="ADAL" clId="{349ED7C4-2986-40D7-84C1-BE4214EA312D}" dt="2023-08-07T15:40:05.345" v="2887" actId="12"/>
          <ac:spMkLst>
            <pc:docMk/>
            <pc:sldMk cId="3181828412" sldId="299"/>
            <ac:spMk id="3" creationId="{00000000-0000-0000-0000-000000000000}"/>
          </ac:spMkLst>
        </pc:spChg>
      </pc:sldChg>
      <pc:sldChg chg="modSp mod">
        <pc:chgData name="Karen Howard" userId="f023de57-1e94-40be-8cc7-701c3d85f778" providerId="ADAL" clId="{349ED7C4-2986-40D7-84C1-BE4214EA312D}" dt="2023-08-07T15:40:10.997" v="2888" actId="207"/>
        <pc:sldMkLst>
          <pc:docMk/>
          <pc:sldMk cId="1402392277" sldId="300"/>
        </pc:sldMkLst>
        <pc:spChg chg="mod">
          <ac:chgData name="Karen Howard" userId="f023de57-1e94-40be-8cc7-701c3d85f778" providerId="ADAL" clId="{349ED7C4-2986-40D7-84C1-BE4214EA312D}" dt="2023-08-07T15:40:10.997" v="2888" actId="207"/>
          <ac:spMkLst>
            <pc:docMk/>
            <pc:sldMk cId="1402392277" sldId="300"/>
            <ac:spMk id="2" creationId="{00000000-0000-0000-0000-000000000000}"/>
          </ac:spMkLst>
        </pc:spChg>
      </pc:sldChg>
      <pc:sldChg chg="modSp mod">
        <pc:chgData name="Karen Howard" userId="f023de57-1e94-40be-8cc7-701c3d85f778" providerId="ADAL" clId="{349ED7C4-2986-40D7-84C1-BE4214EA312D}" dt="2023-08-07T15:46:53.815" v="3001" actId="20577"/>
        <pc:sldMkLst>
          <pc:docMk/>
          <pc:sldMk cId="3363980768" sldId="324"/>
        </pc:sldMkLst>
        <pc:spChg chg="mod">
          <ac:chgData name="Karen Howard" userId="f023de57-1e94-40be-8cc7-701c3d85f778" providerId="ADAL" clId="{349ED7C4-2986-40D7-84C1-BE4214EA312D}" dt="2023-08-07T15:40:23.633" v="2890" actId="207"/>
          <ac:spMkLst>
            <pc:docMk/>
            <pc:sldMk cId="3363980768" sldId="324"/>
            <ac:spMk id="2" creationId="{00000000-0000-0000-0000-000000000000}"/>
          </ac:spMkLst>
        </pc:spChg>
        <pc:spChg chg="mod">
          <ac:chgData name="Karen Howard" userId="f023de57-1e94-40be-8cc7-701c3d85f778" providerId="ADAL" clId="{349ED7C4-2986-40D7-84C1-BE4214EA312D}" dt="2023-08-07T15:46:53.815" v="3001" actId="20577"/>
          <ac:spMkLst>
            <pc:docMk/>
            <pc:sldMk cId="3363980768" sldId="324"/>
            <ac:spMk id="3" creationId="{00000000-0000-0000-0000-000000000000}"/>
          </ac:spMkLst>
        </pc:spChg>
      </pc:sldChg>
      <pc:sldChg chg="modSp mod">
        <pc:chgData name="Karen Howard" userId="f023de57-1e94-40be-8cc7-701c3d85f778" providerId="ADAL" clId="{349ED7C4-2986-40D7-84C1-BE4214EA312D}" dt="2023-08-07T15:47:37.920" v="3003" actId="20577"/>
        <pc:sldMkLst>
          <pc:docMk/>
          <pc:sldMk cId="2459755203" sldId="325"/>
        </pc:sldMkLst>
        <pc:spChg chg="mod">
          <ac:chgData name="Karen Howard" userId="f023de57-1e94-40be-8cc7-701c3d85f778" providerId="ADAL" clId="{349ED7C4-2986-40D7-84C1-BE4214EA312D}" dt="2023-08-07T15:40:33.042" v="2892" actId="207"/>
          <ac:spMkLst>
            <pc:docMk/>
            <pc:sldMk cId="2459755203" sldId="325"/>
            <ac:spMk id="2" creationId="{00000000-0000-0000-0000-000000000000}"/>
          </ac:spMkLst>
        </pc:spChg>
        <pc:spChg chg="mod">
          <ac:chgData name="Karen Howard" userId="f023de57-1e94-40be-8cc7-701c3d85f778" providerId="ADAL" clId="{349ED7C4-2986-40D7-84C1-BE4214EA312D}" dt="2023-08-07T15:47:37.920" v="3003" actId="20577"/>
          <ac:spMkLst>
            <pc:docMk/>
            <pc:sldMk cId="2459755203" sldId="325"/>
            <ac:spMk id="3" creationId="{00000000-0000-0000-0000-000000000000}"/>
          </ac:spMkLst>
        </pc:spChg>
      </pc:sldChg>
      <pc:sldChg chg="modSp mod">
        <pc:chgData name="Karen Howard" userId="f023de57-1e94-40be-8cc7-701c3d85f778" providerId="ADAL" clId="{349ED7C4-2986-40D7-84C1-BE4214EA312D}" dt="2023-08-07T15:41:22.407" v="2897" actId="12"/>
        <pc:sldMkLst>
          <pc:docMk/>
          <pc:sldMk cId="2063566033" sldId="326"/>
        </pc:sldMkLst>
        <pc:spChg chg="mod">
          <ac:chgData name="Karen Howard" userId="f023de57-1e94-40be-8cc7-701c3d85f778" providerId="ADAL" clId="{349ED7C4-2986-40D7-84C1-BE4214EA312D}" dt="2023-08-07T15:41:02.564" v="2895" actId="207"/>
          <ac:spMkLst>
            <pc:docMk/>
            <pc:sldMk cId="2063566033" sldId="326"/>
            <ac:spMk id="2" creationId="{00000000-0000-0000-0000-000000000000}"/>
          </ac:spMkLst>
        </pc:spChg>
        <pc:spChg chg="mod">
          <ac:chgData name="Karen Howard" userId="f023de57-1e94-40be-8cc7-701c3d85f778" providerId="ADAL" clId="{349ED7C4-2986-40D7-84C1-BE4214EA312D}" dt="2023-08-07T15:41:22.407" v="2897" actId="12"/>
          <ac:spMkLst>
            <pc:docMk/>
            <pc:sldMk cId="2063566033" sldId="326"/>
            <ac:spMk id="3" creationId="{00000000-0000-0000-0000-000000000000}"/>
          </ac:spMkLst>
        </pc:spChg>
      </pc:sldChg>
      <pc:sldChg chg="modSp mod">
        <pc:chgData name="Karen Howard" userId="f023de57-1e94-40be-8cc7-701c3d85f778" providerId="ADAL" clId="{349ED7C4-2986-40D7-84C1-BE4214EA312D}" dt="2023-08-07T15:41:49.678" v="2900" actId="12"/>
        <pc:sldMkLst>
          <pc:docMk/>
          <pc:sldMk cId="2201604311" sldId="327"/>
        </pc:sldMkLst>
        <pc:spChg chg="mod">
          <ac:chgData name="Karen Howard" userId="f023de57-1e94-40be-8cc7-701c3d85f778" providerId="ADAL" clId="{349ED7C4-2986-40D7-84C1-BE4214EA312D}" dt="2023-08-07T15:41:28.924" v="2898" actId="207"/>
          <ac:spMkLst>
            <pc:docMk/>
            <pc:sldMk cId="2201604311" sldId="327"/>
            <ac:spMk id="2" creationId="{00000000-0000-0000-0000-000000000000}"/>
          </ac:spMkLst>
        </pc:spChg>
        <pc:spChg chg="mod">
          <ac:chgData name="Karen Howard" userId="f023de57-1e94-40be-8cc7-701c3d85f778" providerId="ADAL" clId="{349ED7C4-2986-40D7-84C1-BE4214EA312D}" dt="2023-08-07T15:41:49.678" v="2900" actId="12"/>
          <ac:spMkLst>
            <pc:docMk/>
            <pc:sldMk cId="2201604311" sldId="327"/>
            <ac:spMk id="3" creationId="{00000000-0000-0000-0000-000000000000}"/>
          </ac:spMkLst>
        </pc:spChg>
      </pc:sldChg>
      <pc:sldChg chg="modSp mod">
        <pc:chgData name="Karen Howard" userId="f023de57-1e94-40be-8cc7-701c3d85f778" providerId="ADAL" clId="{349ED7C4-2986-40D7-84C1-BE4214EA312D}" dt="2023-08-07T15:42:09" v="2903" actId="207"/>
        <pc:sldMkLst>
          <pc:docMk/>
          <pc:sldMk cId="1604680590" sldId="329"/>
        </pc:sldMkLst>
        <pc:spChg chg="mod">
          <ac:chgData name="Karen Howard" userId="f023de57-1e94-40be-8cc7-701c3d85f778" providerId="ADAL" clId="{349ED7C4-2986-40D7-84C1-BE4214EA312D}" dt="2023-08-07T15:42:03.638" v="2902" actId="207"/>
          <ac:spMkLst>
            <pc:docMk/>
            <pc:sldMk cId="1604680590" sldId="329"/>
            <ac:spMk id="2" creationId="{00000000-0000-0000-0000-000000000000}"/>
          </ac:spMkLst>
        </pc:spChg>
        <pc:spChg chg="mod">
          <ac:chgData name="Karen Howard" userId="f023de57-1e94-40be-8cc7-701c3d85f778" providerId="ADAL" clId="{349ED7C4-2986-40D7-84C1-BE4214EA312D}" dt="2023-08-07T15:42:09" v="2903" actId="207"/>
          <ac:spMkLst>
            <pc:docMk/>
            <pc:sldMk cId="1604680590" sldId="329"/>
            <ac:spMk id="3" creationId="{00000000-0000-0000-0000-000000000000}"/>
          </ac:spMkLst>
        </pc:spChg>
      </pc:sldChg>
      <pc:sldChg chg="modSp mod">
        <pc:chgData name="Karen Howard" userId="f023de57-1e94-40be-8cc7-701c3d85f778" providerId="ADAL" clId="{349ED7C4-2986-40D7-84C1-BE4214EA312D}" dt="2023-08-07T15:42:37.228" v="2906" actId="12"/>
        <pc:sldMkLst>
          <pc:docMk/>
          <pc:sldMk cId="2309978460" sldId="330"/>
        </pc:sldMkLst>
        <pc:spChg chg="mod">
          <ac:chgData name="Karen Howard" userId="f023de57-1e94-40be-8cc7-701c3d85f778" providerId="ADAL" clId="{349ED7C4-2986-40D7-84C1-BE4214EA312D}" dt="2023-08-07T15:42:14.535" v="2904" actId="207"/>
          <ac:spMkLst>
            <pc:docMk/>
            <pc:sldMk cId="2309978460" sldId="330"/>
            <ac:spMk id="2" creationId="{00000000-0000-0000-0000-000000000000}"/>
          </ac:spMkLst>
        </pc:spChg>
        <pc:spChg chg="mod">
          <ac:chgData name="Karen Howard" userId="f023de57-1e94-40be-8cc7-701c3d85f778" providerId="ADAL" clId="{349ED7C4-2986-40D7-84C1-BE4214EA312D}" dt="2023-08-07T15:42:37.228" v="2906" actId="12"/>
          <ac:spMkLst>
            <pc:docMk/>
            <pc:sldMk cId="2309978460" sldId="330"/>
            <ac:spMk id="3" creationId="{00000000-0000-0000-0000-000000000000}"/>
          </ac:spMkLst>
        </pc:spChg>
      </pc:sldChg>
      <pc:sldChg chg="modSp mod">
        <pc:chgData name="Karen Howard" userId="f023de57-1e94-40be-8cc7-701c3d85f778" providerId="ADAL" clId="{349ED7C4-2986-40D7-84C1-BE4214EA312D}" dt="2023-08-07T15:53:46.446" v="3082" actId="6549"/>
        <pc:sldMkLst>
          <pc:docMk/>
          <pc:sldMk cId="1275183038" sldId="331"/>
        </pc:sldMkLst>
        <pc:spChg chg="mod">
          <ac:chgData name="Karen Howard" userId="f023de57-1e94-40be-8cc7-701c3d85f778" providerId="ADAL" clId="{349ED7C4-2986-40D7-84C1-BE4214EA312D}" dt="2023-08-07T15:49:21.441" v="3004" actId="207"/>
          <ac:spMkLst>
            <pc:docMk/>
            <pc:sldMk cId="1275183038" sldId="331"/>
            <ac:spMk id="2" creationId="{00000000-0000-0000-0000-000000000000}"/>
          </ac:spMkLst>
        </pc:spChg>
        <pc:spChg chg="mod">
          <ac:chgData name="Karen Howard" userId="f023de57-1e94-40be-8cc7-701c3d85f778" providerId="ADAL" clId="{349ED7C4-2986-40D7-84C1-BE4214EA312D}" dt="2023-08-07T15:53:46.446" v="3082" actId="6549"/>
          <ac:spMkLst>
            <pc:docMk/>
            <pc:sldMk cId="1275183038" sldId="331"/>
            <ac:spMk id="3" creationId="{00000000-0000-0000-0000-000000000000}"/>
          </ac:spMkLst>
        </pc:spChg>
      </pc:sldChg>
      <pc:sldChg chg="modSp mod">
        <pc:chgData name="Karen Howard" userId="f023de57-1e94-40be-8cc7-701c3d85f778" providerId="ADAL" clId="{349ED7C4-2986-40D7-84C1-BE4214EA312D}" dt="2023-08-07T16:04:57.509" v="3521" actId="207"/>
        <pc:sldMkLst>
          <pc:docMk/>
          <pc:sldMk cId="3618597622" sldId="333"/>
        </pc:sldMkLst>
        <pc:spChg chg="mod">
          <ac:chgData name="Karen Howard" userId="f023de57-1e94-40be-8cc7-701c3d85f778" providerId="ADAL" clId="{349ED7C4-2986-40D7-84C1-BE4214EA312D}" dt="2023-08-07T16:04:52.192" v="3520" actId="207"/>
          <ac:spMkLst>
            <pc:docMk/>
            <pc:sldMk cId="3618597622" sldId="333"/>
            <ac:spMk id="2" creationId="{00000000-0000-0000-0000-000000000000}"/>
          </ac:spMkLst>
        </pc:spChg>
        <pc:spChg chg="mod">
          <ac:chgData name="Karen Howard" userId="f023de57-1e94-40be-8cc7-701c3d85f778" providerId="ADAL" clId="{349ED7C4-2986-40D7-84C1-BE4214EA312D}" dt="2023-08-07T16:04:57.509" v="3521" actId="207"/>
          <ac:spMkLst>
            <pc:docMk/>
            <pc:sldMk cId="3618597622" sldId="333"/>
            <ac:spMk id="3" creationId="{00000000-0000-0000-0000-000000000000}"/>
          </ac:spMkLst>
        </pc:spChg>
      </pc:sldChg>
      <pc:sldChg chg="addSp delSp modSp mod">
        <pc:chgData name="Karen Howard" userId="f023de57-1e94-40be-8cc7-701c3d85f778" providerId="ADAL" clId="{349ED7C4-2986-40D7-84C1-BE4214EA312D}" dt="2023-08-07T16:15:31.913" v="3703" actId="207"/>
        <pc:sldMkLst>
          <pc:docMk/>
          <pc:sldMk cId="1189301871" sldId="334"/>
        </pc:sldMkLst>
        <pc:spChg chg="mod">
          <ac:chgData name="Karen Howard" userId="f023de57-1e94-40be-8cc7-701c3d85f778" providerId="ADAL" clId="{349ED7C4-2986-40D7-84C1-BE4214EA312D}" dt="2023-08-07T16:09:47.902" v="3522" actId="207"/>
          <ac:spMkLst>
            <pc:docMk/>
            <pc:sldMk cId="1189301871" sldId="334"/>
            <ac:spMk id="2" creationId="{00000000-0000-0000-0000-000000000000}"/>
          </ac:spMkLst>
        </pc:spChg>
        <pc:spChg chg="mod">
          <ac:chgData name="Karen Howard" userId="f023de57-1e94-40be-8cc7-701c3d85f778" providerId="ADAL" clId="{349ED7C4-2986-40D7-84C1-BE4214EA312D}" dt="2023-08-07T16:15:31.913" v="3703" actId="207"/>
          <ac:spMkLst>
            <pc:docMk/>
            <pc:sldMk cId="1189301871" sldId="334"/>
            <ac:spMk id="3" creationId="{00000000-0000-0000-0000-000000000000}"/>
          </ac:spMkLst>
        </pc:spChg>
        <pc:spChg chg="add del">
          <ac:chgData name="Karen Howard" userId="f023de57-1e94-40be-8cc7-701c3d85f778" providerId="ADAL" clId="{349ED7C4-2986-40D7-84C1-BE4214EA312D}" dt="2023-08-04T15:00:35.614" v="2247" actId="21"/>
          <ac:spMkLst>
            <pc:docMk/>
            <pc:sldMk cId="1189301871" sldId="334"/>
            <ac:spMk id="5" creationId="{5CEB3D55-E54A-48B2-9057-D4BA653B5BEB}"/>
          </ac:spMkLst>
        </pc:spChg>
      </pc:sldChg>
      <pc:sldChg chg="modSp mod">
        <pc:chgData name="Karen Howard" userId="f023de57-1e94-40be-8cc7-701c3d85f778" providerId="ADAL" clId="{349ED7C4-2986-40D7-84C1-BE4214EA312D}" dt="2023-08-07T16:21:28.727" v="3738" actId="12"/>
        <pc:sldMkLst>
          <pc:docMk/>
          <pc:sldMk cId="3385293413" sldId="336"/>
        </pc:sldMkLst>
        <pc:spChg chg="mod">
          <ac:chgData name="Karen Howard" userId="f023de57-1e94-40be-8cc7-701c3d85f778" providerId="ADAL" clId="{349ED7C4-2986-40D7-84C1-BE4214EA312D}" dt="2023-08-07T16:21:00.728" v="3736" actId="207"/>
          <ac:spMkLst>
            <pc:docMk/>
            <pc:sldMk cId="3385293413" sldId="336"/>
            <ac:spMk id="2" creationId="{00000000-0000-0000-0000-000000000000}"/>
          </ac:spMkLst>
        </pc:spChg>
        <pc:spChg chg="mod">
          <ac:chgData name="Karen Howard" userId="f023de57-1e94-40be-8cc7-701c3d85f778" providerId="ADAL" clId="{349ED7C4-2986-40D7-84C1-BE4214EA312D}" dt="2023-08-07T16:21:28.727" v="3738" actId="12"/>
          <ac:spMkLst>
            <pc:docMk/>
            <pc:sldMk cId="3385293413" sldId="336"/>
            <ac:spMk id="3" creationId="{00000000-0000-0000-0000-000000000000}"/>
          </ac:spMkLst>
        </pc:spChg>
      </pc:sldChg>
      <pc:sldChg chg="modSp mod">
        <pc:chgData name="Karen Howard" userId="f023de57-1e94-40be-8cc7-701c3d85f778" providerId="ADAL" clId="{349ED7C4-2986-40D7-84C1-BE4214EA312D}" dt="2023-08-07T16:23:32.154" v="3768" actId="20577"/>
        <pc:sldMkLst>
          <pc:docMk/>
          <pc:sldMk cId="1094543343" sldId="337"/>
        </pc:sldMkLst>
        <pc:spChg chg="mod">
          <ac:chgData name="Karen Howard" userId="f023de57-1e94-40be-8cc7-701c3d85f778" providerId="ADAL" clId="{349ED7C4-2986-40D7-84C1-BE4214EA312D}" dt="2023-08-07T16:21:38.623" v="3739" actId="207"/>
          <ac:spMkLst>
            <pc:docMk/>
            <pc:sldMk cId="1094543343" sldId="337"/>
            <ac:spMk id="2" creationId="{00000000-0000-0000-0000-000000000000}"/>
          </ac:spMkLst>
        </pc:spChg>
        <pc:spChg chg="mod">
          <ac:chgData name="Karen Howard" userId="f023de57-1e94-40be-8cc7-701c3d85f778" providerId="ADAL" clId="{349ED7C4-2986-40D7-84C1-BE4214EA312D}" dt="2023-08-07T16:23:32.154" v="3768" actId="20577"/>
          <ac:spMkLst>
            <pc:docMk/>
            <pc:sldMk cId="1094543343" sldId="337"/>
            <ac:spMk id="3" creationId="{00000000-0000-0000-0000-000000000000}"/>
          </ac:spMkLst>
        </pc:spChg>
      </pc:sldChg>
      <pc:sldChg chg="modSp mod">
        <pc:chgData name="Karen Howard" userId="f023de57-1e94-40be-8cc7-701c3d85f778" providerId="ADAL" clId="{349ED7C4-2986-40D7-84C1-BE4214EA312D}" dt="2023-08-07T16:23:47.729" v="3770" actId="207"/>
        <pc:sldMkLst>
          <pc:docMk/>
          <pc:sldMk cId="3926853046" sldId="338"/>
        </pc:sldMkLst>
        <pc:spChg chg="mod">
          <ac:chgData name="Karen Howard" userId="f023de57-1e94-40be-8cc7-701c3d85f778" providerId="ADAL" clId="{349ED7C4-2986-40D7-84C1-BE4214EA312D}" dt="2023-08-07T16:23:43.795" v="3769" actId="207"/>
          <ac:spMkLst>
            <pc:docMk/>
            <pc:sldMk cId="3926853046" sldId="338"/>
            <ac:spMk id="2" creationId="{00000000-0000-0000-0000-000000000000}"/>
          </ac:spMkLst>
        </pc:spChg>
        <pc:spChg chg="mod">
          <ac:chgData name="Karen Howard" userId="f023de57-1e94-40be-8cc7-701c3d85f778" providerId="ADAL" clId="{349ED7C4-2986-40D7-84C1-BE4214EA312D}" dt="2023-08-07T16:23:47.729" v="3770" actId="207"/>
          <ac:spMkLst>
            <pc:docMk/>
            <pc:sldMk cId="3926853046" sldId="338"/>
            <ac:spMk id="3" creationId="{00000000-0000-0000-0000-000000000000}"/>
          </ac:spMkLst>
        </pc:spChg>
      </pc:sldChg>
      <pc:sldChg chg="modSp mod">
        <pc:chgData name="Karen Howard" userId="f023de57-1e94-40be-8cc7-701c3d85f778" providerId="ADAL" clId="{349ED7C4-2986-40D7-84C1-BE4214EA312D}" dt="2023-08-07T16:24:02.027" v="3772" actId="207"/>
        <pc:sldMkLst>
          <pc:docMk/>
          <pc:sldMk cId="2900339503" sldId="340"/>
        </pc:sldMkLst>
        <pc:spChg chg="mod">
          <ac:chgData name="Karen Howard" userId="f023de57-1e94-40be-8cc7-701c3d85f778" providerId="ADAL" clId="{349ED7C4-2986-40D7-84C1-BE4214EA312D}" dt="2023-08-07T16:23:56.001" v="3771" actId="207"/>
          <ac:spMkLst>
            <pc:docMk/>
            <pc:sldMk cId="2900339503" sldId="340"/>
            <ac:spMk id="2" creationId="{00000000-0000-0000-0000-000000000000}"/>
          </ac:spMkLst>
        </pc:spChg>
        <pc:spChg chg="mod">
          <ac:chgData name="Karen Howard" userId="f023de57-1e94-40be-8cc7-701c3d85f778" providerId="ADAL" clId="{349ED7C4-2986-40D7-84C1-BE4214EA312D}" dt="2023-08-07T16:24:02.027" v="3772" actId="207"/>
          <ac:spMkLst>
            <pc:docMk/>
            <pc:sldMk cId="2900339503" sldId="340"/>
            <ac:spMk id="3" creationId="{00000000-0000-0000-0000-000000000000}"/>
          </ac:spMkLst>
        </pc:spChg>
      </pc:sldChg>
      <pc:sldChg chg="del">
        <pc:chgData name="Karen Howard" userId="f023de57-1e94-40be-8cc7-701c3d85f778" providerId="ADAL" clId="{349ED7C4-2986-40D7-84C1-BE4214EA312D}" dt="2023-08-04T17:27:25.022" v="2476" actId="2696"/>
        <pc:sldMkLst>
          <pc:docMk/>
          <pc:sldMk cId="3306374953" sldId="341"/>
        </pc:sldMkLst>
      </pc:sldChg>
      <pc:sldChg chg="del">
        <pc:chgData name="Karen Howard" userId="f023de57-1e94-40be-8cc7-701c3d85f778" providerId="ADAL" clId="{349ED7C4-2986-40D7-84C1-BE4214EA312D}" dt="2023-08-04T17:27:36.839" v="2477" actId="2696"/>
        <pc:sldMkLst>
          <pc:docMk/>
          <pc:sldMk cId="570435676" sldId="342"/>
        </pc:sldMkLst>
      </pc:sldChg>
      <pc:sldChg chg="modSp mod">
        <pc:chgData name="Karen Howard" userId="f023de57-1e94-40be-8cc7-701c3d85f778" providerId="ADAL" clId="{349ED7C4-2986-40D7-84C1-BE4214EA312D}" dt="2023-08-07T16:24:55.394" v="3774" actId="207"/>
        <pc:sldMkLst>
          <pc:docMk/>
          <pc:sldMk cId="823417339" sldId="343"/>
        </pc:sldMkLst>
        <pc:spChg chg="mod">
          <ac:chgData name="Karen Howard" userId="f023de57-1e94-40be-8cc7-701c3d85f778" providerId="ADAL" clId="{349ED7C4-2986-40D7-84C1-BE4214EA312D}" dt="2023-08-07T16:24:55.394" v="3774" actId="207"/>
          <ac:spMkLst>
            <pc:docMk/>
            <pc:sldMk cId="823417339" sldId="343"/>
            <ac:spMk id="3" creationId="{00000000-0000-0000-0000-000000000000}"/>
          </ac:spMkLst>
        </pc:spChg>
        <pc:spChg chg="mod">
          <ac:chgData name="Karen Howard" userId="f023de57-1e94-40be-8cc7-701c3d85f778" providerId="ADAL" clId="{349ED7C4-2986-40D7-84C1-BE4214EA312D}" dt="2023-08-07T16:24:39.532" v="3773" actId="207"/>
          <ac:spMkLst>
            <pc:docMk/>
            <pc:sldMk cId="823417339" sldId="343"/>
            <ac:spMk id="8" creationId="{069F4894-0D8E-CF44-ACAE-8CDFE4991D86}"/>
          </ac:spMkLst>
        </pc:spChg>
      </pc:sldChg>
      <pc:sldChg chg="modSp mod">
        <pc:chgData name="Karen Howard" userId="f023de57-1e94-40be-8cc7-701c3d85f778" providerId="ADAL" clId="{349ED7C4-2986-40D7-84C1-BE4214EA312D}" dt="2023-08-07T16:28:04.638" v="3790" actId="12"/>
        <pc:sldMkLst>
          <pc:docMk/>
          <pc:sldMk cId="294305667" sldId="345"/>
        </pc:sldMkLst>
        <pc:spChg chg="mod">
          <ac:chgData name="Karen Howard" userId="f023de57-1e94-40be-8cc7-701c3d85f778" providerId="ADAL" clId="{349ED7C4-2986-40D7-84C1-BE4214EA312D}" dt="2023-08-07T16:27:38.318" v="3788" actId="207"/>
          <ac:spMkLst>
            <pc:docMk/>
            <pc:sldMk cId="294305667" sldId="345"/>
            <ac:spMk id="2" creationId="{00000000-0000-0000-0000-000000000000}"/>
          </ac:spMkLst>
        </pc:spChg>
        <pc:spChg chg="mod">
          <ac:chgData name="Karen Howard" userId="f023de57-1e94-40be-8cc7-701c3d85f778" providerId="ADAL" clId="{349ED7C4-2986-40D7-84C1-BE4214EA312D}" dt="2023-08-07T16:28:04.638" v="3790" actId="12"/>
          <ac:spMkLst>
            <pc:docMk/>
            <pc:sldMk cId="294305667" sldId="345"/>
            <ac:spMk id="3" creationId="{00000000-0000-0000-0000-000000000000}"/>
          </ac:spMkLst>
        </pc:spChg>
      </pc:sldChg>
      <pc:sldChg chg="modSp mod">
        <pc:chgData name="Karen Howard" userId="f023de57-1e94-40be-8cc7-701c3d85f778" providerId="ADAL" clId="{349ED7C4-2986-40D7-84C1-BE4214EA312D}" dt="2023-08-07T16:29:20.735" v="3800" actId="12"/>
        <pc:sldMkLst>
          <pc:docMk/>
          <pc:sldMk cId="2479888819" sldId="346"/>
        </pc:sldMkLst>
        <pc:spChg chg="mod">
          <ac:chgData name="Karen Howard" userId="f023de57-1e94-40be-8cc7-701c3d85f778" providerId="ADAL" clId="{349ED7C4-2986-40D7-84C1-BE4214EA312D}" dt="2023-08-07T16:28:11.495" v="3791" actId="207"/>
          <ac:spMkLst>
            <pc:docMk/>
            <pc:sldMk cId="2479888819" sldId="346"/>
            <ac:spMk id="2" creationId="{00000000-0000-0000-0000-000000000000}"/>
          </ac:spMkLst>
        </pc:spChg>
        <pc:spChg chg="mod">
          <ac:chgData name="Karen Howard" userId="f023de57-1e94-40be-8cc7-701c3d85f778" providerId="ADAL" clId="{349ED7C4-2986-40D7-84C1-BE4214EA312D}" dt="2023-08-07T16:29:20.735" v="3800" actId="12"/>
          <ac:spMkLst>
            <pc:docMk/>
            <pc:sldMk cId="2479888819" sldId="346"/>
            <ac:spMk id="3" creationId="{00000000-0000-0000-0000-000000000000}"/>
          </ac:spMkLst>
        </pc:spChg>
      </pc:sldChg>
      <pc:sldChg chg="modSp mod">
        <pc:chgData name="Karen Howard" userId="f023de57-1e94-40be-8cc7-701c3d85f778" providerId="ADAL" clId="{349ED7C4-2986-40D7-84C1-BE4214EA312D}" dt="2023-08-07T16:30:25.275" v="3805" actId="5793"/>
        <pc:sldMkLst>
          <pc:docMk/>
          <pc:sldMk cId="1560986774" sldId="347"/>
        </pc:sldMkLst>
        <pc:spChg chg="mod">
          <ac:chgData name="Karen Howard" userId="f023de57-1e94-40be-8cc7-701c3d85f778" providerId="ADAL" clId="{349ED7C4-2986-40D7-84C1-BE4214EA312D}" dt="2023-08-07T16:29:29.662" v="3801" actId="207"/>
          <ac:spMkLst>
            <pc:docMk/>
            <pc:sldMk cId="1560986774" sldId="347"/>
            <ac:spMk id="2" creationId="{00000000-0000-0000-0000-000000000000}"/>
          </ac:spMkLst>
        </pc:spChg>
        <pc:spChg chg="mod">
          <ac:chgData name="Karen Howard" userId="f023de57-1e94-40be-8cc7-701c3d85f778" providerId="ADAL" clId="{349ED7C4-2986-40D7-84C1-BE4214EA312D}" dt="2023-08-07T16:30:25.275" v="3805" actId="5793"/>
          <ac:spMkLst>
            <pc:docMk/>
            <pc:sldMk cId="1560986774" sldId="347"/>
            <ac:spMk id="3" creationId="{00000000-0000-0000-0000-000000000000}"/>
          </ac:spMkLst>
        </pc:spChg>
      </pc:sldChg>
      <pc:sldChg chg="modSp mod">
        <pc:chgData name="Karen Howard" userId="f023de57-1e94-40be-8cc7-701c3d85f778" providerId="ADAL" clId="{349ED7C4-2986-40D7-84C1-BE4214EA312D}" dt="2023-08-07T16:33:59.393" v="3834" actId="20577"/>
        <pc:sldMkLst>
          <pc:docMk/>
          <pc:sldMk cId="3109498515" sldId="348"/>
        </pc:sldMkLst>
        <pc:spChg chg="mod">
          <ac:chgData name="Karen Howard" userId="f023de57-1e94-40be-8cc7-701c3d85f778" providerId="ADAL" clId="{349ED7C4-2986-40D7-84C1-BE4214EA312D}" dt="2023-08-07T16:31:58.971" v="3814" actId="207"/>
          <ac:spMkLst>
            <pc:docMk/>
            <pc:sldMk cId="3109498515" sldId="348"/>
            <ac:spMk id="2" creationId="{00000000-0000-0000-0000-000000000000}"/>
          </ac:spMkLst>
        </pc:spChg>
        <pc:spChg chg="mod">
          <ac:chgData name="Karen Howard" userId="f023de57-1e94-40be-8cc7-701c3d85f778" providerId="ADAL" clId="{349ED7C4-2986-40D7-84C1-BE4214EA312D}" dt="2023-08-07T16:33:59.393" v="3834" actId="20577"/>
          <ac:spMkLst>
            <pc:docMk/>
            <pc:sldMk cId="3109498515" sldId="348"/>
            <ac:spMk id="3" creationId="{00000000-0000-0000-0000-000000000000}"/>
          </ac:spMkLst>
        </pc:spChg>
      </pc:sldChg>
      <pc:sldChg chg="modSp mod">
        <pc:chgData name="Karen Howard" userId="f023de57-1e94-40be-8cc7-701c3d85f778" providerId="ADAL" clId="{349ED7C4-2986-40D7-84C1-BE4214EA312D}" dt="2023-08-07T16:27:26.809" v="3787" actId="20577"/>
        <pc:sldMkLst>
          <pc:docMk/>
          <pc:sldMk cId="371992084" sldId="351"/>
        </pc:sldMkLst>
        <pc:spChg chg="mod">
          <ac:chgData name="Karen Howard" userId="f023de57-1e94-40be-8cc7-701c3d85f778" providerId="ADAL" clId="{349ED7C4-2986-40D7-84C1-BE4214EA312D}" dt="2023-08-07T16:25:06.263" v="3775" actId="207"/>
          <ac:spMkLst>
            <pc:docMk/>
            <pc:sldMk cId="371992084" sldId="351"/>
            <ac:spMk id="2" creationId="{00000000-0000-0000-0000-000000000000}"/>
          </ac:spMkLst>
        </pc:spChg>
        <pc:spChg chg="mod">
          <ac:chgData name="Karen Howard" userId="f023de57-1e94-40be-8cc7-701c3d85f778" providerId="ADAL" clId="{349ED7C4-2986-40D7-84C1-BE4214EA312D}" dt="2023-08-07T16:27:26.809" v="3787" actId="20577"/>
          <ac:spMkLst>
            <pc:docMk/>
            <pc:sldMk cId="371992084" sldId="351"/>
            <ac:spMk id="3" creationId="{00000000-0000-0000-0000-000000000000}"/>
          </ac:spMkLst>
        </pc:spChg>
      </pc:sldChg>
      <pc:sldChg chg="modSp mod">
        <pc:chgData name="Karen Howard" userId="f023de57-1e94-40be-8cc7-701c3d85f778" providerId="ADAL" clId="{349ED7C4-2986-40D7-84C1-BE4214EA312D}" dt="2023-08-07T16:31:09.072" v="3809" actId="12"/>
        <pc:sldMkLst>
          <pc:docMk/>
          <pc:sldMk cId="2103027386" sldId="353"/>
        </pc:sldMkLst>
        <pc:spChg chg="mod">
          <ac:chgData name="Karen Howard" userId="f023de57-1e94-40be-8cc7-701c3d85f778" providerId="ADAL" clId="{349ED7C4-2986-40D7-84C1-BE4214EA312D}" dt="2023-08-07T16:30:43.576" v="3806" actId="207"/>
          <ac:spMkLst>
            <pc:docMk/>
            <pc:sldMk cId="2103027386" sldId="353"/>
            <ac:spMk id="2" creationId="{00000000-0000-0000-0000-000000000000}"/>
          </ac:spMkLst>
        </pc:spChg>
        <pc:spChg chg="mod">
          <ac:chgData name="Karen Howard" userId="f023de57-1e94-40be-8cc7-701c3d85f778" providerId="ADAL" clId="{349ED7C4-2986-40D7-84C1-BE4214EA312D}" dt="2023-08-07T16:31:09.072" v="3809" actId="12"/>
          <ac:spMkLst>
            <pc:docMk/>
            <pc:sldMk cId="2103027386" sldId="353"/>
            <ac:spMk id="3" creationId="{00000000-0000-0000-0000-000000000000}"/>
          </ac:spMkLst>
        </pc:spChg>
      </pc:sldChg>
      <pc:sldChg chg="modSp mod">
        <pc:chgData name="Karen Howard" userId="f023de57-1e94-40be-8cc7-701c3d85f778" providerId="ADAL" clId="{349ED7C4-2986-40D7-84C1-BE4214EA312D}" dt="2023-08-04T17:42:13.920" v="2632" actId="207"/>
        <pc:sldMkLst>
          <pc:docMk/>
          <pc:sldMk cId="1593436788" sldId="354"/>
        </pc:sldMkLst>
        <pc:spChg chg="mod">
          <ac:chgData name="Karen Howard" userId="f023de57-1e94-40be-8cc7-701c3d85f778" providerId="ADAL" clId="{349ED7C4-2986-40D7-84C1-BE4214EA312D}" dt="2023-08-04T17:42:09.453" v="2631" actId="207"/>
          <ac:spMkLst>
            <pc:docMk/>
            <pc:sldMk cId="1593436788" sldId="354"/>
            <ac:spMk id="2" creationId="{00000000-0000-0000-0000-000000000000}"/>
          </ac:spMkLst>
        </pc:spChg>
        <pc:spChg chg="mod">
          <ac:chgData name="Karen Howard" userId="f023de57-1e94-40be-8cc7-701c3d85f778" providerId="ADAL" clId="{349ED7C4-2986-40D7-84C1-BE4214EA312D}" dt="2023-08-04T17:42:13.920" v="2632" actId="207"/>
          <ac:spMkLst>
            <pc:docMk/>
            <pc:sldMk cId="1593436788" sldId="354"/>
            <ac:spMk id="3" creationId="{00000000-0000-0000-0000-000000000000}"/>
          </ac:spMkLst>
        </pc:spChg>
      </pc:sldChg>
      <pc:sldChg chg="modSp">
        <pc:chgData name="Karen Howard" userId="f023de57-1e94-40be-8cc7-701c3d85f778" providerId="ADAL" clId="{349ED7C4-2986-40D7-84C1-BE4214EA312D}" dt="2023-08-07T16:15:42.142" v="3704" actId="207"/>
        <pc:sldMkLst>
          <pc:docMk/>
          <pc:sldMk cId="605873921" sldId="361"/>
        </pc:sldMkLst>
        <pc:spChg chg="mod">
          <ac:chgData name="Karen Howard" userId="f023de57-1e94-40be-8cc7-701c3d85f778" providerId="ADAL" clId="{349ED7C4-2986-40D7-84C1-BE4214EA312D}" dt="2023-08-04T15:03:07.860" v="2349" actId="20577"/>
          <ac:spMkLst>
            <pc:docMk/>
            <pc:sldMk cId="605873921" sldId="361"/>
            <ac:spMk id="2" creationId="{00000000-0000-0000-0000-000000000000}"/>
          </ac:spMkLst>
        </pc:spChg>
        <pc:spChg chg="mod">
          <ac:chgData name="Karen Howard" userId="f023de57-1e94-40be-8cc7-701c3d85f778" providerId="ADAL" clId="{349ED7C4-2986-40D7-84C1-BE4214EA312D}" dt="2023-08-07T16:15:42.142" v="3704" actId="207"/>
          <ac:spMkLst>
            <pc:docMk/>
            <pc:sldMk cId="605873921" sldId="361"/>
            <ac:spMk id="3" creationId="{00000000-0000-0000-0000-000000000000}"/>
          </ac:spMkLst>
        </pc:spChg>
      </pc:sldChg>
      <pc:sldChg chg="modSp mod">
        <pc:chgData name="Karen Howard" userId="f023de57-1e94-40be-8cc7-701c3d85f778" providerId="ADAL" clId="{349ED7C4-2986-40D7-84C1-BE4214EA312D}" dt="2023-08-07T16:31:52.342" v="3813" actId="12"/>
        <pc:sldMkLst>
          <pc:docMk/>
          <pc:sldMk cId="2614523796" sldId="365"/>
        </pc:sldMkLst>
        <pc:spChg chg="mod">
          <ac:chgData name="Karen Howard" userId="f023de57-1e94-40be-8cc7-701c3d85f778" providerId="ADAL" clId="{349ED7C4-2986-40D7-84C1-BE4214EA312D}" dt="2023-08-07T16:31:21.613" v="3810" actId="207"/>
          <ac:spMkLst>
            <pc:docMk/>
            <pc:sldMk cId="2614523796" sldId="365"/>
            <ac:spMk id="2" creationId="{00000000-0000-0000-0000-000000000000}"/>
          </ac:spMkLst>
        </pc:spChg>
        <pc:spChg chg="mod">
          <ac:chgData name="Karen Howard" userId="f023de57-1e94-40be-8cc7-701c3d85f778" providerId="ADAL" clId="{349ED7C4-2986-40D7-84C1-BE4214EA312D}" dt="2023-08-07T16:31:52.342" v="3813" actId="12"/>
          <ac:spMkLst>
            <pc:docMk/>
            <pc:sldMk cId="2614523796" sldId="365"/>
            <ac:spMk id="3" creationId="{00000000-0000-0000-0000-000000000000}"/>
          </ac:spMkLst>
        </pc:spChg>
      </pc:sldChg>
      <pc:sldChg chg="modSp mod">
        <pc:chgData name="Karen Howard" userId="f023de57-1e94-40be-8cc7-701c3d85f778" providerId="ADAL" clId="{349ED7C4-2986-40D7-84C1-BE4214EA312D}" dt="2023-08-07T15:24:22.510" v="2793" actId="20577"/>
        <pc:sldMkLst>
          <pc:docMk/>
          <pc:sldMk cId="1715353750" sldId="367"/>
        </pc:sldMkLst>
        <pc:spChg chg="mod">
          <ac:chgData name="Karen Howard" userId="f023de57-1e94-40be-8cc7-701c3d85f778" providerId="ADAL" clId="{349ED7C4-2986-40D7-84C1-BE4214EA312D}" dt="2023-08-07T15:24:22.510" v="2793" actId="20577"/>
          <ac:spMkLst>
            <pc:docMk/>
            <pc:sldMk cId="1715353750" sldId="367"/>
            <ac:spMk id="2" creationId="{00000000-0000-0000-0000-000000000000}"/>
          </ac:spMkLst>
        </pc:spChg>
      </pc:sldChg>
      <pc:sldChg chg="modSp mod">
        <pc:chgData name="Karen Howard" userId="f023de57-1e94-40be-8cc7-701c3d85f778" providerId="ADAL" clId="{349ED7C4-2986-40D7-84C1-BE4214EA312D}" dt="2023-08-04T17:47:41.223" v="2655" actId="12"/>
        <pc:sldMkLst>
          <pc:docMk/>
          <pc:sldMk cId="3940449572" sldId="369"/>
        </pc:sldMkLst>
        <pc:spChg chg="mod">
          <ac:chgData name="Karen Howard" userId="f023de57-1e94-40be-8cc7-701c3d85f778" providerId="ADAL" clId="{349ED7C4-2986-40D7-84C1-BE4214EA312D}" dt="2023-08-04T17:47:23.930" v="2653" actId="207"/>
          <ac:spMkLst>
            <pc:docMk/>
            <pc:sldMk cId="3940449572" sldId="369"/>
            <ac:spMk id="2" creationId="{00000000-0000-0000-0000-000000000000}"/>
          </ac:spMkLst>
        </pc:spChg>
        <pc:spChg chg="mod">
          <ac:chgData name="Karen Howard" userId="f023de57-1e94-40be-8cc7-701c3d85f778" providerId="ADAL" clId="{349ED7C4-2986-40D7-84C1-BE4214EA312D}" dt="2023-08-04T17:47:41.223" v="2655" actId="12"/>
          <ac:spMkLst>
            <pc:docMk/>
            <pc:sldMk cId="3940449572" sldId="369"/>
            <ac:spMk id="3" creationId="{00000000-0000-0000-0000-000000000000}"/>
          </ac:spMkLst>
        </pc:spChg>
      </pc:sldChg>
      <pc:sldChg chg="del">
        <pc:chgData name="Karen Howard" userId="f023de57-1e94-40be-8cc7-701c3d85f778" providerId="ADAL" clId="{349ED7C4-2986-40D7-84C1-BE4214EA312D}" dt="2023-08-03T15:16:04.725" v="982" actId="2696"/>
        <pc:sldMkLst>
          <pc:docMk/>
          <pc:sldMk cId="1730332604" sldId="371"/>
        </pc:sldMkLst>
      </pc:sldChg>
      <pc:sldChg chg="modSp mod">
        <pc:chgData name="Karen Howard" userId="f023de57-1e94-40be-8cc7-701c3d85f778" providerId="ADAL" clId="{349ED7C4-2986-40D7-84C1-BE4214EA312D}" dt="2023-08-04T17:48:43.753" v="2662" actId="207"/>
        <pc:sldMkLst>
          <pc:docMk/>
          <pc:sldMk cId="3269281764" sldId="379"/>
        </pc:sldMkLst>
        <pc:spChg chg="mod">
          <ac:chgData name="Karen Howard" userId="f023de57-1e94-40be-8cc7-701c3d85f778" providerId="ADAL" clId="{349ED7C4-2986-40D7-84C1-BE4214EA312D}" dt="2023-08-04T17:48:38.889" v="2661" actId="207"/>
          <ac:spMkLst>
            <pc:docMk/>
            <pc:sldMk cId="3269281764" sldId="379"/>
            <ac:spMk id="2" creationId="{00000000-0000-0000-0000-000000000000}"/>
          </ac:spMkLst>
        </pc:spChg>
        <pc:spChg chg="mod">
          <ac:chgData name="Karen Howard" userId="f023de57-1e94-40be-8cc7-701c3d85f778" providerId="ADAL" clId="{349ED7C4-2986-40D7-84C1-BE4214EA312D}" dt="2023-08-04T17:48:43.753" v="2662" actId="207"/>
          <ac:spMkLst>
            <pc:docMk/>
            <pc:sldMk cId="3269281764" sldId="379"/>
            <ac:spMk id="3" creationId="{00000000-0000-0000-0000-000000000000}"/>
          </ac:spMkLst>
        </pc:spChg>
      </pc:sldChg>
      <pc:sldChg chg="modSp mod">
        <pc:chgData name="Karen Howard" userId="f023de57-1e94-40be-8cc7-701c3d85f778" providerId="ADAL" clId="{349ED7C4-2986-40D7-84C1-BE4214EA312D}" dt="2023-08-08T15:20:52.972" v="3882" actId="20577"/>
        <pc:sldMkLst>
          <pc:docMk/>
          <pc:sldMk cId="2956354349" sldId="380"/>
        </pc:sldMkLst>
        <pc:spChg chg="mod">
          <ac:chgData name="Karen Howard" userId="f023de57-1e94-40be-8cc7-701c3d85f778" providerId="ADAL" clId="{349ED7C4-2986-40D7-84C1-BE4214EA312D}" dt="2023-08-04T17:48:49.811" v="2663" actId="207"/>
          <ac:spMkLst>
            <pc:docMk/>
            <pc:sldMk cId="2956354349" sldId="380"/>
            <ac:spMk id="2" creationId="{00000000-0000-0000-0000-000000000000}"/>
          </ac:spMkLst>
        </pc:spChg>
        <pc:spChg chg="mod">
          <ac:chgData name="Karen Howard" userId="f023de57-1e94-40be-8cc7-701c3d85f778" providerId="ADAL" clId="{349ED7C4-2986-40D7-84C1-BE4214EA312D}" dt="2023-08-08T15:20:52.972" v="3882" actId="20577"/>
          <ac:spMkLst>
            <pc:docMk/>
            <pc:sldMk cId="2956354349" sldId="380"/>
            <ac:spMk id="3" creationId="{00000000-0000-0000-0000-000000000000}"/>
          </ac:spMkLst>
        </pc:spChg>
      </pc:sldChg>
      <pc:sldChg chg="modSp mod">
        <pc:chgData name="Karen Howard" userId="f023de57-1e94-40be-8cc7-701c3d85f778" providerId="ADAL" clId="{349ED7C4-2986-40D7-84C1-BE4214EA312D}" dt="2023-08-04T17:49:24.916" v="2667" actId="207"/>
        <pc:sldMkLst>
          <pc:docMk/>
          <pc:sldMk cId="2320369544" sldId="381"/>
        </pc:sldMkLst>
        <pc:spChg chg="mod">
          <ac:chgData name="Karen Howard" userId="f023de57-1e94-40be-8cc7-701c3d85f778" providerId="ADAL" clId="{349ED7C4-2986-40D7-84C1-BE4214EA312D}" dt="2023-08-04T17:49:19.624" v="2666" actId="207"/>
          <ac:spMkLst>
            <pc:docMk/>
            <pc:sldMk cId="2320369544" sldId="381"/>
            <ac:spMk id="2" creationId="{00000000-0000-0000-0000-000000000000}"/>
          </ac:spMkLst>
        </pc:spChg>
        <pc:spChg chg="mod">
          <ac:chgData name="Karen Howard" userId="f023de57-1e94-40be-8cc7-701c3d85f778" providerId="ADAL" clId="{349ED7C4-2986-40D7-84C1-BE4214EA312D}" dt="2023-08-04T17:49:24.916" v="2667" actId="207"/>
          <ac:spMkLst>
            <pc:docMk/>
            <pc:sldMk cId="2320369544" sldId="381"/>
            <ac:spMk id="3" creationId="{00000000-0000-0000-0000-000000000000}"/>
          </ac:spMkLst>
        </pc:spChg>
      </pc:sldChg>
      <pc:sldChg chg="modSp mod">
        <pc:chgData name="Karen Howard" userId="f023de57-1e94-40be-8cc7-701c3d85f778" providerId="ADAL" clId="{349ED7C4-2986-40D7-84C1-BE4214EA312D}" dt="2023-08-08T15:22:17.611" v="3888" actId="20577"/>
        <pc:sldMkLst>
          <pc:docMk/>
          <pc:sldMk cId="2359497874" sldId="382"/>
        </pc:sldMkLst>
        <pc:spChg chg="mod">
          <ac:chgData name="Karen Howard" userId="f023de57-1e94-40be-8cc7-701c3d85f778" providerId="ADAL" clId="{349ED7C4-2986-40D7-84C1-BE4214EA312D}" dt="2023-08-08T15:22:17.611" v="3888" actId="20577"/>
          <ac:spMkLst>
            <pc:docMk/>
            <pc:sldMk cId="2359497874" sldId="382"/>
            <ac:spMk id="2" creationId="{00000000-0000-0000-0000-000000000000}"/>
          </ac:spMkLst>
        </pc:spChg>
        <pc:spChg chg="mod">
          <ac:chgData name="Karen Howard" userId="f023de57-1e94-40be-8cc7-701c3d85f778" providerId="ADAL" clId="{349ED7C4-2986-40D7-84C1-BE4214EA312D}" dt="2023-08-04T17:50:12.779" v="2673" actId="14100"/>
          <ac:spMkLst>
            <pc:docMk/>
            <pc:sldMk cId="2359497874" sldId="382"/>
            <ac:spMk id="3" creationId="{00000000-0000-0000-0000-000000000000}"/>
          </ac:spMkLst>
        </pc:spChg>
      </pc:sldChg>
      <pc:sldChg chg="modSp mod">
        <pc:chgData name="Karen Howard" userId="f023de57-1e94-40be-8cc7-701c3d85f778" providerId="ADAL" clId="{349ED7C4-2986-40D7-84C1-BE4214EA312D}" dt="2023-08-04T17:49:55.374" v="2670" actId="207"/>
        <pc:sldMkLst>
          <pc:docMk/>
          <pc:sldMk cId="945512389" sldId="386"/>
        </pc:sldMkLst>
        <pc:spChg chg="mod">
          <ac:chgData name="Karen Howard" userId="f023de57-1e94-40be-8cc7-701c3d85f778" providerId="ADAL" clId="{349ED7C4-2986-40D7-84C1-BE4214EA312D}" dt="2023-08-04T17:49:50.590" v="2669" actId="207"/>
          <ac:spMkLst>
            <pc:docMk/>
            <pc:sldMk cId="945512389" sldId="386"/>
            <ac:spMk id="2" creationId="{00000000-0000-0000-0000-000000000000}"/>
          </ac:spMkLst>
        </pc:spChg>
        <pc:spChg chg="mod">
          <ac:chgData name="Karen Howard" userId="f023de57-1e94-40be-8cc7-701c3d85f778" providerId="ADAL" clId="{349ED7C4-2986-40D7-84C1-BE4214EA312D}" dt="2023-08-04T17:49:55.374" v="2670" actId="207"/>
          <ac:spMkLst>
            <pc:docMk/>
            <pc:sldMk cId="945512389" sldId="386"/>
            <ac:spMk id="3" creationId="{00000000-0000-0000-0000-000000000000}"/>
          </ac:spMkLst>
        </pc:spChg>
      </pc:sldChg>
      <pc:sldChg chg="modSp mod">
        <pc:chgData name="Karen Howard" userId="f023de57-1e94-40be-8cc7-701c3d85f778" providerId="ADAL" clId="{349ED7C4-2986-40D7-84C1-BE4214EA312D}" dt="2023-08-04T17:49:31.739" v="2668" actId="207"/>
        <pc:sldMkLst>
          <pc:docMk/>
          <pc:sldMk cId="1686478649" sldId="388"/>
        </pc:sldMkLst>
        <pc:spChg chg="mod">
          <ac:chgData name="Karen Howard" userId="f023de57-1e94-40be-8cc7-701c3d85f778" providerId="ADAL" clId="{349ED7C4-2986-40D7-84C1-BE4214EA312D}" dt="2023-08-04T17:49:31.739" v="2668" actId="207"/>
          <ac:spMkLst>
            <pc:docMk/>
            <pc:sldMk cId="1686478649" sldId="388"/>
            <ac:spMk id="2" creationId="{00000000-0000-0000-0000-000000000000}"/>
          </ac:spMkLst>
        </pc:spChg>
      </pc:sldChg>
      <pc:sldChg chg="modSp mod">
        <pc:chgData name="Karen Howard" userId="f023de57-1e94-40be-8cc7-701c3d85f778" providerId="ADAL" clId="{349ED7C4-2986-40D7-84C1-BE4214EA312D}" dt="2023-08-08T16:48:36.552" v="4222" actId="20577"/>
        <pc:sldMkLst>
          <pc:docMk/>
          <pc:sldMk cId="2469518889" sldId="392"/>
        </pc:sldMkLst>
        <pc:spChg chg="mod">
          <ac:chgData name="Karen Howard" userId="f023de57-1e94-40be-8cc7-701c3d85f778" providerId="ADAL" clId="{349ED7C4-2986-40D7-84C1-BE4214EA312D}" dt="2023-08-07T15:29:16.367" v="2820" actId="207"/>
          <ac:spMkLst>
            <pc:docMk/>
            <pc:sldMk cId="2469518889" sldId="392"/>
            <ac:spMk id="2" creationId="{00000000-0000-0000-0000-000000000000}"/>
          </ac:spMkLst>
        </pc:spChg>
        <pc:spChg chg="mod">
          <ac:chgData name="Karen Howard" userId="f023de57-1e94-40be-8cc7-701c3d85f778" providerId="ADAL" clId="{349ED7C4-2986-40D7-84C1-BE4214EA312D}" dt="2023-08-08T16:48:36.552" v="4222" actId="20577"/>
          <ac:spMkLst>
            <pc:docMk/>
            <pc:sldMk cId="2469518889" sldId="392"/>
            <ac:spMk id="3" creationId="{00000000-0000-0000-0000-000000000000}"/>
          </ac:spMkLst>
        </pc:spChg>
      </pc:sldChg>
      <pc:sldChg chg="modSp mod">
        <pc:chgData name="Karen Howard" userId="f023de57-1e94-40be-8cc7-701c3d85f778" providerId="ADAL" clId="{349ED7C4-2986-40D7-84C1-BE4214EA312D}" dt="2023-08-07T15:29:38.596" v="2823" actId="207"/>
        <pc:sldMkLst>
          <pc:docMk/>
          <pc:sldMk cId="1084956517" sldId="393"/>
        </pc:sldMkLst>
        <pc:spChg chg="mod">
          <ac:chgData name="Karen Howard" userId="f023de57-1e94-40be-8cc7-701c3d85f778" providerId="ADAL" clId="{349ED7C4-2986-40D7-84C1-BE4214EA312D}" dt="2023-08-07T15:29:33.288" v="2822" actId="207"/>
          <ac:spMkLst>
            <pc:docMk/>
            <pc:sldMk cId="1084956517" sldId="393"/>
            <ac:spMk id="2" creationId="{00000000-0000-0000-0000-000000000000}"/>
          </ac:spMkLst>
        </pc:spChg>
        <pc:spChg chg="mod">
          <ac:chgData name="Karen Howard" userId="f023de57-1e94-40be-8cc7-701c3d85f778" providerId="ADAL" clId="{349ED7C4-2986-40D7-84C1-BE4214EA312D}" dt="2023-08-07T15:29:38.596" v="2823" actId="207"/>
          <ac:spMkLst>
            <pc:docMk/>
            <pc:sldMk cId="1084956517" sldId="393"/>
            <ac:spMk id="3" creationId="{00000000-0000-0000-0000-000000000000}"/>
          </ac:spMkLst>
        </pc:spChg>
      </pc:sldChg>
      <pc:sldChg chg="modSp mod">
        <pc:chgData name="Karen Howard" userId="f023de57-1e94-40be-8cc7-701c3d85f778" providerId="ADAL" clId="{349ED7C4-2986-40D7-84C1-BE4214EA312D}" dt="2023-08-07T15:30:10.457" v="2828" actId="5793"/>
        <pc:sldMkLst>
          <pc:docMk/>
          <pc:sldMk cId="2825520562" sldId="394"/>
        </pc:sldMkLst>
        <pc:spChg chg="mod">
          <ac:chgData name="Karen Howard" userId="f023de57-1e94-40be-8cc7-701c3d85f778" providerId="ADAL" clId="{349ED7C4-2986-40D7-84C1-BE4214EA312D}" dt="2023-08-07T15:29:44.803" v="2824" actId="207"/>
          <ac:spMkLst>
            <pc:docMk/>
            <pc:sldMk cId="2825520562" sldId="394"/>
            <ac:spMk id="2" creationId="{00000000-0000-0000-0000-000000000000}"/>
          </ac:spMkLst>
        </pc:spChg>
        <pc:spChg chg="mod">
          <ac:chgData name="Karen Howard" userId="f023de57-1e94-40be-8cc7-701c3d85f778" providerId="ADAL" clId="{349ED7C4-2986-40D7-84C1-BE4214EA312D}" dt="2023-08-07T15:30:10.457" v="2828" actId="5793"/>
          <ac:spMkLst>
            <pc:docMk/>
            <pc:sldMk cId="2825520562" sldId="394"/>
            <ac:spMk id="3" creationId="{00000000-0000-0000-0000-000000000000}"/>
          </ac:spMkLst>
        </pc:spChg>
      </pc:sldChg>
      <pc:sldChg chg="modSp mod">
        <pc:chgData name="Karen Howard" userId="f023de57-1e94-40be-8cc7-701c3d85f778" providerId="ADAL" clId="{349ED7C4-2986-40D7-84C1-BE4214EA312D}" dt="2023-08-07T15:30:24.245" v="2830" actId="207"/>
        <pc:sldMkLst>
          <pc:docMk/>
          <pc:sldMk cId="3124298247" sldId="395"/>
        </pc:sldMkLst>
        <pc:spChg chg="mod">
          <ac:chgData name="Karen Howard" userId="f023de57-1e94-40be-8cc7-701c3d85f778" providerId="ADAL" clId="{349ED7C4-2986-40D7-84C1-BE4214EA312D}" dt="2023-08-07T15:30:20.134" v="2829" actId="207"/>
          <ac:spMkLst>
            <pc:docMk/>
            <pc:sldMk cId="3124298247" sldId="395"/>
            <ac:spMk id="2" creationId="{00000000-0000-0000-0000-000000000000}"/>
          </ac:spMkLst>
        </pc:spChg>
        <pc:spChg chg="mod">
          <ac:chgData name="Karen Howard" userId="f023de57-1e94-40be-8cc7-701c3d85f778" providerId="ADAL" clId="{349ED7C4-2986-40D7-84C1-BE4214EA312D}" dt="2023-08-07T15:30:24.245" v="2830" actId="207"/>
          <ac:spMkLst>
            <pc:docMk/>
            <pc:sldMk cId="3124298247" sldId="395"/>
            <ac:spMk id="3" creationId="{00000000-0000-0000-0000-000000000000}"/>
          </ac:spMkLst>
        </pc:spChg>
      </pc:sldChg>
      <pc:sldChg chg="modSp mod">
        <pc:chgData name="Karen Howard" userId="f023de57-1e94-40be-8cc7-701c3d85f778" providerId="ADAL" clId="{349ED7C4-2986-40D7-84C1-BE4214EA312D}" dt="2023-08-07T15:30:34.930" v="2832" actId="207"/>
        <pc:sldMkLst>
          <pc:docMk/>
          <pc:sldMk cId="328705167" sldId="396"/>
        </pc:sldMkLst>
        <pc:spChg chg="mod">
          <ac:chgData name="Karen Howard" userId="f023de57-1e94-40be-8cc7-701c3d85f778" providerId="ADAL" clId="{349ED7C4-2986-40D7-84C1-BE4214EA312D}" dt="2023-08-07T15:30:30.190" v="2831" actId="207"/>
          <ac:spMkLst>
            <pc:docMk/>
            <pc:sldMk cId="328705167" sldId="396"/>
            <ac:spMk id="2" creationId="{00000000-0000-0000-0000-000000000000}"/>
          </ac:spMkLst>
        </pc:spChg>
        <pc:spChg chg="mod">
          <ac:chgData name="Karen Howard" userId="f023de57-1e94-40be-8cc7-701c3d85f778" providerId="ADAL" clId="{349ED7C4-2986-40D7-84C1-BE4214EA312D}" dt="2023-08-07T15:30:34.930" v="2832" actId="207"/>
          <ac:spMkLst>
            <pc:docMk/>
            <pc:sldMk cId="328705167" sldId="396"/>
            <ac:spMk id="3" creationId="{00000000-0000-0000-0000-000000000000}"/>
          </ac:spMkLst>
        </pc:spChg>
      </pc:sldChg>
      <pc:sldChg chg="modSp mod">
        <pc:chgData name="Karen Howard" userId="f023de57-1e94-40be-8cc7-701c3d85f778" providerId="ADAL" clId="{349ED7C4-2986-40D7-84C1-BE4214EA312D}" dt="2023-08-08T19:09:56.326" v="4243" actId="207"/>
        <pc:sldMkLst>
          <pc:docMk/>
          <pc:sldMk cId="174841224" sldId="398"/>
        </pc:sldMkLst>
        <pc:spChg chg="mod">
          <ac:chgData name="Karen Howard" userId="f023de57-1e94-40be-8cc7-701c3d85f778" providerId="ADAL" clId="{349ED7C4-2986-40D7-84C1-BE4214EA312D}" dt="2023-08-08T19:09:56.326" v="4243" actId="207"/>
          <ac:spMkLst>
            <pc:docMk/>
            <pc:sldMk cId="174841224" sldId="398"/>
            <ac:spMk id="3" creationId="{00000000-0000-0000-0000-000000000000}"/>
          </ac:spMkLst>
        </pc:spChg>
      </pc:sldChg>
      <pc:sldChg chg="addSp modSp mod">
        <pc:chgData name="Karen Howard" userId="f023de57-1e94-40be-8cc7-701c3d85f778" providerId="ADAL" clId="{349ED7C4-2986-40D7-84C1-BE4214EA312D}" dt="2023-08-08T16:52:38.108" v="4229" actId="1076"/>
        <pc:sldMkLst>
          <pc:docMk/>
          <pc:sldMk cId="2732167326" sldId="399"/>
        </pc:sldMkLst>
        <pc:spChg chg="add mod">
          <ac:chgData name="Karen Howard" userId="f023de57-1e94-40be-8cc7-701c3d85f778" providerId="ADAL" clId="{349ED7C4-2986-40D7-84C1-BE4214EA312D}" dt="2023-08-08T16:52:38.108" v="4229" actId="1076"/>
          <ac:spMkLst>
            <pc:docMk/>
            <pc:sldMk cId="2732167326" sldId="399"/>
            <ac:spMk id="2" creationId="{61EFF60B-F7A2-40C2-9027-42AE6E7A6BD7}"/>
          </ac:spMkLst>
        </pc:spChg>
        <pc:picChg chg="mod">
          <ac:chgData name="Karen Howard" userId="f023de57-1e94-40be-8cc7-701c3d85f778" providerId="ADAL" clId="{349ED7C4-2986-40D7-84C1-BE4214EA312D}" dt="2023-08-08T16:52:30.508" v="4228" actId="1076"/>
          <ac:picMkLst>
            <pc:docMk/>
            <pc:sldMk cId="2732167326" sldId="399"/>
            <ac:picMk id="4" creationId="{00000000-0000-0000-0000-000000000000}"/>
          </ac:picMkLst>
        </pc:picChg>
      </pc:sldChg>
      <pc:sldChg chg="modSp mod">
        <pc:chgData name="Karen Howard" userId="f023de57-1e94-40be-8cc7-701c3d85f778" providerId="ADAL" clId="{349ED7C4-2986-40D7-84C1-BE4214EA312D}" dt="2023-08-07T15:31:38.486" v="2841" actId="12"/>
        <pc:sldMkLst>
          <pc:docMk/>
          <pc:sldMk cId="3480773032" sldId="401"/>
        </pc:sldMkLst>
        <pc:spChg chg="mod">
          <ac:chgData name="Karen Howard" userId="f023de57-1e94-40be-8cc7-701c3d85f778" providerId="ADAL" clId="{349ED7C4-2986-40D7-84C1-BE4214EA312D}" dt="2023-08-07T15:31:22.303" v="2839" actId="207"/>
          <ac:spMkLst>
            <pc:docMk/>
            <pc:sldMk cId="3480773032" sldId="401"/>
            <ac:spMk id="2" creationId="{00000000-0000-0000-0000-000000000000}"/>
          </ac:spMkLst>
        </pc:spChg>
        <pc:spChg chg="mod">
          <ac:chgData name="Karen Howard" userId="f023de57-1e94-40be-8cc7-701c3d85f778" providerId="ADAL" clId="{349ED7C4-2986-40D7-84C1-BE4214EA312D}" dt="2023-08-07T15:31:38.486" v="2841" actId="12"/>
          <ac:spMkLst>
            <pc:docMk/>
            <pc:sldMk cId="3480773032" sldId="401"/>
            <ac:spMk id="3" creationId="{00000000-0000-0000-0000-000000000000}"/>
          </ac:spMkLst>
        </pc:spChg>
      </pc:sldChg>
      <pc:sldChg chg="modSp mod">
        <pc:chgData name="Karen Howard" userId="f023de57-1e94-40be-8cc7-701c3d85f778" providerId="ADAL" clId="{349ED7C4-2986-40D7-84C1-BE4214EA312D}" dt="2023-08-08T16:24:44.521" v="4169" actId="20577"/>
        <pc:sldMkLst>
          <pc:docMk/>
          <pc:sldMk cId="880527657" sldId="403"/>
        </pc:sldMkLst>
        <pc:spChg chg="mod">
          <ac:chgData name="Karen Howard" userId="f023de57-1e94-40be-8cc7-701c3d85f778" providerId="ADAL" clId="{349ED7C4-2986-40D7-84C1-BE4214EA312D}" dt="2023-08-04T17:51:03.674" v="2679" actId="207"/>
          <ac:spMkLst>
            <pc:docMk/>
            <pc:sldMk cId="880527657" sldId="403"/>
            <ac:spMk id="2" creationId="{00000000-0000-0000-0000-000000000000}"/>
          </ac:spMkLst>
        </pc:spChg>
        <pc:spChg chg="mod">
          <ac:chgData name="Karen Howard" userId="f023de57-1e94-40be-8cc7-701c3d85f778" providerId="ADAL" clId="{349ED7C4-2986-40D7-84C1-BE4214EA312D}" dt="2023-08-08T16:24:44.521" v="4169" actId="20577"/>
          <ac:spMkLst>
            <pc:docMk/>
            <pc:sldMk cId="880527657" sldId="403"/>
            <ac:spMk id="3" creationId="{00000000-0000-0000-0000-000000000000}"/>
          </ac:spMkLst>
        </pc:spChg>
      </pc:sldChg>
      <pc:sldChg chg="modSp mod">
        <pc:chgData name="Karen Howard" userId="f023de57-1e94-40be-8cc7-701c3d85f778" providerId="ADAL" clId="{349ED7C4-2986-40D7-84C1-BE4214EA312D}" dt="2023-08-04T17:51:36.673" v="2683" actId="12"/>
        <pc:sldMkLst>
          <pc:docMk/>
          <pc:sldMk cId="3052452139" sldId="404"/>
        </pc:sldMkLst>
        <pc:spChg chg="mod">
          <ac:chgData name="Karen Howard" userId="f023de57-1e94-40be-8cc7-701c3d85f778" providerId="ADAL" clId="{349ED7C4-2986-40D7-84C1-BE4214EA312D}" dt="2023-08-04T17:51:17.163" v="2681" actId="207"/>
          <ac:spMkLst>
            <pc:docMk/>
            <pc:sldMk cId="3052452139" sldId="404"/>
            <ac:spMk id="2" creationId="{00000000-0000-0000-0000-000000000000}"/>
          </ac:spMkLst>
        </pc:spChg>
        <pc:spChg chg="mod">
          <ac:chgData name="Karen Howard" userId="f023de57-1e94-40be-8cc7-701c3d85f778" providerId="ADAL" clId="{349ED7C4-2986-40D7-84C1-BE4214EA312D}" dt="2023-08-04T17:51:36.673" v="2683" actId="12"/>
          <ac:spMkLst>
            <pc:docMk/>
            <pc:sldMk cId="3052452139" sldId="404"/>
            <ac:spMk id="3" creationId="{00000000-0000-0000-0000-000000000000}"/>
          </ac:spMkLst>
        </pc:spChg>
      </pc:sldChg>
      <pc:sldChg chg="modSp mod">
        <pc:chgData name="Karen Howard" userId="f023de57-1e94-40be-8cc7-701c3d85f778" providerId="ADAL" clId="{349ED7C4-2986-40D7-84C1-BE4214EA312D}" dt="2023-08-08T16:26:04.911" v="4170" actId="33524"/>
        <pc:sldMkLst>
          <pc:docMk/>
          <pc:sldMk cId="2669276211" sldId="405"/>
        </pc:sldMkLst>
        <pc:spChg chg="mod">
          <ac:chgData name="Karen Howard" userId="f023de57-1e94-40be-8cc7-701c3d85f778" providerId="ADAL" clId="{349ED7C4-2986-40D7-84C1-BE4214EA312D}" dt="2023-08-07T15:25:03.852" v="2795" actId="207"/>
          <ac:spMkLst>
            <pc:docMk/>
            <pc:sldMk cId="2669276211" sldId="405"/>
            <ac:spMk id="2" creationId="{00000000-0000-0000-0000-000000000000}"/>
          </ac:spMkLst>
        </pc:spChg>
        <pc:spChg chg="mod">
          <ac:chgData name="Karen Howard" userId="f023de57-1e94-40be-8cc7-701c3d85f778" providerId="ADAL" clId="{349ED7C4-2986-40D7-84C1-BE4214EA312D}" dt="2023-08-08T16:26:04.911" v="4170" actId="33524"/>
          <ac:spMkLst>
            <pc:docMk/>
            <pc:sldMk cId="2669276211" sldId="405"/>
            <ac:spMk id="3" creationId="{00000000-0000-0000-0000-000000000000}"/>
          </ac:spMkLst>
        </pc:spChg>
      </pc:sldChg>
      <pc:sldChg chg="modSp mod">
        <pc:chgData name="Karen Howard" userId="f023de57-1e94-40be-8cc7-701c3d85f778" providerId="ADAL" clId="{349ED7C4-2986-40D7-84C1-BE4214EA312D}" dt="2023-08-07T15:25:46.134" v="2801" actId="207"/>
        <pc:sldMkLst>
          <pc:docMk/>
          <pc:sldMk cId="3918826298" sldId="407"/>
        </pc:sldMkLst>
        <pc:spChg chg="mod">
          <ac:chgData name="Karen Howard" userId="f023de57-1e94-40be-8cc7-701c3d85f778" providerId="ADAL" clId="{349ED7C4-2986-40D7-84C1-BE4214EA312D}" dt="2023-08-07T15:25:41.950" v="2800" actId="207"/>
          <ac:spMkLst>
            <pc:docMk/>
            <pc:sldMk cId="3918826298" sldId="407"/>
            <ac:spMk id="2" creationId="{00000000-0000-0000-0000-000000000000}"/>
          </ac:spMkLst>
        </pc:spChg>
        <pc:spChg chg="mod">
          <ac:chgData name="Karen Howard" userId="f023de57-1e94-40be-8cc7-701c3d85f778" providerId="ADAL" clId="{349ED7C4-2986-40D7-84C1-BE4214EA312D}" dt="2023-08-07T15:25:46.134" v="2801" actId="207"/>
          <ac:spMkLst>
            <pc:docMk/>
            <pc:sldMk cId="3918826298" sldId="407"/>
            <ac:spMk id="3" creationId="{00000000-0000-0000-0000-000000000000}"/>
          </ac:spMkLst>
        </pc:spChg>
      </pc:sldChg>
      <pc:sldChg chg="modSp mod">
        <pc:chgData name="Karen Howard" userId="f023de57-1e94-40be-8cc7-701c3d85f778" providerId="ADAL" clId="{349ED7C4-2986-40D7-84C1-BE4214EA312D}" dt="2023-08-08T16:30:02.961" v="4172" actId="27107"/>
        <pc:sldMkLst>
          <pc:docMk/>
          <pc:sldMk cId="3672860319" sldId="409"/>
        </pc:sldMkLst>
        <pc:spChg chg="mod">
          <ac:chgData name="Karen Howard" userId="f023de57-1e94-40be-8cc7-701c3d85f778" providerId="ADAL" clId="{349ED7C4-2986-40D7-84C1-BE4214EA312D}" dt="2023-08-07T15:25:51.632" v="2802" actId="207"/>
          <ac:spMkLst>
            <pc:docMk/>
            <pc:sldMk cId="3672860319" sldId="409"/>
            <ac:spMk id="4" creationId="{00000000-0000-0000-0000-000000000000}"/>
          </ac:spMkLst>
        </pc:spChg>
        <pc:spChg chg="mod">
          <ac:chgData name="Karen Howard" userId="f023de57-1e94-40be-8cc7-701c3d85f778" providerId="ADAL" clId="{349ED7C4-2986-40D7-84C1-BE4214EA312D}" dt="2023-08-08T16:30:02.961" v="4172" actId="27107"/>
          <ac:spMkLst>
            <pc:docMk/>
            <pc:sldMk cId="3672860319" sldId="409"/>
            <ac:spMk id="5" creationId="{00000000-0000-0000-0000-000000000000}"/>
          </ac:spMkLst>
        </pc:spChg>
      </pc:sldChg>
      <pc:sldChg chg="modSp mod">
        <pc:chgData name="Karen Howard" userId="f023de57-1e94-40be-8cc7-701c3d85f778" providerId="ADAL" clId="{349ED7C4-2986-40D7-84C1-BE4214EA312D}" dt="2023-08-08T16:30:27.481" v="4173" actId="14100"/>
        <pc:sldMkLst>
          <pc:docMk/>
          <pc:sldMk cId="3108688614" sldId="410"/>
        </pc:sldMkLst>
        <pc:spChg chg="mod">
          <ac:chgData name="Karen Howard" userId="f023de57-1e94-40be-8cc7-701c3d85f778" providerId="ADAL" clId="{349ED7C4-2986-40D7-84C1-BE4214EA312D}" dt="2023-08-07T15:26:01.845" v="2804" actId="207"/>
          <ac:spMkLst>
            <pc:docMk/>
            <pc:sldMk cId="3108688614" sldId="410"/>
            <ac:spMk id="4" creationId="{00000000-0000-0000-0000-000000000000}"/>
          </ac:spMkLst>
        </pc:spChg>
        <pc:spChg chg="mod">
          <ac:chgData name="Karen Howard" userId="f023de57-1e94-40be-8cc7-701c3d85f778" providerId="ADAL" clId="{349ED7C4-2986-40D7-84C1-BE4214EA312D}" dt="2023-08-08T16:30:27.481" v="4173" actId="14100"/>
          <ac:spMkLst>
            <pc:docMk/>
            <pc:sldMk cId="3108688614" sldId="410"/>
            <ac:spMk id="5" creationId="{00000000-0000-0000-0000-000000000000}"/>
          </ac:spMkLst>
        </pc:spChg>
      </pc:sldChg>
      <pc:sldChg chg="modSp mod">
        <pc:chgData name="Karen Howard" userId="f023de57-1e94-40be-8cc7-701c3d85f778" providerId="ADAL" clId="{349ED7C4-2986-40D7-84C1-BE4214EA312D}" dt="2023-08-08T16:32:05.836" v="4207" actId="6549"/>
        <pc:sldMkLst>
          <pc:docMk/>
          <pc:sldMk cId="576846683" sldId="411"/>
        </pc:sldMkLst>
        <pc:spChg chg="mod">
          <ac:chgData name="Karen Howard" userId="f023de57-1e94-40be-8cc7-701c3d85f778" providerId="ADAL" clId="{349ED7C4-2986-40D7-84C1-BE4214EA312D}" dt="2023-08-07T15:26:12.262" v="2806" actId="207"/>
          <ac:spMkLst>
            <pc:docMk/>
            <pc:sldMk cId="576846683" sldId="411"/>
            <ac:spMk id="2" creationId="{00000000-0000-0000-0000-000000000000}"/>
          </ac:spMkLst>
        </pc:spChg>
        <pc:spChg chg="mod">
          <ac:chgData name="Karen Howard" userId="f023de57-1e94-40be-8cc7-701c3d85f778" providerId="ADAL" clId="{349ED7C4-2986-40D7-84C1-BE4214EA312D}" dt="2023-08-08T16:32:05.836" v="4207" actId="6549"/>
          <ac:spMkLst>
            <pc:docMk/>
            <pc:sldMk cId="576846683" sldId="411"/>
            <ac:spMk id="3" creationId="{00000000-0000-0000-0000-000000000000}"/>
          </ac:spMkLst>
        </pc:spChg>
      </pc:sldChg>
      <pc:sldChg chg="modSp mod">
        <pc:chgData name="Karen Howard" userId="f023de57-1e94-40be-8cc7-701c3d85f778" providerId="ADAL" clId="{349ED7C4-2986-40D7-84C1-BE4214EA312D}" dt="2023-08-07T15:27:28.553" v="2809" actId="207"/>
        <pc:sldMkLst>
          <pc:docMk/>
          <pc:sldMk cId="1822353061" sldId="412"/>
        </pc:sldMkLst>
        <pc:spChg chg="mod">
          <ac:chgData name="Karen Howard" userId="f023de57-1e94-40be-8cc7-701c3d85f778" providerId="ADAL" clId="{349ED7C4-2986-40D7-84C1-BE4214EA312D}" dt="2023-08-07T15:27:24.542" v="2808" actId="207"/>
          <ac:spMkLst>
            <pc:docMk/>
            <pc:sldMk cId="1822353061" sldId="412"/>
            <ac:spMk id="2" creationId="{00000000-0000-0000-0000-000000000000}"/>
          </ac:spMkLst>
        </pc:spChg>
        <pc:spChg chg="mod">
          <ac:chgData name="Karen Howard" userId="f023de57-1e94-40be-8cc7-701c3d85f778" providerId="ADAL" clId="{349ED7C4-2986-40D7-84C1-BE4214EA312D}" dt="2023-08-07T15:27:28.553" v="2809" actId="207"/>
          <ac:spMkLst>
            <pc:docMk/>
            <pc:sldMk cId="1822353061" sldId="412"/>
            <ac:spMk id="3" creationId="{00000000-0000-0000-0000-000000000000}"/>
          </ac:spMkLst>
        </pc:spChg>
      </pc:sldChg>
      <pc:sldChg chg="modSp mod">
        <pc:chgData name="Karen Howard" userId="f023de57-1e94-40be-8cc7-701c3d85f778" providerId="ADAL" clId="{349ED7C4-2986-40D7-84C1-BE4214EA312D}" dt="2023-08-07T15:32:43.754" v="2852" actId="5793"/>
        <pc:sldMkLst>
          <pc:docMk/>
          <pc:sldMk cId="934878685" sldId="413"/>
        </pc:sldMkLst>
        <pc:spChg chg="mod">
          <ac:chgData name="Karen Howard" userId="f023de57-1e94-40be-8cc7-701c3d85f778" providerId="ADAL" clId="{349ED7C4-2986-40D7-84C1-BE4214EA312D}" dt="2023-08-07T15:31:45.963" v="2842" actId="207"/>
          <ac:spMkLst>
            <pc:docMk/>
            <pc:sldMk cId="934878685" sldId="413"/>
            <ac:spMk id="2" creationId="{00000000-0000-0000-0000-000000000000}"/>
          </ac:spMkLst>
        </pc:spChg>
        <pc:spChg chg="mod">
          <ac:chgData name="Karen Howard" userId="f023de57-1e94-40be-8cc7-701c3d85f778" providerId="ADAL" clId="{349ED7C4-2986-40D7-84C1-BE4214EA312D}" dt="2023-08-07T15:32:43.754" v="2852" actId="5793"/>
          <ac:spMkLst>
            <pc:docMk/>
            <pc:sldMk cId="934878685" sldId="413"/>
            <ac:spMk id="3" creationId="{00000000-0000-0000-0000-000000000000}"/>
          </ac:spMkLst>
        </pc:spChg>
      </pc:sldChg>
      <pc:sldChg chg="modSp mod">
        <pc:chgData name="Karen Howard" userId="f023de57-1e94-40be-8cc7-701c3d85f778" providerId="ADAL" clId="{349ED7C4-2986-40D7-84C1-BE4214EA312D}" dt="2023-08-08T16:55:56.102" v="4242" actId="20577"/>
        <pc:sldMkLst>
          <pc:docMk/>
          <pc:sldMk cId="235886839" sldId="414"/>
        </pc:sldMkLst>
        <pc:spChg chg="mod">
          <ac:chgData name="Karen Howard" userId="f023de57-1e94-40be-8cc7-701c3d85f778" providerId="ADAL" clId="{349ED7C4-2986-40D7-84C1-BE4214EA312D}" dt="2023-08-07T15:33:29.437" v="2859" actId="207"/>
          <ac:spMkLst>
            <pc:docMk/>
            <pc:sldMk cId="235886839" sldId="414"/>
            <ac:spMk id="2" creationId="{00000000-0000-0000-0000-000000000000}"/>
          </ac:spMkLst>
        </pc:spChg>
        <pc:spChg chg="mod">
          <ac:chgData name="Karen Howard" userId="f023de57-1e94-40be-8cc7-701c3d85f778" providerId="ADAL" clId="{349ED7C4-2986-40D7-84C1-BE4214EA312D}" dt="2023-08-08T16:55:56.102" v="4242" actId="20577"/>
          <ac:spMkLst>
            <pc:docMk/>
            <pc:sldMk cId="235886839" sldId="414"/>
            <ac:spMk id="3" creationId="{00000000-0000-0000-0000-000000000000}"/>
          </ac:spMkLst>
        </pc:spChg>
      </pc:sldChg>
      <pc:sldChg chg="modSp mod">
        <pc:chgData name="Karen Howard" userId="f023de57-1e94-40be-8cc7-701c3d85f778" providerId="ADAL" clId="{349ED7C4-2986-40D7-84C1-BE4214EA312D}" dt="2023-08-07T15:27:51.730" v="2811" actId="207"/>
        <pc:sldMkLst>
          <pc:docMk/>
          <pc:sldMk cId="2534886471" sldId="417"/>
        </pc:sldMkLst>
        <pc:spChg chg="mod">
          <ac:chgData name="Karen Howard" userId="f023de57-1e94-40be-8cc7-701c3d85f778" providerId="ADAL" clId="{349ED7C4-2986-40D7-84C1-BE4214EA312D}" dt="2023-08-07T15:27:46.070" v="2810" actId="207"/>
          <ac:spMkLst>
            <pc:docMk/>
            <pc:sldMk cId="2534886471" sldId="417"/>
            <ac:spMk id="2" creationId="{00000000-0000-0000-0000-000000000000}"/>
          </ac:spMkLst>
        </pc:spChg>
        <pc:spChg chg="mod">
          <ac:chgData name="Karen Howard" userId="f023de57-1e94-40be-8cc7-701c3d85f778" providerId="ADAL" clId="{349ED7C4-2986-40D7-84C1-BE4214EA312D}" dt="2023-08-07T15:27:51.730" v="2811" actId="207"/>
          <ac:spMkLst>
            <pc:docMk/>
            <pc:sldMk cId="2534886471" sldId="417"/>
            <ac:spMk id="3" creationId="{00000000-0000-0000-0000-000000000000}"/>
          </ac:spMkLst>
        </pc:spChg>
      </pc:sldChg>
      <pc:sldChg chg="modSp mod">
        <pc:chgData name="Karen Howard" userId="f023de57-1e94-40be-8cc7-701c3d85f778" providerId="ADAL" clId="{349ED7C4-2986-40D7-84C1-BE4214EA312D}" dt="2023-08-07T15:28:14.300" v="2815" actId="207"/>
        <pc:sldMkLst>
          <pc:docMk/>
          <pc:sldMk cId="3708933662" sldId="418"/>
        </pc:sldMkLst>
        <pc:spChg chg="mod">
          <ac:chgData name="Karen Howard" userId="f023de57-1e94-40be-8cc7-701c3d85f778" providerId="ADAL" clId="{349ED7C4-2986-40D7-84C1-BE4214EA312D}" dt="2023-08-07T15:28:09.341" v="2814" actId="207"/>
          <ac:spMkLst>
            <pc:docMk/>
            <pc:sldMk cId="3708933662" sldId="418"/>
            <ac:spMk id="2" creationId="{00000000-0000-0000-0000-000000000000}"/>
          </ac:spMkLst>
        </pc:spChg>
        <pc:spChg chg="mod">
          <ac:chgData name="Karen Howard" userId="f023de57-1e94-40be-8cc7-701c3d85f778" providerId="ADAL" clId="{349ED7C4-2986-40D7-84C1-BE4214EA312D}" dt="2023-08-07T15:28:14.300" v="2815" actId="207"/>
          <ac:spMkLst>
            <pc:docMk/>
            <pc:sldMk cId="3708933662" sldId="418"/>
            <ac:spMk id="3" creationId="{00000000-0000-0000-0000-000000000000}"/>
          </ac:spMkLst>
        </pc:spChg>
      </pc:sldChg>
      <pc:sldChg chg="modSp mod">
        <pc:chgData name="Karen Howard" userId="f023de57-1e94-40be-8cc7-701c3d85f778" providerId="ADAL" clId="{349ED7C4-2986-40D7-84C1-BE4214EA312D}" dt="2023-08-07T15:28:25.797" v="2817" actId="207"/>
        <pc:sldMkLst>
          <pc:docMk/>
          <pc:sldMk cId="1248955294" sldId="419"/>
        </pc:sldMkLst>
        <pc:spChg chg="mod">
          <ac:chgData name="Karen Howard" userId="f023de57-1e94-40be-8cc7-701c3d85f778" providerId="ADAL" clId="{349ED7C4-2986-40D7-84C1-BE4214EA312D}" dt="2023-08-07T15:28:21.097" v="2816" actId="207"/>
          <ac:spMkLst>
            <pc:docMk/>
            <pc:sldMk cId="1248955294" sldId="419"/>
            <ac:spMk id="2" creationId="{00000000-0000-0000-0000-000000000000}"/>
          </ac:spMkLst>
        </pc:spChg>
        <pc:spChg chg="mod">
          <ac:chgData name="Karen Howard" userId="f023de57-1e94-40be-8cc7-701c3d85f778" providerId="ADAL" clId="{349ED7C4-2986-40D7-84C1-BE4214EA312D}" dt="2023-08-07T15:28:25.797" v="2817" actId="207"/>
          <ac:spMkLst>
            <pc:docMk/>
            <pc:sldMk cId="1248955294" sldId="419"/>
            <ac:spMk id="3" creationId="{00000000-0000-0000-0000-000000000000}"/>
          </ac:spMkLst>
        </pc:spChg>
      </pc:sldChg>
      <pc:sldChg chg="modSp mod">
        <pc:chgData name="Karen Howard" userId="f023de57-1e94-40be-8cc7-701c3d85f778" providerId="ADAL" clId="{349ED7C4-2986-40D7-84C1-BE4214EA312D}" dt="2023-08-07T15:29:10.009" v="2819" actId="207"/>
        <pc:sldMkLst>
          <pc:docMk/>
          <pc:sldMk cId="2513111368" sldId="420"/>
        </pc:sldMkLst>
        <pc:spChg chg="mod">
          <ac:chgData name="Karen Howard" userId="f023de57-1e94-40be-8cc7-701c3d85f778" providerId="ADAL" clId="{349ED7C4-2986-40D7-84C1-BE4214EA312D}" dt="2023-08-07T15:29:06.088" v="2818" actId="207"/>
          <ac:spMkLst>
            <pc:docMk/>
            <pc:sldMk cId="2513111368" sldId="420"/>
            <ac:spMk id="2" creationId="{00000000-0000-0000-0000-000000000000}"/>
          </ac:spMkLst>
        </pc:spChg>
        <pc:spChg chg="mod">
          <ac:chgData name="Karen Howard" userId="f023de57-1e94-40be-8cc7-701c3d85f778" providerId="ADAL" clId="{349ED7C4-2986-40D7-84C1-BE4214EA312D}" dt="2023-08-07T15:29:10.009" v="2819" actId="207"/>
          <ac:spMkLst>
            <pc:docMk/>
            <pc:sldMk cId="2513111368" sldId="420"/>
            <ac:spMk id="3" creationId="{00000000-0000-0000-0000-000000000000}"/>
          </ac:spMkLst>
        </pc:spChg>
      </pc:sldChg>
      <pc:sldChg chg="modSp">
        <pc:chgData name="Karen Howard" userId="f023de57-1e94-40be-8cc7-701c3d85f778" providerId="ADAL" clId="{349ED7C4-2986-40D7-84C1-BE4214EA312D}" dt="2023-08-07T16:04:46.234" v="3519" actId="207"/>
        <pc:sldMkLst>
          <pc:docMk/>
          <pc:sldMk cId="3830017839" sldId="421"/>
        </pc:sldMkLst>
        <pc:spChg chg="mod">
          <ac:chgData name="Karen Howard" userId="f023de57-1e94-40be-8cc7-701c3d85f778" providerId="ADAL" clId="{349ED7C4-2986-40D7-84C1-BE4214EA312D}" dt="2023-08-07T16:04:46.234" v="3519" actId="207"/>
          <ac:spMkLst>
            <pc:docMk/>
            <pc:sldMk cId="3830017839" sldId="421"/>
            <ac:spMk id="3" creationId="{00000000-0000-0000-0000-000000000000}"/>
          </ac:spMkLst>
        </pc:spChg>
      </pc:sldChg>
      <pc:sldChg chg="modSp">
        <pc:chgData name="Karen Howard" userId="f023de57-1e94-40be-8cc7-701c3d85f778" providerId="ADAL" clId="{349ED7C4-2986-40D7-84C1-BE4214EA312D}" dt="2023-08-07T15:41:57.595" v="2901" actId="207"/>
        <pc:sldMkLst>
          <pc:docMk/>
          <pc:sldMk cId="890320192" sldId="422"/>
        </pc:sldMkLst>
        <pc:spChg chg="mod">
          <ac:chgData name="Karen Howard" userId="f023de57-1e94-40be-8cc7-701c3d85f778" providerId="ADAL" clId="{349ED7C4-2986-40D7-84C1-BE4214EA312D}" dt="2023-08-07T15:41:57.595" v="2901" actId="207"/>
          <ac:spMkLst>
            <pc:docMk/>
            <pc:sldMk cId="890320192" sldId="422"/>
            <ac:spMk id="3" creationId="{00000000-0000-0000-0000-000000000000}"/>
          </ac:spMkLst>
        </pc:spChg>
      </pc:sldChg>
      <pc:sldChg chg="modSp">
        <pc:chgData name="Karen Howard" userId="f023de57-1e94-40be-8cc7-701c3d85f778" providerId="ADAL" clId="{349ED7C4-2986-40D7-84C1-BE4214EA312D}" dt="2023-08-07T15:40:17.608" v="2889" actId="207"/>
        <pc:sldMkLst>
          <pc:docMk/>
          <pc:sldMk cId="2026461133" sldId="423"/>
        </pc:sldMkLst>
        <pc:spChg chg="mod">
          <ac:chgData name="Karen Howard" userId="f023de57-1e94-40be-8cc7-701c3d85f778" providerId="ADAL" clId="{349ED7C4-2986-40D7-84C1-BE4214EA312D}" dt="2023-08-07T15:40:17.608" v="2889" actId="207"/>
          <ac:spMkLst>
            <pc:docMk/>
            <pc:sldMk cId="2026461133" sldId="423"/>
            <ac:spMk id="3" creationId="{00000000-0000-0000-0000-000000000000}"/>
          </ac:spMkLst>
        </pc:spChg>
      </pc:sldChg>
      <pc:sldChg chg="modSp">
        <pc:chgData name="Karen Howard" userId="f023de57-1e94-40be-8cc7-701c3d85f778" providerId="ADAL" clId="{349ED7C4-2986-40D7-84C1-BE4214EA312D}" dt="2023-08-04T17:41:20.495" v="2625" actId="20577"/>
        <pc:sldMkLst>
          <pc:docMk/>
          <pc:sldMk cId="2637699202" sldId="424"/>
        </pc:sldMkLst>
        <pc:spChg chg="mod">
          <ac:chgData name="Karen Howard" userId="f023de57-1e94-40be-8cc7-701c3d85f778" providerId="ADAL" clId="{349ED7C4-2986-40D7-84C1-BE4214EA312D}" dt="2023-08-04T17:41:20.495" v="2625" actId="20577"/>
          <ac:spMkLst>
            <pc:docMk/>
            <pc:sldMk cId="2637699202" sldId="424"/>
            <ac:spMk id="2" creationId="{00000000-0000-0000-0000-000000000000}"/>
          </ac:spMkLst>
        </pc:spChg>
      </pc:sldChg>
      <pc:sldChg chg="modSp mod">
        <pc:chgData name="Karen Howard" userId="f023de57-1e94-40be-8cc7-701c3d85f778" providerId="ADAL" clId="{349ED7C4-2986-40D7-84C1-BE4214EA312D}" dt="2023-08-08T16:45:37.690" v="4209" actId="6549"/>
        <pc:sldMkLst>
          <pc:docMk/>
          <pc:sldMk cId="2829305376" sldId="425"/>
        </pc:sldMkLst>
        <pc:spChg chg="mod">
          <ac:chgData name="Karen Howard" userId="f023de57-1e94-40be-8cc7-701c3d85f778" providerId="ADAL" clId="{349ED7C4-2986-40D7-84C1-BE4214EA312D}" dt="2023-08-07T15:27:57.086" v="2812" actId="207"/>
          <ac:spMkLst>
            <pc:docMk/>
            <pc:sldMk cId="2829305376" sldId="425"/>
            <ac:spMk id="2" creationId="{00000000-0000-0000-0000-000000000000}"/>
          </ac:spMkLst>
        </pc:spChg>
        <pc:spChg chg="mod">
          <ac:chgData name="Karen Howard" userId="f023de57-1e94-40be-8cc7-701c3d85f778" providerId="ADAL" clId="{349ED7C4-2986-40D7-84C1-BE4214EA312D}" dt="2023-08-08T16:45:37.690" v="4209" actId="6549"/>
          <ac:spMkLst>
            <pc:docMk/>
            <pc:sldMk cId="2829305376" sldId="425"/>
            <ac:spMk id="3" creationId="{00000000-0000-0000-0000-000000000000}"/>
          </ac:spMkLst>
        </pc:spChg>
      </pc:sldChg>
      <pc:sldChg chg="modSp mod">
        <pc:chgData name="Karen Howard" userId="f023de57-1e94-40be-8cc7-701c3d85f778" providerId="ADAL" clId="{349ED7C4-2986-40D7-84C1-BE4214EA312D}" dt="2023-08-04T17:50:31.663" v="2676" actId="255"/>
        <pc:sldMkLst>
          <pc:docMk/>
          <pc:sldMk cId="4122462985" sldId="427"/>
        </pc:sldMkLst>
        <pc:spChg chg="mod">
          <ac:chgData name="Karen Howard" userId="f023de57-1e94-40be-8cc7-701c3d85f778" providerId="ADAL" clId="{349ED7C4-2986-40D7-84C1-BE4214EA312D}" dt="2023-08-04T17:50:23.017" v="2674" actId="207"/>
          <ac:spMkLst>
            <pc:docMk/>
            <pc:sldMk cId="4122462985" sldId="427"/>
            <ac:spMk id="2" creationId="{00000000-0000-0000-0000-000000000000}"/>
          </ac:spMkLst>
        </pc:spChg>
        <pc:spChg chg="mod">
          <ac:chgData name="Karen Howard" userId="f023de57-1e94-40be-8cc7-701c3d85f778" providerId="ADAL" clId="{349ED7C4-2986-40D7-84C1-BE4214EA312D}" dt="2023-08-04T17:50:31.663" v="2676" actId="255"/>
          <ac:spMkLst>
            <pc:docMk/>
            <pc:sldMk cId="4122462985" sldId="427"/>
            <ac:spMk id="3" creationId="{00000000-0000-0000-0000-000000000000}"/>
          </ac:spMkLst>
        </pc:spChg>
      </pc:sldChg>
      <pc:sldChg chg="modSp mod">
        <pc:chgData name="Karen Howard" userId="f023de57-1e94-40be-8cc7-701c3d85f778" providerId="ADAL" clId="{349ED7C4-2986-40D7-84C1-BE4214EA312D}" dt="2023-08-04T17:50:53.177" v="2678" actId="207"/>
        <pc:sldMkLst>
          <pc:docMk/>
          <pc:sldMk cId="1356602023" sldId="428"/>
        </pc:sldMkLst>
        <pc:spChg chg="mod">
          <ac:chgData name="Karen Howard" userId="f023de57-1e94-40be-8cc7-701c3d85f778" providerId="ADAL" clId="{349ED7C4-2986-40D7-84C1-BE4214EA312D}" dt="2023-08-04T17:50:46.963" v="2677" actId="207"/>
          <ac:spMkLst>
            <pc:docMk/>
            <pc:sldMk cId="1356602023" sldId="428"/>
            <ac:spMk id="2" creationId="{00000000-0000-0000-0000-000000000000}"/>
          </ac:spMkLst>
        </pc:spChg>
        <pc:spChg chg="mod">
          <ac:chgData name="Karen Howard" userId="f023de57-1e94-40be-8cc7-701c3d85f778" providerId="ADAL" clId="{349ED7C4-2986-40D7-84C1-BE4214EA312D}" dt="2023-08-04T17:50:53.177" v="2678" actId="207"/>
          <ac:spMkLst>
            <pc:docMk/>
            <pc:sldMk cId="1356602023" sldId="428"/>
            <ac:spMk id="3" creationId="{00000000-0000-0000-0000-000000000000}"/>
          </ac:spMkLst>
        </pc:spChg>
      </pc:sldChg>
      <pc:sldChg chg="modSp mod">
        <pc:chgData name="Karen Howard" userId="f023de57-1e94-40be-8cc7-701c3d85f778" providerId="ADAL" clId="{349ED7C4-2986-40D7-84C1-BE4214EA312D}" dt="2023-08-08T16:52:53.905" v="4230" actId="208"/>
        <pc:sldMkLst>
          <pc:docMk/>
          <pc:sldMk cId="2824106738" sldId="429"/>
        </pc:sldMkLst>
        <pc:spChg chg="mod">
          <ac:chgData name="Karen Howard" userId="f023de57-1e94-40be-8cc7-701c3d85f778" providerId="ADAL" clId="{349ED7C4-2986-40D7-84C1-BE4214EA312D}" dt="2023-08-07T15:30:48.401" v="2833" actId="207"/>
          <ac:spMkLst>
            <pc:docMk/>
            <pc:sldMk cId="2824106738" sldId="429"/>
            <ac:spMk id="2" creationId="{00000000-0000-0000-0000-000000000000}"/>
          </ac:spMkLst>
        </pc:spChg>
        <pc:spChg chg="mod">
          <ac:chgData name="Karen Howard" userId="f023de57-1e94-40be-8cc7-701c3d85f778" providerId="ADAL" clId="{349ED7C4-2986-40D7-84C1-BE4214EA312D}" dt="2023-08-07T15:30:54.553" v="2834" actId="207"/>
          <ac:spMkLst>
            <pc:docMk/>
            <pc:sldMk cId="2824106738" sldId="429"/>
            <ac:spMk id="3" creationId="{00000000-0000-0000-0000-000000000000}"/>
          </ac:spMkLst>
        </pc:spChg>
        <pc:spChg chg="mod">
          <ac:chgData name="Karen Howard" userId="f023de57-1e94-40be-8cc7-701c3d85f778" providerId="ADAL" clId="{349ED7C4-2986-40D7-84C1-BE4214EA312D}" dt="2023-08-08T16:52:53.905" v="4230" actId="208"/>
          <ac:spMkLst>
            <pc:docMk/>
            <pc:sldMk cId="2824106738" sldId="429"/>
            <ac:spMk id="12" creationId="{00000000-0000-0000-0000-000000000000}"/>
          </ac:spMkLst>
        </pc:spChg>
        <pc:spChg chg="mod">
          <ac:chgData name="Karen Howard" userId="f023de57-1e94-40be-8cc7-701c3d85f778" providerId="ADAL" clId="{349ED7C4-2986-40D7-84C1-BE4214EA312D}" dt="2023-08-08T16:51:43.319" v="4223" actId="207"/>
          <ac:spMkLst>
            <pc:docMk/>
            <pc:sldMk cId="2824106738" sldId="429"/>
            <ac:spMk id="13" creationId="{00000000-0000-0000-0000-000000000000}"/>
          </ac:spMkLst>
        </pc:spChg>
        <pc:spChg chg="mod">
          <ac:chgData name="Karen Howard" userId="f023de57-1e94-40be-8cc7-701c3d85f778" providerId="ADAL" clId="{349ED7C4-2986-40D7-84C1-BE4214EA312D}" dt="2023-08-08T16:52:06.039" v="4226" actId="1076"/>
          <ac:spMkLst>
            <pc:docMk/>
            <pc:sldMk cId="2824106738" sldId="429"/>
            <ac:spMk id="14" creationId="{00000000-0000-0000-0000-000000000000}"/>
          </ac:spMkLst>
        </pc:spChg>
      </pc:sldChg>
      <pc:sldChg chg="modSp mod">
        <pc:chgData name="Karen Howard" userId="f023de57-1e94-40be-8cc7-701c3d85f778" providerId="ADAL" clId="{349ED7C4-2986-40D7-84C1-BE4214EA312D}" dt="2023-08-08T16:53:46.623" v="4234" actId="208"/>
        <pc:sldMkLst>
          <pc:docMk/>
          <pc:sldMk cId="1454332479" sldId="435"/>
        </pc:sldMkLst>
        <pc:spChg chg="mod">
          <ac:chgData name="Karen Howard" userId="f023de57-1e94-40be-8cc7-701c3d85f778" providerId="ADAL" clId="{349ED7C4-2986-40D7-84C1-BE4214EA312D}" dt="2023-08-07T15:31:00.657" v="2835" actId="207"/>
          <ac:spMkLst>
            <pc:docMk/>
            <pc:sldMk cId="1454332479" sldId="435"/>
            <ac:spMk id="2" creationId="{00000000-0000-0000-0000-000000000000}"/>
          </ac:spMkLst>
        </pc:spChg>
        <pc:spChg chg="mod">
          <ac:chgData name="Karen Howard" userId="f023de57-1e94-40be-8cc7-701c3d85f778" providerId="ADAL" clId="{349ED7C4-2986-40D7-84C1-BE4214EA312D}" dt="2023-08-07T15:31:04.884" v="2836" actId="207"/>
          <ac:spMkLst>
            <pc:docMk/>
            <pc:sldMk cId="1454332479" sldId="435"/>
            <ac:spMk id="3" creationId="{00000000-0000-0000-0000-000000000000}"/>
          </ac:spMkLst>
        </pc:spChg>
        <pc:spChg chg="mod">
          <ac:chgData name="Karen Howard" userId="f023de57-1e94-40be-8cc7-701c3d85f778" providerId="ADAL" clId="{349ED7C4-2986-40D7-84C1-BE4214EA312D}" dt="2023-08-08T16:53:19.956" v="4231" actId="207"/>
          <ac:spMkLst>
            <pc:docMk/>
            <pc:sldMk cId="1454332479" sldId="435"/>
            <ac:spMk id="5" creationId="{00000000-0000-0000-0000-000000000000}"/>
          </ac:spMkLst>
        </pc:spChg>
        <pc:spChg chg="mod">
          <ac:chgData name="Karen Howard" userId="f023de57-1e94-40be-8cc7-701c3d85f778" providerId="ADAL" clId="{349ED7C4-2986-40D7-84C1-BE4214EA312D}" dt="2023-08-08T16:53:46.623" v="4234" actId="208"/>
          <ac:spMkLst>
            <pc:docMk/>
            <pc:sldMk cId="1454332479" sldId="435"/>
            <ac:spMk id="15" creationId="{00000000-0000-0000-0000-000000000000}"/>
          </ac:spMkLst>
        </pc:spChg>
        <pc:spChg chg="mod">
          <ac:chgData name="Karen Howard" userId="f023de57-1e94-40be-8cc7-701c3d85f778" providerId="ADAL" clId="{349ED7C4-2986-40D7-84C1-BE4214EA312D}" dt="2023-08-08T16:53:26.881" v="4232" actId="207"/>
          <ac:spMkLst>
            <pc:docMk/>
            <pc:sldMk cId="1454332479" sldId="435"/>
            <ac:spMk id="17" creationId="{00000000-0000-0000-0000-000000000000}"/>
          </ac:spMkLst>
        </pc:spChg>
      </pc:sldChg>
      <pc:sldChg chg="modSp mod">
        <pc:chgData name="Karen Howard" userId="f023de57-1e94-40be-8cc7-701c3d85f778" providerId="ADAL" clId="{349ED7C4-2986-40D7-84C1-BE4214EA312D}" dt="2023-08-08T16:54:17.338" v="4235" actId="207"/>
        <pc:sldMkLst>
          <pc:docMk/>
          <pc:sldMk cId="492306453" sldId="436"/>
        </pc:sldMkLst>
        <pc:spChg chg="mod">
          <ac:chgData name="Karen Howard" userId="f023de57-1e94-40be-8cc7-701c3d85f778" providerId="ADAL" clId="{349ED7C4-2986-40D7-84C1-BE4214EA312D}" dt="2023-08-07T15:31:11.461" v="2837" actId="207"/>
          <ac:spMkLst>
            <pc:docMk/>
            <pc:sldMk cId="492306453" sldId="436"/>
            <ac:spMk id="2" creationId="{00000000-0000-0000-0000-000000000000}"/>
          </ac:spMkLst>
        </pc:spChg>
        <pc:spChg chg="mod">
          <ac:chgData name="Karen Howard" userId="f023de57-1e94-40be-8cc7-701c3d85f778" providerId="ADAL" clId="{349ED7C4-2986-40D7-84C1-BE4214EA312D}" dt="2023-08-07T15:31:15.442" v="2838" actId="207"/>
          <ac:spMkLst>
            <pc:docMk/>
            <pc:sldMk cId="492306453" sldId="436"/>
            <ac:spMk id="3" creationId="{00000000-0000-0000-0000-000000000000}"/>
          </ac:spMkLst>
        </pc:spChg>
        <pc:spChg chg="mod">
          <ac:chgData name="Karen Howard" userId="f023de57-1e94-40be-8cc7-701c3d85f778" providerId="ADAL" clId="{349ED7C4-2986-40D7-84C1-BE4214EA312D}" dt="2023-08-08T16:54:17.338" v="4235" actId="207"/>
          <ac:spMkLst>
            <pc:docMk/>
            <pc:sldMk cId="492306453" sldId="436"/>
            <ac:spMk id="5" creationId="{00000000-0000-0000-0000-000000000000}"/>
          </ac:spMkLst>
        </pc:spChg>
      </pc:sldChg>
      <pc:sldChg chg="modSp mod">
        <pc:chgData name="Karen Howard" userId="f023de57-1e94-40be-8cc7-701c3d85f778" providerId="ADAL" clId="{349ED7C4-2986-40D7-84C1-BE4214EA312D}" dt="2023-08-04T17:41:45.822" v="2628" actId="207"/>
        <pc:sldMkLst>
          <pc:docMk/>
          <pc:sldMk cId="2097074227" sldId="437"/>
        </pc:sldMkLst>
        <pc:spChg chg="mod">
          <ac:chgData name="Karen Howard" userId="f023de57-1e94-40be-8cc7-701c3d85f778" providerId="ADAL" clId="{349ED7C4-2986-40D7-84C1-BE4214EA312D}" dt="2023-08-04T17:41:45.822" v="2628" actId="207"/>
          <ac:spMkLst>
            <pc:docMk/>
            <pc:sldMk cId="2097074227" sldId="437"/>
            <ac:spMk id="2" creationId="{581DEE7B-66A4-4831-A0F8-8E75E1BEE562}"/>
          </ac:spMkLst>
        </pc:spChg>
        <pc:picChg chg="mod">
          <ac:chgData name="Karen Howard" userId="f023de57-1e94-40be-8cc7-701c3d85f778" providerId="ADAL" clId="{349ED7C4-2986-40D7-84C1-BE4214EA312D}" dt="2023-08-03T15:23:12.638" v="1053" actId="14100"/>
          <ac:picMkLst>
            <pc:docMk/>
            <pc:sldMk cId="2097074227" sldId="437"/>
            <ac:picMk id="4" creationId="{89C473A2-B3D7-4D4D-A1A3-95B9BE3B8B30}"/>
          </ac:picMkLst>
        </pc:picChg>
      </pc:sldChg>
      <pc:sldChg chg="modSp mod">
        <pc:chgData name="Karen Howard" userId="f023de57-1e94-40be-8cc7-701c3d85f778" providerId="ADAL" clId="{349ED7C4-2986-40D7-84C1-BE4214EA312D}" dt="2023-08-08T15:19:06.765" v="3878" actId="6549"/>
        <pc:sldMkLst>
          <pc:docMk/>
          <pc:sldMk cId="210508670" sldId="439"/>
        </pc:sldMkLst>
        <pc:spChg chg="mod">
          <ac:chgData name="Karen Howard" userId="f023de57-1e94-40be-8cc7-701c3d85f778" providerId="ADAL" clId="{349ED7C4-2986-40D7-84C1-BE4214EA312D}" dt="2023-08-04T17:48:11.174" v="2658" actId="207"/>
          <ac:spMkLst>
            <pc:docMk/>
            <pc:sldMk cId="210508670" sldId="439"/>
            <ac:spMk id="2" creationId="{D3E35A7D-4F12-4FEF-8B63-890664F46E36}"/>
          </ac:spMkLst>
        </pc:spChg>
        <pc:spChg chg="mod">
          <ac:chgData name="Karen Howard" userId="f023de57-1e94-40be-8cc7-701c3d85f778" providerId="ADAL" clId="{349ED7C4-2986-40D7-84C1-BE4214EA312D}" dt="2023-08-08T15:19:06.765" v="3878" actId="6549"/>
          <ac:spMkLst>
            <pc:docMk/>
            <pc:sldMk cId="210508670" sldId="439"/>
            <ac:spMk id="3" creationId="{765B91A1-B9A8-4D13-873F-20984247D376}"/>
          </ac:spMkLst>
        </pc:spChg>
      </pc:sldChg>
      <pc:sldChg chg="modSp mod">
        <pc:chgData name="Karen Howard" userId="f023de57-1e94-40be-8cc7-701c3d85f778" providerId="ADAL" clId="{349ED7C4-2986-40D7-84C1-BE4214EA312D}" dt="2023-08-04T17:41:36.356" v="2627" actId="207"/>
        <pc:sldMkLst>
          <pc:docMk/>
          <pc:sldMk cId="935707532" sldId="441"/>
        </pc:sldMkLst>
        <pc:spChg chg="mod">
          <ac:chgData name="Karen Howard" userId="f023de57-1e94-40be-8cc7-701c3d85f778" providerId="ADAL" clId="{349ED7C4-2986-40D7-84C1-BE4214EA312D}" dt="2023-08-04T17:41:30.561" v="2626" actId="207"/>
          <ac:spMkLst>
            <pc:docMk/>
            <pc:sldMk cId="935707532" sldId="441"/>
            <ac:spMk id="2" creationId="{E18903B2-6C46-403F-8872-6507DF369AC0}"/>
          </ac:spMkLst>
        </pc:spChg>
        <pc:spChg chg="mod">
          <ac:chgData name="Karen Howard" userId="f023de57-1e94-40be-8cc7-701c3d85f778" providerId="ADAL" clId="{349ED7C4-2986-40D7-84C1-BE4214EA312D}" dt="2023-08-04T17:41:36.356" v="2627" actId="207"/>
          <ac:spMkLst>
            <pc:docMk/>
            <pc:sldMk cId="935707532" sldId="441"/>
            <ac:spMk id="3" creationId="{07731A03-F711-49DE-8402-D68E00A12C8E}"/>
          </ac:spMkLst>
        </pc:spChg>
      </pc:sldChg>
      <pc:sldChg chg="modSp mod">
        <pc:chgData name="Karen Howard" userId="f023de57-1e94-40be-8cc7-701c3d85f778" providerId="ADAL" clId="{349ED7C4-2986-40D7-84C1-BE4214EA312D}" dt="2023-08-07T15:21:27.406" v="2688" actId="20577"/>
        <pc:sldMkLst>
          <pc:docMk/>
          <pc:sldMk cId="4087636597" sldId="442"/>
        </pc:sldMkLst>
        <pc:spChg chg="mod">
          <ac:chgData name="Karen Howard" userId="f023de57-1e94-40be-8cc7-701c3d85f778" providerId="ADAL" clId="{349ED7C4-2986-40D7-84C1-BE4214EA312D}" dt="2023-08-07T15:21:27.406" v="2688" actId="20577"/>
          <ac:spMkLst>
            <pc:docMk/>
            <pc:sldMk cId="4087636597" sldId="442"/>
            <ac:spMk id="2" creationId="{1F50688C-8BA4-4E07-953E-D0E3ED2A4283}"/>
          </ac:spMkLst>
        </pc:spChg>
        <pc:spChg chg="mod">
          <ac:chgData name="Karen Howard" userId="f023de57-1e94-40be-8cc7-701c3d85f778" providerId="ADAL" clId="{349ED7C4-2986-40D7-84C1-BE4214EA312D}" dt="2023-08-07T15:21:20.068" v="2686" actId="12"/>
          <ac:spMkLst>
            <pc:docMk/>
            <pc:sldMk cId="4087636597" sldId="442"/>
            <ac:spMk id="3" creationId="{C0C62757-9B11-4387-B46C-B42B32437D48}"/>
          </ac:spMkLst>
        </pc:spChg>
      </pc:sldChg>
      <pc:sldChg chg="modSp new mod">
        <pc:chgData name="Karen Howard" userId="f023de57-1e94-40be-8cc7-701c3d85f778" providerId="ADAL" clId="{349ED7C4-2986-40D7-84C1-BE4214EA312D}" dt="2023-08-04T17:38:19.859" v="2597" actId="12"/>
        <pc:sldMkLst>
          <pc:docMk/>
          <pc:sldMk cId="3391784475" sldId="443"/>
        </pc:sldMkLst>
        <pc:spChg chg="mod">
          <ac:chgData name="Karen Howard" userId="f023de57-1e94-40be-8cc7-701c3d85f778" providerId="ADAL" clId="{349ED7C4-2986-40D7-84C1-BE4214EA312D}" dt="2023-08-04T17:35:19.645" v="2580" actId="207"/>
          <ac:spMkLst>
            <pc:docMk/>
            <pc:sldMk cId="3391784475" sldId="443"/>
            <ac:spMk id="2" creationId="{73FE667E-0217-40DA-B55B-E0DA256E57B4}"/>
          </ac:spMkLst>
        </pc:spChg>
        <pc:spChg chg="mod">
          <ac:chgData name="Karen Howard" userId="f023de57-1e94-40be-8cc7-701c3d85f778" providerId="ADAL" clId="{349ED7C4-2986-40D7-84C1-BE4214EA312D}" dt="2023-08-04T17:38:19.859" v="2597" actId="12"/>
          <ac:spMkLst>
            <pc:docMk/>
            <pc:sldMk cId="3391784475" sldId="443"/>
            <ac:spMk id="3" creationId="{9764D548-3A10-48C2-BBAB-D2D990F9E677}"/>
          </ac:spMkLst>
        </pc:spChg>
      </pc:sldChg>
      <pc:sldChg chg="new del">
        <pc:chgData name="Karen Howard" userId="f023de57-1e94-40be-8cc7-701c3d85f778" providerId="ADAL" clId="{349ED7C4-2986-40D7-84C1-BE4214EA312D}" dt="2023-07-27T13:48:05.193" v="335" actId="2696"/>
        <pc:sldMkLst>
          <pc:docMk/>
          <pc:sldMk cId="3637290185" sldId="443"/>
        </pc:sldMkLst>
      </pc:sldChg>
      <pc:sldChg chg="modSp new mod">
        <pc:chgData name="Karen Howard" userId="f023de57-1e94-40be-8cc7-701c3d85f778" providerId="ADAL" clId="{349ED7C4-2986-40D7-84C1-BE4214EA312D}" dt="2023-08-04T17:42:03.235" v="2630" actId="207"/>
        <pc:sldMkLst>
          <pc:docMk/>
          <pc:sldMk cId="4087975845" sldId="444"/>
        </pc:sldMkLst>
        <pc:spChg chg="mod">
          <ac:chgData name="Karen Howard" userId="f023de57-1e94-40be-8cc7-701c3d85f778" providerId="ADAL" clId="{349ED7C4-2986-40D7-84C1-BE4214EA312D}" dt="2023-08-04T17:41:58.500" v="2629" actId="207"/>
          <ac:spMkLst>
            <pc:docMk/>
            <pc:sldMk cId="4087975845" sldId="444"/>
            <ac:spMk id="2" creationId="{73B5420C-54D9-4581-95C7-C497BDCEDB79}"/>
          </ac:spMkLst>
        </pc:spChg>
        <pc:spChg chg="mod">
          <ac:chgData name="Karen Howard" userId="f023de57-1e94-40be-8cc7-701c3d85f778" providerId="ADAL" clId="{349ED7C4-2986-40D7-84C1-BE4214EA312D}" dt="2023-08-04T17:42:03.235" v="2630" actId="207"/>
          <ac:spMkLst>
            <pc:docMk/>
            <pc:sldMk cId="4087975845" sldId="444"/>
            <ac:spMk id="3" creationId="{ABF486CC-23F3-4200-B4B8-BCE1A18D52E4}"/>
          </ac:spMkLst>
        </pc:spChg>
      </pc:sldChg>
      <pc:sldChg chg="modSp new del mod">
        <pc:chgData name="Karen Howard" userId="f023de57-1e94-40be-8cc7-701c3d85f778" providerId="ADAL" clId="{349ED7C4-2986-40D7-84C1-BE4214EA312D}" dt="2023-08-03T20:10:12.905" v="1493" actId="2696"/>
        <pc:sldMkLst>
          <pc:docMk/>
          <pc:sldMk cId="328183244" sldId="445"/>
        </pc:sldMkLst>
        <pc:spChg chg="mod">
          <ac:chgData name="Karen Howard" userId="f023de57-1e94-40be-8cc7-701c3d85f778" providerId="ADAL" clId="{349ED7C4-2986-40D7-84C1-BE4214EA312D}" dt="2023-08-03T16:02:33.103" v="1211" actId="20577"/>
          <ac:spMkLst>
            <pc:docMk/>
            <pc:sldMk cId="328183244" sldId="445"/>
            <ac:spMk id="2" creationId="{53D7DE91-6C8D-43A3-A529-3ED858336BEB}"/>
          </ac:spMkLst>
        </pc:spChg>
        <pc:spChg chg="mod">
          <ac:chgData name="Karen Howard" userId="f023de57-1e94-40be-8cc7-701c3d85f778" providerId="ADAL" clId="{349ED7C4-2986-40D7-84C1-BE4214EA312D}" dt="2023-08-03T20:08:34.192" v="1492"/>
          <ac:spMkLst>
            <pc:docMk/>
            <pc:sldMk cId="328183244" sldId="445"/>
            <ac:spMk id="3" creationId="{8AE3FA15-45A7-4AC3-A0B3-7DF5F86ADEA3}"/>
          </ac:spMkLst>
        </pc:spChg>
      </pc:sldChg>
      <pc:sldChg chg="modSp new mod">
        <pc:chgData name="Karen Howard" userId="f023de57-1e94-40be-8cc7-701c3d85f778" providerId="ADAL" clId="{349ED7C4-2986-40D7-84C1-BE4214EA312D}" dt="2023-08-08T16:55:07.960" v="4237" actId="20577"/>
        <pc:sldMkLst>
          <pc:docMk/>
          <pc:sldMk cId="896417041" sldId="445"/>
        </pc:sldMkLst>
        <pc:spChg chg="mod">
          <ac:chgData name="Karen Howard" userId="f023de57-1e94-40be-8cc7-701c3d85f778" providerId="ADAL" clId="{349ED7C4-2986-40D7-84C1-BE4214EA312D}" dt="2023-08-07T15:32:52.147" v="2853" actId="207"/>
          <ac:spMkLst>
            <pc:docMk/>
            <pc:sldMk cId="896417041" sldId="445"/>
            <ac:spMk id="2" creationId="{FF32E110-D6F8-4FEE-9AFF-B228066A128F}"/>
          </ac:spMkLst>
        </pc:spChg>
        <pc:spChg chg="mod">
          <ac:chgData name="Karen Howard" userId="f023de57-1e94-40be-8cc7-701c3d85f778" providerId="ADAL" clId="{349ED7C4-2986-40D7-84C1-BE4214EA312D}" dt="2023-08-08T16:55:07.960" v="4237" actId="20577"/>
          <ac:spMkLst>
            <pc:docMk/>
            <pc:sldMk cId="896417041" sldId="445"/>
            <ac:spMk id="3" creationId="{65442924-6303-4704-AC3A-74878421038E}"/>
          </ac:spMkLst>
        </pc:spChg>
      </pc:sldChg>
      <pc:sldChg chg="modSp add">
        <pc:chgData name="Karen Howard" userId="f023de57-1e94-40be-8cc7-701c3d85f778" providerId="ADAL" clId="{349ED7C4-2986-40D7-84C1-BE4214EA312D}" dt="2023-08-07T16:20:54.889" v="3735" actId="207"/>
        <pc:sldMkLst>
          <pc:docMk/>
          <pc:sldMk cId="2793381371" sldId="446"/>
        </pc:sldMkLst>
        <pc:spChg chg="mod">
          <ac:chgData name="Karen Howard" userId="f023de57-1e94-40be-8cc7-701c3d85f778" providerId="ADAL" clId="{349ED7C4-2986-40D7-84C1-BE4214EA312D}" dt="2023-08-07T16:20:54.889" v="3735" actId="207"/>
          <ac:spMkLst>
            <pc:docMk/>
            <pc:sldMk cId="2793381371" sldId="446"/>
            <ac:spMk id="3" creationId="{00000000-0000-0000-0000-000000000000}"/>
          </ac:spMkLst>
        </pc:spChg>
      </pc:sldChg>
      <pc:sldChg chg="new del">
        <pc:chgData name="Karen Howard" userId="f023de57-1e94-40be-8cc7-701c3d85f778" providerId="ADAL" clId="{349ED7C4-2986-40D7-84C1-BE4214EA312D}" dt="2023-08-04T15:28:26.680" v="2365" actId="2696"/>
        <pc:sldMkLst>
          <pc:docMk/>
          <pc:sldMk cId="1375313986" sldId="447"/>
        </pc:sldMkLst>
      </pc:sldChg>
      <pc:sldChg chg="new del">
        <pc:chgData name="Karen Howard" userId="f023de57-1e94-40be-8cc7-701c3d85f778" providerId="ADAL" clId="{349ED7C4-2986-40D7-84C1-BE4214EA312D}" dt="2023-08-04T15:28:12.875" v="2363" actId="2696"/>
        <pc:sldMkLst>
          <pc:docMk/>
          <pc:sldMk cId="1376049602" sldId="447"/>
        </pc:sldMkLst>
      </pc:sldChg>
      <pc:sldChg chg="new del">
        <pc:chgData name="Karen Howard" userId="f023de57-1e94-40be-8cc7-701c3d85f778" providerId="ADAL" clId="{349ED7C4-2986-40D7-84C1-BE4214EA312D}" dt="2023-08-04T15:28:36.336" v="2367" actId="2696"/>
        <pc:sldMkLst>
          <pc:docMk/>
          <pc:sldMk cId="2057472786" sldId="447"/>
        </pc:sldMkLst>
      </pc:sldChg>
      <pc:sldChg chg="new del">
        <pc:chgData name="Karen Howard" userId="f023de57-1e94-40be-8cc7-701c3d85f778" providerId="ADAL" clId="{349ED7C4-2986-40D7-84C1-BE4214EA312D}" dt="2023-08-04T15:27:03.918" v="2351" actId="2696"/>
        <pc:sldMkLst>
          <pc:docMk/>
          <pc:sldMk cId="2646506900" sldId="447"/>
        </pc:sldMkLst>
      </pc:sldChg>
      <pc:sldChg chg="modSp new mod">
        <pc:chgData name="Karen Howard" userId="f023de57-1e94-40be-8cc7-701c3d85f778" providerId="ADAL" clId="{349ED7C4-2986-40D7-84C1-BE4214EA312D}" dt="2023-08-07T16:18:33.642" v="3723" actId="14100"/>
        <pc:sldMkLst>
          <pc:docMk/>
          <pc:sldMk cId="3023674126" sldId="447"/>
        </pc:sldMkLst>
        <pc:spChg chg="mod">
          <ac:chgData name="Karen Howard" userId="f023de57-1e94-40be-8cc7-701c3d85f778" providerId="ADAL" clId="{349ED7C4-2986-40D7-84C1-BE4214EA312D}" dt="2023-08-07T16:15:47.631" v="3705" actId="207"/>
          <ac:spMkLst>
            <pc:docMk/>
            <pc:sldMk cId="3023674126" sldId="447"/>
            <ac:spMk id="2" creationId="{4D48FC99-C07B-43C2-B164-20BFE86CC26D}"/>
          </ac:spMkLst>
        </pc:spChg>
        <pc:spChg chg="mod">
          <ac:chgData name="Karen Howard" userId="f023de57-1e94-40be-8cc7-701c3d85f778" providerId="ADAL" clId="{349ED7C4-2986-40D7-84C1-BE4214EA312D}" dt="2023-08-07T16:18:33.642" v="3723" actId="14100"/>
          <ac:spMkLst>
            <pc:docMk/>
            <pc:sldMk cId="3023674126" sldId="447"/>
            <ac:spMk id="3" creationId="{E79CA751-AF7F-4556-9F7F-08093BFB66A8}"/>
          </ac:spMkLst>
        </pc:spChg>
      </pc:sldChg>
      <pc:sldChg chg="new del">
        <pc:chgData name="Karen Howard" userId="f023de57-1e94-40be-8cc7-701c3d85f778" providerId="ADAL" clId="{349ED7C4-2986-40D7-84C1-BE4214EA312D}" dt="2023-08-04T15:27:52.026" v="2359" actId="2696"/>
        <pc:sldMkLst>
          <pc:docMk/>
          <pc:sldMk cId="3561081013" sldId="447"/>
        </pc:sldMkLst>
      </pc:sldChg>
      <pc:sldChg chg="new del">
        <pc:chgData name="Karen Howard" userId="f023de57-1e94-40be-8cc7-701c3d85f778" providerId="ADAL" clId="{349ED7C4-2986-40D7-84C1-BE4214EA312D}" dt="2023-08-04T15:27:25.051" v="2353" actId="2696"/>
        <pc:sldMkLst>
          <pc:docMk/>
          <pc:sldMk cId="3729821314" sldId="447"/>
        </pc:sldMkLst>
      </pc:sldChg>
      <pc:sldChg chg="new del">
        <pc:chgData name="Karen Howard" userId="f023de57-1e94-40be-8cc7-701c3d85f778" providerId="ADAL" clId="{349ED7C4-2986-40D7-84C1-BE4214EA312D}" dt="2023-08-04T15:27:38.412" v="2355" actId="2696"/>
        <pc:sldMkLst>
          <pc:docMk/>
          <pc:sldMk cId="4131004567" sldId="447"/>
        </pc:sldMkLst>
      </pc:sldChg>
      <pc:sldChg chg="modSp new mod">
        <pc:chgData name="Karen Howard" userId="f023de57-1e94-40be-8cc7-701c3d85f778" providerId="ADAL" clId="{349ED7C4-2986-40D7-84C1-BE4214EA312D}" dt="2023-08-07T16:20:00.649" v="3729" actId="14100"/>
        <pc:sldMkLst>
          <pc:docMk/>
          <pc:sldMk cId="440548865" sldId="448"/>
        </pc:sldMkLst>
        <pc:spChg chg="mod">
          <ac:chgData name="Karen Howard" userId="f023de57-1e94-40be-8cc7-701c3d85f778" providerId="ADAL" clId="{349ED7C4-2986-40D7-84C1-BE4214EA312D}" dt="2023-08-07T16:20:00.649" v="3729" actId="14100"/>
          <ac:spMkLst>
            <pc:docMk/>
            <pc:sldMk cId="440548865" sldId="448"/>
            <ac:spMk id="2" creationId="{5DACFAA6-DCE7-4E0F-A56E-B48A98C33BB1}"/>
          </ac:spMkLst>
        </pc:spChg>
        <pc:spChg chg="mod">
          <ac:chgData name="Karen Howard" userId="f023de57-1e94-40be-8cc7-701c3d85f778" providerId="ADAL" clId="{349ED7C4-2986-40D7-84C1-BE4214EA312D}" dt="2023-08-07T16:19:25.817" v="3726" actId="207"/>
          <ac:spMkLst>
            <pc:docMk/>
            <pc:sldMk cId="440548865" sldId="448"/>
            <ac:spMk id="3" creationId="{57D6B1C0-5DCE-43C5-91C9-B9EA094810FB}"/>
          </ac:spMkLst>
        </pc:spChg>
      </pc:sldChg>
      <pc:sldChg chg="new del">
        <pc:chgData name="Karen Howard" userId="f023de57-1e94-40be-8cc7-701c3d85f778" providerId="ADAL" clId="{349ED7C4-2986-40D7-84C1-BE4214EA312D}" dt="2023-08-04T15:27:55.925" v="2360" actId="2696"/>
        <pc:sldMkLst>
          <pc:docMk/>
          <pc:sldMk cId="3659346786" sldId="448"/>
        </pc:sldMkLst>
      </pc:sldChg>
      <pc:sldChg chg="modSp new mod">
        <pc:chgData name="Karen Howard" userId="f023de57-1e94-40be-8cc7-701c3d85f778" providerId="ADAL" clId="{349ED7C4-2986-40D7-84C1-BE4214EA312D}" dt="2023-08-07T16:20:43.868" v="3734" actId="255"/>
        <pc:sldMkLst>
          <pc:docMk/>
          <pc:sldMk cId="107009488" sldId="449"/>
        </pc:sldMkLst>
        <pc:spChg chg="mod">
          <ac:chgData name="Karen Howard" userId="f023de57-1e94-40be-8cc7-701c3d85f778" providerId="ADAL" clId="{349ED7C4-2986-40D7-84C1-BE4214EA312D}" dt="2023-08-07T16:20:09.303" v="3730" actId="255"/>
          <ac:spMkLst>
            <pc:docMk/>
            <pc:sldMk cId="107009488" sldId="449"/>
            <ac:spMk id="2" creationId="{A9C175BE-2636-4930-A2E5-E4429C360C74}"/>
          </ac:spMkLst>
        </pc:spChg>
        <pc:spChg chg="mod">
          <ac:chgData name="Karen Howard" userId="f023de57-1e94-40be-8cc7-701c3d85f778" providerId="ADAL" clId="{349ED7C4-2986-40D7-84C1-BE4214EA312D}" dt="2023-08-07T16:20:43.868" v="3734" actId="255"/>
          <ac:spMkLst>
            <pc:docMk/>
            <pc:sldMk cId="107009488" sldId="449"/>
            <ac:spMk id="3" creationId="{F8200CC5-A324-48BE-8162-66A332139B28}"/>
          </ac:spMkLst>
        </pc:spChg>
      </pc:sldChg>
      <pc:sldChg chg="new del">
        <pc:chgData name="Karen Howard" userId="f023de57-1e94-40be-8cc7-701c3d85f778" providerId="ADAL" clId="{349ED7C4-2986-40D7-84C1-BE4214EA312D}" dt="2023-08-04T15:28:00.254" v="2361" actId="2696"/>
        <pc:sldMkLst>
          <pc:docMk/>
          <pc:sldMk cId="1830720400" sldId="449"/>
        </pc:sldMkLst>
      </pc:sldChg>
      <pc:sldChg chg="modSp new mod">
        <pc:chgData name="Karen Howard" userId="f023de57-1e94-40be-8cc7-701c3d85f778" providerId="ADAL" clId="{349ED7C4-2986-40D7-84C1-BE4214EA312D}" dt="2023-08-07T16:02:23.418" v="3518" actId="14100"/>
        <pc:sldMkLst>
          <pc:docMk/>
          <pc:sldMk cId="1325646666" sldId="450"/>
        </pc:sldMkLst>
        <pc:spChg chg="mod">
          <ac:chgData name="Karen Howard" userId="f023de57-1e94-40be-8cc7-701c3d85f778" providerId="ADAL" clId="{349ED7C4-2986-40D7-84C1-BE4214EA312D}" dt="2023-08-07T15:54:53.574" v="3093" actId="20577"/>
          <ac:spMkLst>
            <pc:docMk/>
            <pc:sldMk cId="1325646666" sldId="450"/>
            <ac:spMk id="2" creationId="{399A38F0-4D3B-4F4F-B7C7-39C7028B3883}"/>
          </ac:spMkLst>
        </pc:spChg>
        <pc:spChg chg="mod">
          <ac:chgData name="Karen Howard" userId="f023de57-1e94-40be-8cc7-701c3d85f778" providerId="ADAL" clId="{349ED7C4-2986-40D7-84C1-BE4214EA312D}" dt="2023-08-07T16:02:23.418" v="3518" actId="14100"/>
          <ac:spMkLst>
            <pc:docMk/>
            <pc:sldMk cId="1325646666" sldId="450"/>
            <ac:spMk id="3" creationId="{B06AD047-6AF1-4F17-964A-BA1129047C8A}"/>
          </ac:spMkLst>
        </pc:spChg>
      </pc:sldChg>
      <pc:sldChg chg="modSp new mod">
        <pc:chgData name="Karen Howard" userId="f023de57-1e94-40be-8cc7-701c3d85f778" providerId="ADAL" clId="{349ED7C4-2986-40D7-84C1-BE4214EA312D}" dt="2023-08-07T16:19:52.075" v="3728" actId="255"/>
        <pc:sldMkLst>
          <pc:docMk/>
          <pc:sldMk cId="4209426841" sldId="451"/>
        </pc:sldMkLst>
        <pc:spChg chg="mod">
          <ac:chgData name="Karen Howard" userId="f023de57-1e94-40be-8cc7-701c3d85f778" providerId="ADAL" clId="{349ED7C4-2986-40D7-84C1-BE4214EA312D}" dt="2023-08-07T16:19:52.075" v="3728" actId="255"/>
          <ac:spMkLst>
            <pc:docMk/>
            <pc:sldMk cId="4209426841" sldId="451"/>
            <ac:spMk id="2" creationId="{67BA2010-E6BB-4AA3-B111-643FE55D7E1F}"/>
          </ac:spMkLst>
        </pc:spChg>
        <pc:spChg chg="mod">
          <ac:chgData name="Karen Howard" userId="f023de57-1e94-40be-8cc7-701c3d85f778" providerId="ADAL" clId="{349ED7C4-2986-40D7-84C1-BE4214EA312D}" dt="2023-08-07T16:18:50.945" v="3724" actId="255"/>
          <ac:spMkLst>
            <pc:docMk/>
            <pc:sldMk cId="4209426841" sldId="451"/>
            <ac:spMk id="3" creationId="{F943F0BB-9AF5-4EDD-A913-80446301F3C0}"/>
          </ac:spMkLst>
        </pc:spChg>
      </pc:sldChg>
      <pc:sldChg chg="modSp new mod">
        <pc:chgData name="Karen Howard" userId="f023de57-1e94-40be-8cc7-701c3d85f778" providerId="ADAL" clId="{349ED7C4-2986-40D7-84C1-BE4214EA312D}" dt="2023-08-08T15:19:53.568" v="3880" actId="255"/>
        <pc:sldMkLst>
          <pc:docMk/>
          <pc:sldMk cId="404467163" sldId="452"/>
        </pc:sldMkLst>
        <pc:spChg chg="mod">
          <ac:chgData name="Karen Howard" userId="f023de57-1e94-40be-8cc7-701c3d85f778" providerId="ADAL" clId="{349ED7C4-2986-40D7-84C1-BE4214EA312D}" dt="2023-08-08T15:18:45.961" v="3876" actId="20577"/>
          <ac:spMkLst>
            <pc:docMk/>
            <pc:sldMk cId="404467163" sldId="452"/>
            <ac:spMk id="2" creationId="{D220A7B8-028C-4F1A-8FDD-47F829292962}"/>
          </ac:spMkLst>
        </pc:spChg>
        <pc:spChg chg="mod">
          <ac:chgData name="Karen Howard" userId="f023de57-1e94-40be-8cc7-701c3d85f778" providerId="ADAL" clId="{349ED7C4-2986-40D7-84C1-BE4214EA312D}" dt="2023-08-08T15:19:53.568" v="3880" actId="255"/>
          <ac:spMkLst>
            <pc:docMk/>
            <pc:sldMk cId="404467163" sldId="452"/>
            <ac:spMk id="3" creationId="{55BE862E-0368-44A8-8A9B-9BAEB3CF5B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CE25-0FFC-4067-9887-0249A296CE06}" type="datetimeFigureOut">
              <a:rPr lang="en-US" smtClean="0"/>
              <a:t>8/9/2023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60AF-8633-4885-BDE3-63F569FE4E47}" type="slidenum">
              <a:rPr lang="en-US" smtClean="0"/>
              <a:t>‹#›</a:t>
            </a:fld>
            <a:endParaRPr lang="en-US"/>
          </a:p>
        </p:txBody>
      </p:sp>
    </p:spTree>
    <p:extLst>
      <p:ext uri="{BB962C8B-B14F-4D97-AF65-F5344CB8AC3E}">
        <p14:creationId xmlns:p14="http://schemas.microsoft.com/office/powerpoint/2010/main" val="28157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D60AF-8633-4885-BDE3-63F569FE4E47}" type="slidenum">
              <a:rPr lang="en-US" smtClean="0"/>
              <a:t>18</a:t>
            </a:fld>
            <a:endParaRPr lang="en-US"/>
          </a:p>
        </p:txBody>
      </p:sp>
    </p:spTree>
    <p:extLst>
      <p:ext uri="{BB962C8B-B14F-4D97-AF65-F5344CB8AC3E}">
        <p14:creationId xmlns:p14="http://schemas.microsoft.com/office/powerpoint/2010/main" val="30015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D60AF-8633-4885-BDE3-63F569FE4E47}" type="slidenum">
              <a:rPr lang="en-US" smtClean="0"/>
              <a:t>26</a:t>
            </a:fld>
            <a:endParaRPr lang="en-US"/>
          </a:p>
        </p:txBody>
      </p:sp>
    </p:spTree>
    <p:extLst>
      <p:ext uri="{BB962C8B-B14F-4D97-AF65-F5344CB8AC3E}">
        <p14:creationId xmlns:p14="http://schemas.microsoft.com/office/powerpoint/2010/main" val="4890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111</a:t>
            </a:fld>
            <a:endParaRPr lang="en-US"/>
          </a:p>
        </p:txBody>
      </p:sp>
    </p:spTree>
    <p:extLst>
      <p:ext uri="{BB962C8B-B14F-4D97-AF65-F5344CB8AC3E}">
        <p14:creationId xmlns:p14="http://schemas.microsoft.com/office/powerpoint/2010/main" val="289472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112</a:t>
            </a:fld>
            <a:endParaRPr lang="en-US"/>
          </a:p>
        </p:txBody>
      </p:sp>
    </p:spTree>
    <p:extLst>
      <p:ext uri="{BB962C8B-B14F-4D97-AF65-F5344CB8AC3E}">
        <p14:creationId xmlns:p14="http://schemas.microsoft.com/office/powerpoint/2010/main" val="120342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spTree>
    <p:extLst>
      <p:ext uri="{BB962C8B-B14F-4D97-AF65-F5344CB8AC3E}">
        <p14:creationId xmlns:p14="http://schemas.microsoft.com/office/powerpoint/2010/main" val="301310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485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743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2626068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72-1566-C340-A75C-979E29DF6192}"/>
              </a:ext>
            </a:extLst>
          </p:cNvPr>
          <p:cNvSpPr>
            <a:spLocks noGrp="1"/>
          </p:cNvSpPr>
          <p:nvPr>
            <p:ph type="ctrTitle"/>
          </p:nvPr>
        </p:nvSpPr>
        <p:spPr>
          <a:xfrm>
            <a:off x="103420" y="996696"/>
            <a:ext cx="4386429" cy="2124876"/>
          </a:xfrm>
        </p:spPr>
        <p:txBody>
          <a:bodyPr>
            <a:normAutofit fontScale="90000"/>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Financial Management of </a:t>
            </a:r>
            <a:br>
              <a:rPr lang="en-US" dirty="0">
                <a:solidFill>
                  <a:schemeClr val="accent4">
                    <a:lumMod val="75000"/>
                  </a:schemeClr>
                </a:solidFill>
                <a:latin typeface="Times New Roman" panose="02020603050405020304" pitchFamily="18" charset="0"/>
                <a:cs typeface="Times New Roman" panose="02020603050405020304" pitchFamily="18" charset="0"/>
              </a:rPr>
            </a:br>
            <a:r>
              <a:rPr lang="en-US" dirty="0">
                <a:solidFill>
                  <a:schemeClr val="accent4">
                    <a:lumMod val="75000"/>
                  </a:schemeClr>
                </a:solidFill>
                <a:latin typeface="Times New Roman" panose="02020603050405020304" pitchFamily="18" charset="0"/>
                <a:cs typeface="Times New Roman" panose="02020603050405020304" pitchFamily="18" charset="0"/>
              </a:rPr>
              <a:t>Special Education Programs</a:t>
            </a:r>
            <a:br>
              <a:rPr lang="en-US" dirty="0">
                <a:solidFill>
                  <a:schemeClr val="accent4">
                    <a:lumMod val="75000"/>
                  </a:schemeClr>
                </a:solidFill>
                <a:latin typeface="Times New Roman" panose="02020603050405020304" pitchFamily="18" charset="0"/>
                <a:cs typeface="Times New Roman" panose="02020603050405020304" pitchFamily="18" charset="0"/>
              </a:rPr>
            </a:br>
            <a:r>
              <a:rPr lang="en-US" dirty="0">
                <a:solidFill>
                  <a:schemeClr val="accent4">
                    <a:lumMod val="75000"/>
                  </a:schemeClr>
                </a:solidFill>
                <a:latin typeface="Times New Roman" panose="02020603050405020304" pitchFamily="18" charset="0"/>
                <a:cs typeface="Times New Roman" panose="02020603050405020304" pitchFamily="18" charset="0"/>
              </a:rPr>
              <a:t>Federal IDEA Part B Funds</a:t>
            </a:r>
          </a:p>
        </p:txBody>
      </p:sp>
      <p:sp>
        <p:nvSpPr>
          <p:cNvPr id="3" name="Subtitle 2">
            <a:extLst>
              <a:ext uri="{FF2B5EF4-FFF2-40B4-BE49-F238E27FC236}">
                <a16:creationId xmlns:a16="http://schemas.microsoft.com/office/drawing/2014/main" id="{FA7BCB10-F0AD-B745-9D5D-AE75FE0F02D2}"/>
              </a:ext>
            </a:extLst>
          </p:cNvPr>
          <p:cNvSpPr>
            <a:spLocks noGrp="1"/>
          </p:cNvSpPr>
          <p:nvPr>
            <p:ph type="subTitle" idx="1"/>
          </p:nvPr>
        </p:nvSpPr>
        <p:spPr/>
        <p:txBody>
          <a:bodyPr>
            <a:normAutofit/>
          </a:bodyPr>
          <a:lstStyle/>
          <a:p>
            <a:r>
              <a:rPr lang="en-US" sz="2400" dirty="0">
                <a:solidFill>
                  <a:schemeClr val="accent4">
                    <a:lumMod val="75000"/>
                  </a:schemeClr>
                </a:solidFill>
                <a:latin typeface="Times New Roman" panose="02020603050405020304" pitchFamily="18" charset="0"/>
                <a:cs typeface="Times New Roman" panose="02020603050405020304" pitchFamily="18" charset="0"/>
              </a:rPr>
              <a:t>Special Education Services</a:t>
            </a:r>
          </a:p>
        </p:txBody>
      </p:sp>
    </p:spTree>
    <p:extLst>
      <p:ext uri="{BB962C8B-B14F-4D97-AF65-F5344CB8AC3E}">
        <p14:creationId xmlns:p14="http://schemas.microsoft.com/office/powerpoint/2010/main" val="70248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4781973"/>
            <a:ext cx="7662655" cy="1775277"/>
          </a:xfrm>
        </p:spPr>
        <p:txBody>
          <a:bodyPr>
            <a:normAutofit/>
          </a:bodyPr>
          <a:lstStyle/>
          <a:p>
            <a:pPr algn="ctr"/>
            <a:r>
              <a:rPr lang="en-US" dirty="0">
                <a:solidFill>
                  <a:srgbClr val="0070C0"/>
                </a:solidFill>
              </a:rPr>
              <a:t>	</a:t>
            </a:r>
            <a:r>
              <a:rPr lang="en-US" sz="4400" b="0" dirty="0">
                <a:solidFill>
                  <a:schemeClr val="accent4">
                    <a:lumMod val="75000"/>
                  </a:schemeClr>
                </a:solidFill>
                <a:latin typeface="Times New Roman" panose="02020603050405020304" pitchFamily="18" charset="0"/>
                <a:cs typeface="Times New Roman" panose="02020603050405020304" pitchFamily="18" charset="0"/>
              </a:rPr>
              <a:t>Unlike MOE, There are </a:t>
            </a:r>
            <a:r>
              <a:rPr lang="en-US" sz="4400" b="0" u="sng" dirty="0">
                <a:solidFill>
                  <a:schemeClr val="accent4">
                    <a:lumMod val="75000"/>
                  </a:schemeClr>
                </a:solidFill>
                <a:latin typeface="Times New Roman" panose="02020603050405020304" pitchFamily="18" charset="0"/>
                <a:cs typeface="Times New Roman" panose="02020603050405020304" pitchFamily="18" charset="0"/>
              </a:rPr>
              <a:t>no</a:t>
            </a:r>
            <a:r>
              <a:rPr lang="en-US" sz="4400" b="0" dirty="0">
                <a:solidFill>
                  <a:schemeClr val="accent4">
                    <a:lumMod val="75000"/>
                  </a:schemeClr>
                </a:solidFill>
                <a:latin typeface="Times New Roman" panose="02020603050405020304" pitchFamily="18" charset="0"/>
                <a:cs typeface="Times New Roman" panose="02020603050405020304" pitchFamily="18" charset="0"/>
              </a:rPr>
              <a:t>    	exceptions for Excess Cost</a:t>
            </a:r>
            <a:endParaRPr lang="en-US" b="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6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High Needs</a:t>
            </a:r>
          </a:p>
        </p:txBody>
      </p:sp>
      <p:sp>
        <p:nvSpPr>
          <p:cNvPr id="3" name="Text Placeholder 2"/>
          <p:cNvSpPr>
            <a:spLocks noGrp="1"/>
          </p:cNvSpPr>
          <p:nvPr>
            <p:ph type="body" idx="1"/>
          </p:nvPr>
        </p:nvSpPr>
        <p:spPr>
          <a:xfrm>
            <a:off x="275750" y="4962832"/>
            <a:ext cx="8592500" cy="112681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Tier I and Tier II</a:t>
            </a:r>
          </a:p>
        </p:txBody>
      </p:sp>
    </p:spTree>
    <p:extLst>
      <p:ext uri="{BB962C8B-B14F-4D97-AF65-F5344CB8AC3E}">
        <p14:creationId xmlns:p14="http://schemas.microsoft.com/office/powerpoint/2010/main" val="2793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Tier I</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Out-of-State residential placements (prior OSDE approval required).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be written in the students IEP.</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have acceptance letter from the Out-of-State resident facility.</a:t>
            </a:r>
          </a:p>
          <a:p>
            <a:endParaRPr lang="en-US" dirty="0"/>
          </a:p>
        </p:txBody>
      </p:sp>
    </p:spTree>
    <p:extLst>
      <p:ext uri="{BB962C8B-B14F-4D97-AF65-F5344CB8AC3E}">
        <p14:creationId xmlns:p14="http://schemas.microsoft.com/office/powerpoint/2010/main" val="33852934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Tier II</a:t>
            </a:r>
          </a:p>
          <a:p>
            <a:pPr marL="342900" lvl="1" indent="0">
              <a:buClr>
                <a:schemeClr val="accent2"/>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Applicants must meet the following qualifications:</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 least three times the average per pupil   expenditure in Oklahoma.</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 least 10% of the LEA’s previous year’s Flow-Through allocation (for all high need children).</a:t>
            </a:r>
          </a:p>
          <a:p>
            <a:pPr lvl="2">
              <a:buClr>
                <a:schemeClr val="accent4">
                  <a:lumMod val="75000"/>
                </a:schemeClr>
              </a:buClr>
              <a:buFont typeface="Wingdings" panose="05000000000000000000" pitchFamily="2" charset="2"/>
              <a:buChar char="Ø"/>
            </a:pPr>
            <a:r>
              <a:rPr lang="en-US" sz="2900" dirty="0">
                <a:solidFill>
                  <a:schemeClr val="accent4">
                    <a:lumMod val="75000"/>
                  </a:schemeClr>
                </a:solidFill>
                <a:latin typeface="Times New Roman" panose="02020603050405020304" pitchFamily="18" charset="0"/>
                <a:cs typeface="Times New Roman" panose="02020603050405020304" pitchFamily="18" charset="0"/>
              </a:rPr>
              <a:t>Funds will be awarded based on availability.</a:t>
            </a:r>
          </a:p>
          <a:p>
            <a:endParaRPr lang="en-US" dirty="0"/>
          </a:p>
        </p:txBody>
      </p:sp>
    </p:spTree>
    <p:extLst>
      <p:ext uri="{BB962C8B-B14F-4D97-AF65-F5344CB8AC3E}">
        <p14:creationId xmlns:p14="http://schemas.microsoft.com/office/powerpoint/2010/main" val="10945433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High Need Students</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Applications for Tier I and Tier II programs will be available on the SDE Special Education web site.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Applications for Tier I and Tier II programs will be due on the Fourth Friday of July.</a:t>
            </a:r>
          </a:p>
        </p:txBody>
      </p:sp>
    </p:spTree>
    <p:extLst>
      <p:ext uri="{BB962C8B-B14F-4D97-AF65-F5344CB8AC3E}">
        <p14:creationId xmlns:p14="http://schemas.microsoft.com/office/powerpoint/2010/main" val="39268530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36592"/>
            <a:ext cx="7772400" cy="1032383"/>
          </a:xfrm>
        </p:spPr>
        <p:txBody>
          <a:bodyPr>
            <a:normAutofit fontScale="90000"/>
          </a:bodyPr>
          <a:lstStyle/>
          <a:p>
            <a:r>
              <a:rPr lang="en-US" dirty="0"/>
              <a:t>Lindsey Nicole Henry Scholarship for Children with Disabilities</a:t>
            </a:r>
          </a:p>
        </p:txBody>
      </p:sp>
      <p:sp>
        <p:nvSpPr>
          <p:cNvPr id="3" name="Rectangle 2"/>
          <p:cNvSpPr/>
          <p:nvPr/>
        </p:nvSpPr>
        <p:spPr>
          <a:xfrm>
            <a:off x="330200" y="3105835"/>
            <a:ext cx="6527800"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Lindsey Nicole Henry Scholarship </a:t>
            </a:r>
          </a:p>
        </p:txBody>
      </p:sp>
    </p:spTree>
    <p:extLst>
      <p:ext uri="{BB962C8B-B14F-4D97-AF65-F5344CB8AC3E}">
        <p14:creationId xmlns:p14="http://schemas.microsoft.com/office/powerpoint/2010/main" val="38829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9" y="146305"/>
            <a:ext cx="9023261" cy="1122056"/>
          </a:xfrm>
        </p:spPr>
        <p:txBody>
          <a:bodyPr>
            <a:noAutofit/>
          </a:bodyPr>
          <a:lstStyle/>
          <a:p>
            <a:pPr algn="ctr">
              <a:lnSpc>
                <a:spcPct val="80000"/>
              </a:lnSpc>
            </a:pPr>
            <a:r>
              <a:rPr lang="en-US" sz="3600" dirty="0">
                <a:solidFill>
                  <a:schemeClr val="accent4">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Lindsey Nicole Henry (LNH) Scholarship Act (70 O.S. § 13-101.2) is a law which became effective August 26, 2011.</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Act created a scholarship for use at a private school accredited by the State Board of Education or another accrediting association approved by the State Board of Education for students with IEPs.</a:t>
            </a:r>
          </a:p>
        </p:txBody>
      </p:sp>
    </p:spTree>
    <p:extLst>
      <p:ext uri="{BB962C8B-B14F-4D97-AF65-F5344CB8AC3E}">
        <p14:creationId xmlns:p14="http://schemas.microsoft.com/office/powerpoint/2010/main" val="29003395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9F4894-0D8E-CF44-ACAE-8CDFE4991D86}"/>
              </a:ext>
            </a:extLst>
          </p:cNvPr>
          <p:cNvSpPr>
            <a:spLocks noGrp="1"/>
          </p:cNvSpPr>
          <p:nvPr>
            <p:ph type="title"/>
          </p:nvPr>
        </p:nvSpPr>
        <p:spPr>
          <a:xfrm>
            <a:off x="120739" y="219456"/>
            <a:ext cx="9023261" cy="1041531"/>
          </a:xfrm>
        </p:spPr>
        <p:txBody>
          <a:bodyPr>
            <a:noAutofit/>
          </a:bodyPr>
          <a:lstStyle/>
          <a:p>
            <a:pPr algn="ctr">
              <a:lnSpc>
                <a:spcPct val="80000"/>
              </a:lnSpc>
            </a:pPr>
            <a:r>
              <a:rPr lang="en-US" sz="3600" dirty="0">
                <a:solidFill>
                  <a:schemeClr val="accent4">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Parents must complete the application process with the OSDE-SES by December 1 of the school year considered.</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Public Schools must notify parents annually of this option.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public school must continue with child find obligation.</a:t>
            </a:r>
            <a:r>
              <a:rPr lang="en-US" dirty="0">
                <a:solidFill>
                  <a:schemeClr val="accent4">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34173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204353"/>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Lindsey Nicole Henry Scholarship for Students with Disabilities</a:t>
            </a:r>
          </a:p>
        </p:txBody>
      </p:sp>
      <p:sp>
        <p:nvSpPr>
          <p:cNvPr id="3" name="Content Placeholder 2"/>
          <p:cNvSpPr>
            <a:spLocks noGrp="1"/>
          </p:cNvSpPr>
          <p:nvPr>
            <p:ph idx="1"/>
          </p:nvPr>
        </p:nvSpPr>
        <p:spPr>
          <a:xfrm>
            <a:off x="457200" y="2039112"/>
            <a:ext cx="8229600" cy="4087051"/>
          </a:xfrm>
        </p:spPr>
        <p:txBody>
          <a:bodyPr/>
          <a:lstStyle/>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LNHS began in 2010-2011</a:t>
            </a:r>
          </a:p>
          <a:p>
            <a:pPr>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student enrollment count was 53</a:t>
            </a:r>
          </a:p>
          <a:p>
            <a:pPr>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current enrollment count is 1437</a:t>
            </a:r>
          </a:p>
          <a:p>
            <a:pPr>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2"/>
              </a:buClr>
            </a:pPr>
            <a:endParaRPr lang="en-US" dirty="0"/>
          </a:p>
          <a:p>
            <a:endParaRPr lang="en-US" dirty="0"/>
          </a:p>
        </p:txBody>
      </p:sp>
    </p:spTree>
    <p:extLst>
      <p:ext uri="{BB962C8B-B14F-4D97-AF65-F5344CB8AC3E}">
        <p14:creationId xmlns:p14="http://schemas.microsoft.com/office/powerpoint/2010/main" val="371992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Finance Resources</a:t>
            </a:r>
          </a:p>
        </p:txBody>
      </p:sp>
      <p:sp>
        <p:nvSpPr>
          <p:cNvPr id="3" name="Content Placeholder 2"/>
          <p:cNvSpPr>
            <a:spLocks noGrp="1"/>
          </p:cNvSpPr>
          <p:nvPr>
            <p:ph type="body" idx="1"/>
          </p:nvPr>
        </p:nvSpPr>
        <p:spPr/>
        <p:txBody>
          <a:bodyPr/>
          <a:lstStyle/>
          <a:p>
            <a:endParaRPr lang="en-US"/>
          </a:p>
          <a:p>
            <a:endParaRPr lang="en-US" dirty="0"/>
          </a:p>
        </p:txBody>
      </p:sp>
      <p:sp>
        <p:nvSpPr>
          <p:cNvPr id="4" name="Rectangle 3"/>
          <p:cNvSpPr/>
          <p:nvPr/>
        </p:nvSpPr>
        <p:spPr>
          <a:xfrm>
            <a:off x="275750" y="3060184"/>
            <a:ext cx="5213695"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Finance Resources</a:t>
            </a:r>
          </a:p>
        </p:txBody>
      </p:sp>
    </p:spTree>
    <p:extLst>
      <p:ext uri="{BB962C8B-B14F-4D97-AF65-F5344CB8AC3E}">
        <p14:creationId xmlns:p14="http://schemas.microsoft.com/office/powerpoint/2010/main" val="14581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Resources</a:t>
            </a:r>
          </a:p>
        </p:txBody>
      </p:sp>
      <p:sp>
        <p:nvSpPr>
          <p:cNvPr id="3" name="Content Placeholder 2"/>
          <p:cNvSpPr>
            <a:spLocks noGrp="1"/>
          </p:cNvSpPr>
          <p:nvPr>
            <p:ph idx="1"/>
          </p:nvPr>
        </p:nvSpPr>
        <p:spPr>
          <a:xfrm>
            <a:off x="220650" y="1607574"/>
            <a:ext cx="8702702" cy="4569389"/>
          </a:xfrm>
        </p:spPr>
        <p:txBody>
          <a:bodyPr>
            <a:normAutofit fontScale="700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http://</a:t>
            </a:r>
            <a:r>
              <a:rPr lang="en-US" sz="3200" dirty="0" err="1">
                <a:solidFill>
                  <a:schemeClr val="accent4">
                    <a:lumMod val="75000"/>
                  </a:schemeClr>
                </a:solidFill>
                <a:latin typeface="Times New Roman" panose="02020603050405020304" pitchFamily="18" charset="0"/>
                <a:cs typeface="Times New Roman" panose="02020603050405020304" pitchFamily="18" charset="0"/>
              </a:rPr>
              <a:t>ok.gov</a:t>
            </a:r>
            <a:r>
              <a:rPr lang="en-US" sz="3200" dirty="0">
                <a:solidFill>
                  <a:schemeClr val="accent4">
                    <a:lumMod val="75000"/>
                  </a:schemeClr>
                </a:solidFill>
                <a:latin typeface="Times New Roman" panose="02020603050405020304" pitchFamily="18" charset="0"/>
                <a:cs typeface="Times New Roman" panose="02020603050405020304" pitchFamily="18" charset="0"/>
              </a:rPr>
              <a:t>/</a:t>
            </a:r>
            <a:r>
              <a:rPr lang="en-US" sz="3200" dirty="0" err="1">
                <a:solidFill>
                  <a:schemeClr val="accent4">
                    <a:lumMod val="75000"/>
                  </a:schemeClr>
                </a:solidFill>
                <a:latin typeface="Times New Roman" panose="02020603050405020304" pitchFamily="18" charset="0"/>
                <a:cs typeface="Times New Roman" panose="02020603050405020304" pitchFamily="18" charset="0"/>
              </a:rPr>
              <a:t>sde</a:t>
            </a:r>
            <a:r>
              <a:rPr lang="en-US" sz="3200" dirty="0">
                <a:solidFill>
                  <a:schemeClr val="accent4">
                    <a:lumMod val="75000"/>
                  </a:schemeClr>
                </a:solidFill>
                <a:latin typeface="Times New Roman" panose="02020603050405020304" pitchFamily="18" charset="0"/>
                <a:cs typeface="Times New Roman" panose="02020603050405020304" pitchFamily="18" charset="0"/>
              </a:rPr>
              <a:t>/finance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Due date for financial activities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Frequently asked questions-Maintenance of Effort </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Time and Effort Samples and FAQ</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Board Policy Sample </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High Need Student Application</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COOP/Interlocal Coop Application</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Lindsey Nicole Henry Scholarship</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ARP Guidance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CloseOut Power Point</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Finance Funding Manual</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Joint Federal Programs Claims Procedures </a:t>
            </a:r>
          </a:p>
        </p:txBody>
      </p:sp>
    </p:spTree>
    <p:extLst>
      <p:ext uri="{BB962C8B-B14F-4D97-AF65-F5344CB8AC3E}">
        <p14:creationId xmlns:p14="http://schemas.microsoft.com/office/powerpoint/2010/main" val="29430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03B2-6C46-403F-8872-6507DF369AC0}"/>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 </a:t>
            </a:r>
          </a:p>
        </p:txBody>
      </p:sp>
      <p:sp>
        <p:nvSpPr>
          <p:cNvPr id="3" name="Content Placeholder 2">
            <a:extLst>
              <a:ext uri="{FF2B5EF4-FFF2-40B4-BE49-F238E27FC236}">
                <a16:creationId xmlns:a16="http://schemas.microsoft.com/office/drawing/2014/main" id="{07731A03-F711-49DE-8402-D68E00A12C8E}"/>
              </a:ext>
            </a:extLst>
          </p:cNvPr>
          <p:cNvSpPr>
            <a:spLocks noGrp="1"/>
          </p:cNvSpPr>
          <p:nvPr>
            <p:ph idx="1"/>
          </p:nvPr>
        </p:nvSpPr>
        <p:spPr>
          <a:xfrm>
            <a:off x="220650" y="1592494"/>
            <a:ext cx="8702702" cy="4584469"/>
          </a:xfrm>
        </p:spPr>
        <p:txBody>
          <a:bodyPr>
            <a:normAutofit lnSpcReduction="10000"/>
          </a:bodyPr>
          <a:lstStyle/>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Tips for determining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Ask the following questions:</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In the absence of special education needs, would this cost exist?  If no, then the cost is an excess cost. If yes, then the cost is not an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Is this cost also generated by students without disabilities?        If no, then the cost is an excess cost.  If yes, then the cost is not an excess cost.</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If it is a student specific service, is the service documented in 	the student’s IEP?                                                                                                  If yes, then the cost is an excess cost.  If no, then the cost is not an excess cost.</a:t>
            </a:r>
          </a:p>
          <a:p>
            <a:endParaRPr lang="en-US" dirty="0"/>
          </a:p>
        </p:txBody>
      </p:sp>
    </p:spTree>
    <p:extLst>
      <p:ext uri="{BB962C8B-B14F-4D97-AF65-F5344CB8AC3E}">
        <p14:creationId xmlns:p14="http://schemas.microsoft.com/office/powerpoint/2010/main" val="9357075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For the new fiscal year ;</a:t>
            </a:r>
          </a:p>
          <a:p>
            <a:pPr marL="0" indent="0">
              <a:buNone/>
            </a:pPr>
            <a:endParaRPr lang="en-US" sz="5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GMS opens first Friday in May </a:t>
            </a:r>
          </a:p>
          <a:p>
            <a:pPr marL="0" indent="0">
              <a:buNone/>
            </a:pPr>
            <a:endParaRPr lang="en-US" sz="5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Due prior to July 1</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Assurances</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LEA Agreement</a:t>
            </a:r>
          </a:p>
          <a:p>
            <a:pPr lvl="1">
              <a:buClr>
                <a:schemeClr val="accent2"/>
              </a:buClr>
            </a:pPr>
            <a:endParaRPr lang="en-US" sz="5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5800" dirty="0">
                <a:solidFill>
                  <a:schemeClr val="accent4">
                    <a:lumMod val="75000"/>
                  </a:schemeClr>
                </a:solidFill>
                <a:latin typeface="Times New Roman" panose="02020603050405020304" pitchFamily="18" charset="0"/>
                <a:cs typeface="Times New Roman" panose="02020603050405020304" pitchFamily="18" charset="0"/>
              </a:rPr>
              <a:t>Due by the fourth Friday of July </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Tier I  Out-of-State Residential Application</a:t>
            </a:r>
          </a:p>
          <a:p>
            <a:pPr lvl="1">
              <a:buClr>
                <a:schemeClr val="accent4">
                  <a:lumMod val="75000"/>
                </a:schemeClr>
              </a:buClr>
              <a:buFont typeface="Wingdings" panose="05000000000000000000" pitchFamily="2" charset="2"/>
              <a:buChar char="Ø"/>
            </a:pPr>
            <a:r>
              <a:rPr lang="en-US" sz="5800" dirty="0">
                <a:solidFill>
                  <a:schemeClr val="accent4">
                    <a:lumMod val="75000"/>
                  </a:schemeClr>
                </a:solidFill>
                <a:latin typeface="Times New Roman" panose="02020603050405020304" pitchFamily="18" charset="0"/>
                <a:cs typeface="Times New Roman" panose="02020603050405020304" pitchFamily="18" charset="0"/>
              </a:rPr>
              <a:t>Tier II  High Needs Application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98888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a:xfrm>
            <a:off x="220650" y="1914115"/>
            <a:ext cx="8702702" cy="4351338"/>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October 31 </a:t>
            </a:r>
          </a:p>
          <a:p>
            <a:pPr lvl="1">
              <a:buClr>
                <a:schemeClr val="accent4">
                  <a:lumMod val="75000"/>
                </a:schemeClr>
              </a:buClr>
              <a:buFont typeface="Wingdings" panose="05000000000000000000" pitchFamily="2" charset="2"/>
              <a:buChar char="Ø"/>
            </a:pPr>
            <a:r>
              <a:rPr lang="en-US" sz="2900" dirty="0">
                <a:solidFill>
                  <a:schemeClr val="accent4">
                    <a:lumMod val="75000"/>
                  </a:schemeClr>
                </a:solidFill>
                <a:latin typeface="Times New Roman" panose="02020603050405020304" pitchFamily="18" charset="0"/>
                <a:cs typeface="Times New Roman" panose="02020603050405020304" pitchFamily="18" charset="0"/>
              </a:rPr>
              <a:t>IDEA Consolidated Applications</a:t>
            </a:r>
          </a:p>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June 1</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Last day to file a payable claim to be guaranteed payment by June 30</a:t>
            </a:r>
          </a:p>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June 30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Last day to submit a budget amendment </a:t>
            </a:r>
            <a:r>
              <a:rPr lang="en-US" sz="3200" dirty="0">
                <a:solidFill>
                  <a:schemeClr val="accent4">
                    <a:lumMod val="75000"/>
                  </a:schemeClr>
                </a:solidFill>
              </a:rPr>
              <a:t>   </a:t>
            </a:r>
          </a:p>
          <a:p>
            <a:pPr lvl="1"/>
            <a:endParaRPr lang="en-US" dirty="0"/>
          </a:p>
          <a:p>
            <a:pPr lvl="1"/>
            <a:endParaRPr lang="en-US" dirty="0"/>
          </a:p>
        </p:txBody>
      </p:sp>
    </p:spTree>
    <p:extLst>
      <p:ext uri="{BB962C8B-B14F-4D97-AF65-F5344CB8AC3E}">
        <p14:creationId xmlns:p14="http://schemas.microsoft.com/office/powerpoint/2010/main" val="15609867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August 1</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Expenditure Reports Due, (all expenditure reports submitted after August 1 are subject to the approval of the State Board of Education)</a:t>
            </a:r>
          </a:p>
          <a:p>
            <a:pPr lvl="1"/>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September 1</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 Closeout </a:t>
            </a:r>
          </a:p>
          <a:p>
            <a:pPr lvl="1"/>
            <a:endParaRPr lang="en-US" sz="3200" dirty="0"/>
          </a:p>
          <a:p>
            <a:pPr lvl="1"/>
            <a:endParaRPr lang="en-US" sz="3200" dirty="0"/>
          </a:p>
          <a:p>
            <a:pPr lvl="1"/>
            <a:endParaRPr lang="en-US" dirty="0"/>
          </a:p>
          <a:p>
            <a:pPr lvl="1"/>
            <a:endParaRPr lang="en-US" dirty="0"/>
          </a:p>
        </p:txBody>
      </p:sp>
    </p:spTree>
    <p:extLst>
      <p:ext uri="{BB962C8B-B14F-4D97-AF65-F5344CB8AC3E}">
        <p14:creationId xmlns:p14="http://schemas.microsoft.com/office/powerpoint/2010/main" val="21030273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Finance Due Dates</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December 1</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Submission of completed Lindsey Nicole Henry Scholarship Application </a:t>
            </a:r>
          </a:p>
          <a:p>
            <a:pPr lvl="1"/>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Project 615 Application.  LEAs not submitting an application by December 1 will forfeit their allocation.  These funds will be re-allocated to LEAs with a submitted application.</a:t>
            </a:r>
            <a:r>
              <a:rPr lang="en-US" sz="4000" dirty="0">
                <a:solidFill>
                  <a:schemeClr val="accent4">
                    <a:lumMod val="75000"/>
                  </a:schemeClr>
                </a:solidFill>
                <a:latin typeface="Times New Roman" panose="02020603050405020304" pitchFamily="18" charset="0"/>
                <a:cs typeface="Times New Roman" panose="02020603050405020304" pitchFamily="18" charset="0"/>
              </a:rPr>
              <a:t> </a:t>
            </a: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endParaRPr lang="en-US" sz="320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1452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Finance Team</a:t>
            </a:r>
          </a:p>
        </p:txBody>
      </p:sp>
      <p:sp>
        <p:nvSpPr>
          <p:cNvPr id="3" name="Content Placeholder 2"/>
          <p:cNvSpPr>
            <a:spLocks noGrp="1"/>
          </p:cNvSpPr>
          <p:nvPr>
            <p:ph idx="1"/>
          </p:nvPr>
        </p:nvSpPr>
        <p:spPr>
          <a:xfrm>
            <a:off x="457200" y="1773936"/>
            <a:ext cx="8229600" cy="4352227"/>
          </a:xfrm>
        </p:spPr>
        <p:txBody>
          <a:bodyPr>
            <a:normAutofit fontScale="92500" lnSpcReduction="10000"/>
          </a:bodyPr>
          <a:lstStyle/>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Carole Tomlin,      </a:t>
            </a:r>
            <a:r>
              <a:rPr lang="en-US" dirty="0">
                <a:solidFill>
                  <a:schemeClr val="accent4">
                    <a:lumMod val="75000"/>
                  </a:schemeClr>
                </a:solidFill>
                <a:latin typeface="Times New Roman" panose="02020603050405020304" pitchFamily="18" charset="0"/>
                <a:cs typeface="Times New Roman" panose="02020603050405020304" pitchFamily="18" charset="0"/>
              </a:rPr>
              <a:t>Project Manager 	  	    (405) 521-2335</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Janet Felton,	     </a:t>
            </a:r>
            <a:r>
              <a:rPr lang="en-US" dirty="0">
                <a:solidFill>
                  <a:schemeClr val="accent4">
                    <a:lumMod val="75000"/>
                  </a:schemeClr>
                </a:solidFill>
                <a:latin typeface="Times New Roman" panose="02020603050405020304" pitchFamily="18" charset="0"/>
                <a:cs typeface="Times New Roman" panose="02020603050405020304" pitchFamily="18" charset="0"/>
              </a:rPr>
              <a:t>Finance Specialist 	              (405) 522-1578</a:t>
            </a:r>
          </a:p>
          <a:p>
            <a:pPr lvl="0">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Mitchell Kern,      </a:t>
            </a:r>
            <a:r>
              <a:rPr lang="en-US" dirty="0">
                <a:solidFill>
                  <a:schemeClr val="accent4">
                    <a:lumMod val="75000"/>
                  </a:schemeClr>
                </a:solidFill>
                <a:latin typeface="Times New Roman" panose="02020603050405020304" pitchFamily="18" charset="0"/>
                <a:cs typeface="Times New Roman" panose="02020603050405020304" pitchFamily="18" charset="0"/>
              </a:rPr>
              <a:t>Finance Specialist                   (405) 521-4857</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Abby Johnson,</a:t>
            </a:r>
            <a:r>
              <a:rPr lang="en-US" dirty="0">
                <a:solidFill>
                  <a:schemeClr val="accent4">
                    <a:lumMod val="75000"/>
                  </a:schemeClr>
                </a:solidFill>
                <a:latin typeface="Times New Roman" panose="02020603050405020304" pitchFamily="18" charset="0"/>
                <a:cs typeface="Times New Roman" panose="02020603050405020304" pitchFamily="18" charset="0"/>
              </a:rPr>
              <a:t>     Project Manager 		    (405) 521-4867</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Stacy Eden,	    </a:t>
            </a:r>
            <a:r>
              <a:rPr lang="en-US" dirty="0">
                <a:solidFill>
                  <a:schemeClr val="accent4">
                    <a:lumMod val="75000"/>
                  </a:schemeClr>
                </a:solidFill>
                <a:latin typeface="Times New Roman" panose="02020603050405020304" pitchFamily="18" charset="0"/>
                <a:cs typeface="Times New Roman" panose="02020603050405020304" pitchFamily="18" charset="0"/>
              </a:rPr>
              <a:t>LNHS Project Manager           (405) 521-4876</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Crystal Royalty,   </a:t>
            </a:r>
            <a:r>
              <a:rPr lang="en-US" dirty="0">
                <a:solidFill>
                  <a:schemeClr val="accent4">
                    <a:lumMod val="75000"/>
                  </a:schemeClr>
                </a:solidFill>
                <a:latin typeface="Times New Roman" panose="02020603050405020304" pitchFamily="18" charset="0"/>
                <a:cs typeface="Times New Roman" panose="02020603050405020304" pitchFamily="18" charset="0"/>
              </a:rPr>
              <a:t>LNHS Specialist                      (405) 521-2372</a:t>
            </a:r>
          </a:p>
          <a:p>
            <a:pPr>
              <a:buClr>
                <a:schemeClr val="accent4">
                  <a:lumMod val="75000"/>
                </a:schemeClr>
              </a:buClr>
              <a:buFont typeface="Wingdings" panose="05000000000000000000" pitchFamily="2" charset="2"/>
              <a:buChar char="Ø"/>
            </a:pPr>
            <a:r>
              <a:rPr lang="en-US" b="1" dirty="0">
                <a:solidFill>
                  <a:schemeClr val="accent4">
                    <a:lumMod val="75000"/>
                  </a:schemeClr>
                </a:solidFill>
                <a:latin typeface="Times New Roman" panose="02020603050405020304" pitchFamily="18" charset="0"/>
                <a:cs typeface="Times New Roman" panose="02020603050405020304" pitchFamily="18" charset="0"/>
              </a:rPr>
              <a:t>Karen Howard,    </a:t>
            </a:r>
            <a:r>
              <a:rPr lang="en-US" dirty="0">
                <a:solidFill>
                  <a:schemeClr val="accent4">
                    <a:lumMod val="75000"/>
                  </a:schemeClr>
                </a:solidFill>
                <a:latin typeface="Times New Roman" panose="02020603050405020304" pitchFamily="18" charset="0"/>
                <a:cs typeface="Times New Roman" panose="02020603050405020304" pitchFamily="18" charset="0"/>
              </a:rPr>
              <a:t>Program Manager 		    (405) 521-3587</a:t>
            </a:r>
          </a:p>
          <a:p>
            <a:pPr marL="0" indent="0">
              <a:buNone/>
            </a:pPr>
            <a:endParaRPr lang="en-US"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Email address </a:t>
            </a: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first name.last name@sde.ok.gov</a:t>
            </a:r>
          </a:p>
        </p:txBody>
      </p:sp>
    </p:spTree>
    <p:extLst>
      <p:ext uri="{BB962C8B-B14F-4D97-AF65-F5344CB8AC3E}">
        <p14:creationId xmlns:p14="http://schemas.microsoft.com/office/powerpoint/2010/main" val="31094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688C-8BA4-4E07-953E-D0E3ED2A4283}"/>
              </a:ext>
            </a:extLst>
          </p:cNvPr>
          <p:cNvSpPr>
            <a:spLocks noGrp="1"/>
          </p:cNvSpPr>
          <p:nvPr>
            <p:ph type="title"/>
          </p:nvPr>
        </p:nvSpPr>
        <p:spPr>
          <a:xfrm>
            <a:off x="220650" y="365127"/>
            <a:ext cx="8702702" cy="960240"/>
          </a:xfrm>
        </p:spPr>
        <p:txBody>
          <a:bodyPr>
            <a:normAutofit/>
          </a:bodyPr>
          <a:lstStyle/>
          <a:p>
            <a:r>
              <a:rPr lang="en-US" sz="4400"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a:extLst>
              <a:ext uri="{FF2B5EF4-FFF2-40B4-BE49-F238E27FC236}">
                <a16:creationId xmlns:a16="http://schemas.microsoft.com/office/drawing/2014/main" id="{C0C62757-9B11-4387-B46C-B42B32437D48}"/>
              </a:ext>
            </a:extLst>
          </p:cNvPr>
          <p:cNvSpPr>
            <a:spLocks noGrp="1"/>
          </p:cNvSpPr>
          <p:nvPr>
            <p:ph idx="1"/>
          </p:nvPr>
        </p:nvSpPr>
        <p:spPr/>
        <p:txBody>
          <a:bodyPr/>
          <a:lstStyle/>
          <a:p>
            <a:pPr marL="0" marR="0" lvl="0" indent="0" algn="l" defTabSz="685800" rtl="0" eaLnBrk="1" fontAlgn="auto" latinLnBrk="0" hangingPunct="1">
              <a:lnSpc>
                <a:spcPct val="100000"/>
              </a:lnSpc>
              <a:spcBef>
                <a:spcPts val="900"/>
              </a:spcBef>
              <a:spcAft>
                <a:spcPts val="0"/>
              </a:spcAft>
              <a:buClr>
                <a:srgbClr val="187BC0"/>
              </a:buClr>
              <a:buSzTx/>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Things to check if you receive a NOT MET:</a:t>
            </a:r>
          </a:p>
          <a:p>
            <a:pPr marL="0" marR="0" lvl="0" indent="0" algn="l" defTabSz="685800" rtl="0" eaLnBrk="1" fontAlgn="auto" latinLnBrk="0" hangingPunct="1">
              <a:lnSpc>
                <a:spcPct val="100000"/>
              </a:lnSpc>
              <a:spcBef>
                <a:spcPts val="900"/>
              </a:spcBef>
              <a:spcAft>
                <a:spcPts val="0"/>
              </a:spcAft>
              <a:buClr>
                <a:srgbClr val="187BC0"/>
              </a:buClr>
              <a:buSzTx/>
              <a:buNone/>
              <a:tabLst/>
              <a:defRPr/>
            </a:pPr>
            <a:endPar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Check expenditures coded to site code 050.  </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lang="en-US" sz="2400" dirty="0">
                <a:solidFill>
                  <a:schemeClr val="accent4">
                    <a:lumMod val="75000"/>
                  </a:schemeClr>
                </a:solidFill>
                <a:latin typeface="Times New Roman" panose="02020603050405020304" pitchFamily="18" charset="0"/>
                <a:cs typeface="Times New Roman" panose="02020603050405020304" pitchFamily="18" charset="0"/>
              </a:rPr>
              <a:t>Review</a:t>
            </a: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services are coded to the correct site code.</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Are capital expenditures coded correctly?</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Salaries coded to Elementary but might also need to be coded to  Secondary.  Should be coded to site child attends.</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Any expenditures coded to 450 or 700 are removed from the equation.</a:t>
            </a:r>
          </a:p>
          <a:p>
            <a:pPr marR="0" lvl="1" algn="l" defTabSz="685800" rtl="0" eaLnBrk="1" fontAlgn="auto" latinLnBrk="0" hangingPunct="1">
              <a:lnSpc>
                <a:spcPct val="90000"/>
              </a:lnSpc>
              <a:spcBef>
                <a:spcPts val="375"/>
              </a:spcBef>
              <a:spcAft>
                <a:spcPts val="0"/>
              </a:spcAft>
              <a:buClr>
                <a:schemeClr val="accent4">
                  <a:lumMod val="75000"/>
                </a:schemeClr>
              </a:buClr>
              <a:buSzTx/>
              <a:buFont typeface="Wingdings" panose="05000000000000000000" pitchFamily="2" charset="2"/>
              <a:buChar char="Ø"/>
              <a:tabLst/>
              <a:defRPr/>
            </a:pPr>
            <a:r>
              <a:rPr lang="en-US" sz="2400" dirty="0">
                <a:solidFill>
                  <a:schemeClr val="accent4">
                    <a:lumMod val="75000"/>
                  </a:schemeClr>
                </a:solidFill>
                <a:latin typeface="Times New Roman" panose="02020603050405020304" pitchFamily="18" charset="0"/>
                <a:cs typeface="Times New Roman" panose="02020603050405020304" pitchFamily="18" charset="0"/>
              </a:rPr>
              <a:t>Review the Excess Cost calculation work sheet on page 54 of the OCAS manual.</a:t>
            </a:r>
            <a:endParaRPr kumimoji="0" lang="en-US" sz="24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763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412954"/>
            <a:ext cx="8266471" cy="62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2188" y="5120640"/>
            <a:ext cx="2465492" cy="43349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2188" y="4675239"/>
            <a:ext cx="2465492" cy="35396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3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2" y="228600"/>
            <a:ext cx="8561438" cy="6570406"/>
          </a:xfrm>
          <a:prstGeom prst="rect">
            <a:avLst/>
          </a:prstGeom>
        </p:spPr>
      </p:pic>
      <p:sp>
        <p:nvSpPr>
          <p:cNvPr id="4" name="Rectangle 3">
            <a:extLst>
              <a:ext uri="{FF2B5EF4-FFF2-40B4-BE49-F238E27FC236}">
                <a16:creationId xmlns:a16="http://schemas.microsoft.com/office/drawing/2014/main" id="{D599B6E2-F44A-4CE5-9DAB-A700EB93E232}"/>
              </a:ext>
            </a:extLst>
          </p:cNvPr>
          <p:cNvSpPr/>
          <p:nvPr/>
        </p:nvSpPr>
        <p:spPr>
          <a:xfrm>
            <a:off x="6179127" y="5601548"/>
            <a:ext cx="2429164" cy="22659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5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EE7B-66A4-4831-A0F8-8E75E1BEE562}"/>
              </a:ext>
            </a:extLst>
          </p:cNvPr>
          <p:cNvSpPr>
            <a:spLocks noGrp="1"/>
          </p:cNvSpPr>
          <p:nvPr>
            <p:ph type="title"/>
          </p:nvPr>
        </p:nvSpPr>
        <p:spPr>
          <a:xfrm>
            <a:off x="220650" y="365127"/>
            <a:ext cx="8702702" cy="919144"/>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pic>
        <p:nvPicPr>
          <p:cNvPr id="4" name="Content Placeholder 3">
            <a:extLst>
              <a:ext uri="{FF2B5EF4-FFF2-40B4-BE49-F238E27FC236}">
                <a16:creationId xmlns:a16="http://schemas.microsoft.com/office/drawing/2014/main" id="{89C473A2-B3D7-4D4D-A1A3-95B9BE3B8B30}"/>
              </a:ext>
            </a:extLst>
          </p:cNvPr>
          <p:cNvPicPr>
            <a:picLocks noGrp="1" noChangeAspect="1"/>
          </p:cNvPicPr>
          <p:nvPr>
            <p:ph idx="1"/>
          </p:nvPr>
        </p:nvPicPr>
        <p:blipFill>
          <a:blip r:embed="rId2"/>
          <a:stretch>
            <a:fillRect/>
          </a:stretch>
        </p:blipFill>
        <p:spPr>
          <a:xfrm>
            <a:off x="220678" y="1529015"/>
            <a:ext cx="8755954" cy="4602822"/>
          </a:xfrm>
          <a:prstGeom prst="rect">
            <a:avLst/>
          </a:prstGeom>
        </p:spPr>
      </p:pic>
    </p:spTree>
    <p:extLst>
      <p:ext uri="{BB962C8B-B14F-4D97-AF65-F5344CB8AC3E}">
        <p14:creationId xmlns:p14="http://schemas.microsoft.com/office/powerpoint/2010/main" val="209707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420C-54D9-4581-95C7-C497BDCEDB79}"/>
              </a:ext>
            </a:extLst>
          </p:cNvPr>
          <p:cNvSpPr>
            <a:spLocks noGrp="1"/>
          </p:cNvSpPr>
          <p:nvPr>
            <p:ph type="title"/>
          </p:nvPr>
        </p:nvSpPr>
        <p:spPr/>
        <p:txBody>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a:solidFill>
                  <a:schemeClr val="accent4">
                    <a:lumMod val="75000"/>
                  </a:schemeClr>
                </a:solidFill>
                <a:latin typeface="Times New Roman" panose="02020603050405020304" pitchFamily="18" charset="0"/>
                <a:cs typeface="Times New Roman" panose="02020603050405020304" pitchFamily="18" charset="0"/>
              </a:rPr>
              <a:t>Maintenance of Effort</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ABF486CC-23F3-4200-B4B8-BCE1A18D52E4}"/>
              </a:ext>
            </a:extLst>
          </p:cNvPr>
          <p:cNvSpPr>
            <a:spLocks noGrp="1"/>
          </p:cNvSpPr>
          <p:nvPr>
            <p:ph idx="1"/>
          </p:nvPr>
        </p:nvSpPr>
        <p:spPr>
          <a:xfrm>
            <a:off x="220650" y="1547132"/>
            <a:ext cx="8702702" cy="4629831"/>
          </a:xfrm>
        </p:spPr>
        <p:txBody>
          <a:bodyPr/>
          <a:lstStyle/>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The purpose of the MOE requirement is to help ensure sufficient non-federal funding is available for students with disabilities.  The U.S. Department of Education does not intend for LEAs to use federal funds as the primary means of providing services to students with disabilities.  </a:t>
            </a:r>
          </a:p>
          <a:p>
            <a:pPr marL="0" indent="0">
              <a:buNone/>
            </a:pPr>
            <a:r>
              <a:rPr lang="en-US" sz="2400" dirty="0">
                <a:solidFill>
                  <a:schemeClr val="accent4">
                    <a:lumMod val="75000"/>
                  </a:schemeClr>
                </a:solidFill>
                <a:latin typeface="Times New Roman" panose="02020603050405020304" pitchFamily="18" charset="0"/>
                <a:cs typeface="Times New Roman" panose="02020603050405020304" pitchFamily="18" charset="0"/>
              </a:rPr>
              <a:t>LEAs must maintain 100% level of expenditures from State and/or Local funds spent on special education and related services.</a:t>
            </a:r>
          </a:p>
          <a:p>
            <a:pPr marL="0" indent="0">
              <a:buNone/>
            </a:pPr>
            <a:endParaRPr lang="en-US" dirty="0"/>
          </a:p>
        </p:txBody>
      </p:sp>
    </p:spTree>
    <p:extLst>
      <p:ext uri="{BB962C8B-B14F-4D97-AF65-F5344CB8AC3E}">
        <p14:creationId xmlns:p14="http://schemas.microsoft.com/office/powerpoint/2010/main" val="408797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420624" y="1417638"/>
            <a:ext cx="8229600" cy="4525963"/>
          </a:xfrm>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An LEA may use one of four methods to demonstrate they have met MOE requirements under IDEA.  </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local total expenditures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local per capita</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state and local total expenditures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	state and local per capita</a:t>
            </a:r>
          </a:p>
          <a:p>
            <a:endParaRPr lang="en-US" dirty="0"/>
          </a:p>
        </p:txBody>
      </p:sp>
    </p:spTree>
    <p:extLst>
      <p:ext uri="{BB962C8B-B14F-4D97-AF65-F5344CB8AC3E}">
        <p14:creationId xmlns:p14="http://schemas.microsoft.com/office/powerpoint/2010/main" val="15934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Oklahoma Cost Accounting System (OCAS) calculates Special Education MOE only 2 ways:</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total expenditures of the LEA for special education and related services (state and local).</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Per capita amount spent on children receiving special education services (state and local).</a:t>
            </a:r>
          </a:p>
          <a:p>
            <a:pPr lvl="1"/>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either the total amount of expenditures or the per capita amount decreased in the second (i.e., subsequent) year, the LEA has failed to meet the MOE requirement.</a:t>
            </a:r>
          </a:p>
          <a:p>
            <a:endParaRPr lang="en-US" dirty="0"/>
          </a:p>
        </p:txBody>
      </p:sp>
    </p:spTree>
    <p:extLst>
      <p:ext uri="{BB962C8B-B14F-4D97-AF65-F5344CB8AC3E}">
        <p14:creationId xmlns:p14="http://schemas.microsoft.com/office/powerpoint/2010/main" val="107712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220650" y="1533832"/>
            <a:ext cx="8702702" cy="4643131"/>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Districts are required to input MOE data information when completing their new fiscal year LEA Agreement.</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IDEA Consolidated Application budgets cannot be approved unless the MOE tab has been completed and the district has demonstrated compliance.</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All MOE data information must match data submitted through Oklahoma Cost Accounting Services (OCAS).</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must update the MOE data in their LEA Agreement once their data has been certified through OCAS. </a:t>
            </a:r>
          </a:p>
          <a:p>
            <a:endParaRPr lang="en-US" sz="3200" dirty="0"/>
          </a:p>
        </p:txBody>
      </p:sp>
    </p:spTree>
    <p:extLst>
      <p:ext uri="{BB962C8B-B14F-4D97-AF65-F5344CB8AC3E}">
        <p14:creationId xmlns:p14="http://schemas.microsoft.com/office/powerpoint/2010/main" val="139712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Federal IDEA Part B Funds</a:t>
            </a:r>
          </a:p>
        </p:txBody>
      </p:sp>
      <p:sp>
        <p:nvSpPr>
          <p:cNvPr id="7" name="Content Placeholder 6"/>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Part B funds are Federal funds the Local Education Agency (LEA) receives to help support the special education program and implement IDEA.</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stands for Individuals with Disabilities Education Act)</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01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Starting in February an LEA will receive notification that the MOE requirement has not been met.  An opportunity will be provided for the LEA to submit documentation of allowable exceptions. </a:t>
            </a:r>
          </a:p>
          <a:p>
            <a:endParaRPr lang="en-US" dirty="0"/>
          </a:p>
        </p:txBody>
      </p:sp>
    </p:spTree>
    <p:extLst>
      <p:ext uri="{BB962C8B-B14F-4D97-AF65-F5344CB8AC3E}">
        <p14:creationId xmlns:p14="http://schemas.microsoft.com/office/powerpoint/2010/main" val="102304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220650" y="1489753"/>
            <a:ext cx="8702702" cy="4687210"/>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There are 5 exceptions that may apply to MOE.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Exceptions: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Voluntary departure, by retirement or otherwise, or departure for just cause, of special education or related services personnel.</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decrease in the enrollment of children with disabilities.</a:t>
            </a:r>
          </a:p>
          <a:p>
            <a:endParaRPr lang="en-US" dirty="0"/>
          </a:p>
        </p:txBody>
      </p:sp>
    </p:spTree>
    <p:extLst>
      <p:ext uri="{BB962C8B-B14F-4D97-AF65-F5344CB8AC3E}">
        <p14:creationId xmlns:p14="http://schemas.microsoft.com/office/powerpoint/2010/main" val="1147907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a:xfrm>
            <a:off x="457200" y="1417638"/>
            <a:ext cx="8229600" cy="5211762"/>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Exceptions:</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The termination of the obligation of the agency, consistent with this part, to provide a program of special education to a particular child with a disability that is an exceptionally costly program, as determined by the SEA, because the child</a:t>
            </a:r>
          </a:p>
          <a:p>
            <a:pPr lvl="2">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has left the jurisdiction of the agency;</a:t>
            </a:r>
          </a:p>
          <a:p>
            <a:pPr lvl="2">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has reached the age at which the obligation of the agency to provide Free Appropriate Public Education to the child has terminated; or</a:t>
            </a:r>
          </a:p>
          <a:p>
            <a:pPr lvl="2">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no longer need the program of special education.</a:t>
            </a:r>
          </a:p>
          <a:p>
            <a:endParaRPr lang="en-US" dirty="0"/>
          </a:p>
        </p:txBody>
      </p:sp>
    </p:spTree>
    <p:extLst>
      <p:ext uri="{BB962C8B-B14F-4D97-AF65-F5344CB8AC3E}">
        <p14:creationId xmlns:p14="http://schemas.microsoft.com/office/powerpoint/2010/main" val="388741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Exceptions: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termination of costly expenditures for  long-term purchases, such as the acquisition of equipment or the construction of school facilities.</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assumption of cost by the high-cost fund operated by the SEA.</a:t>
            </a:r>
          </a:p>
          <a:p>
            <a:endParaRPr lang="en-US" dirty="0"/>
          </a:p>
        </p:txBody>
      </p:sp>
    </p:spTree>
    <p:extLst>
      <p:ext uri="{BB962C8B-B14F-4D97-AF65-F5344CB8AC3E}">
        <p14:creationId xmlns:p14="http://schemas.microsoft.com/office/powerpoint/2010/main" val="56897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82" y="5006109"/>
            <a:ext cx="7185891" cy="1708727"/>
          </a:xfrm>
        </p:spPr>
        <p:txBody>
          <a:bodyPr>
            <a:normAutofit fontScale="90000"/>
          </a:bodyPr>
          <a:lstStyle/>
          <a:p>
            <a:pPr algn="ctr"/>
            <a:r>
              <a:rPr lang="en-US" dirty="0">
                <a:solidFill>
                  <a:srgbClr val="0070C0"/>
                </a:solidFill>
              </a:rPr>
              <a:t>		</a:t>
            </a:r>
            <a:r>
              <a:rPr lang="en-US" sz="4900" dirty="0">
                <a:solidFill>
                  <a:schemeClr val="accent4">
                    <a:lumMod val="75000"/>
                  </a:schemeClr>
                </a:solidFill>
                <a:latin typeface="Times New Roman" panose="02020603050405020304" pitchFamily="18" charset="0"/>
                <a:cs typeface="Times New Roman" panose="02020603050405020304" pitchFamily="18" charset="0"/>
              </a:rPr>
              <a:t>NO EXCEPTIONS 			FOR MISCODING</a:t>
            </a:r>
            <a:br>
              <a:rPr lang="en-US" sz="4900" b="0" dirty="0">
                <a:solidFill>
                  <a:schemeClr val="accent4">
                    <a:lumMod val="75000"/>
                  </a:schemeClr>
                </a:solidFill>
                <a:latin typeface="Times New Roman" panose="02020603050405020304" pitchFamily="18" charset="0"/>
                <a:cs typeface="Times New Roman" panose="02020603050405020304" pitchFamily="18" charset="0"/>
              </a:rPr>
            </a:br>
            <a:endParaRPr lang="en-US" sz="4900" b="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3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81113"/>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Special Education Services (SES) can assist your district.</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SES will receive a list of LEAs failing to meet MOE from OCAS.</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Working with LEAs, SES will contact and request specific documentation.</a:t>
            </a:r>
          </a:p>
          <a:p>
            <a:endParaRPr lang="en-US" dirty="0"/>
          </a:p>
        </p:txBody>
      </p:sp>
    </p:spTree>
    <p:extLst>
      <p:ext uri="{BB962C8B-B14F-4D97-AF65-F5344CB8AC3E}">
        <p14:creationId xmlns:p14="http://schemas.microsoft.com/office/powerpoint/2010/main" val="394044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failing to then meet MOE, will be issued a citation and receive a reduction to their State Aid funding.</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 district does not receive State Aid, the district will be required to submit a check in the amount of the penalty to OSDE-SES.</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lang="en-US" sz="3200" dirty="0">
                <a:solidFill>
                  <a:schemeClr val="accent4">
                    <a:lumMod val="75000"/>
                  </a:schemeClr>
                </a:solidFill>
                <a:latin typeface="Times New Roman" panose="02020603050405020304" pitchFamily="18" charset="0"/>
                <a:cs typeface="Times New Roman" panose="02020603050405020304" pitchFamily="18" charset="0"/>
              </a:rPr>
              <a:t>Paying the penalty does not reduce your base.  You must maintain the MOE base set prior to the penalty.</a:t>
            </a:r>
            <a:r>
              <a:rPr kumimoji="0" lang="en-US" sz="32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 </a:t>
            </a:r>
          </a:p>
          <a:p>
            <a:pPr marL="0" marR="0" lvl="0" indent="0" algn="l" defTabSz="685800" rtl="0" eaLnBrk="1" fontAlgn="auto" latinLnBrk="0" hangingPunct="1">
              <a:lnSpc>
                <a:spcPct val="100000"/>
              </a:lnSpc>
              <a:spcBef>
                <a:spcPts val="900"/>
              </a:spcBef>
              <a:spcAft>
                <a:spcPts val="0"/>
              </a:spcAft>
              <a:buClr>
                <a:srgbClr val="187BC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rPr>
              <a:t>Everyone loses when MOE is not met, funds leave your district and our State.</a:t>
            </a:r>
          </a:p>
          <a:p>
            <a:pPr marL="0" indent="0">
              <a:buNone/>
            </a:pPr>
            <a:endParaRPr lang="en-US" sz="3200" dirty="0"/>
          </a:p>
          <a:p>
            <a:pPr marL="0" indent="0">
              <a:buNone/>
            </a:pPr>
            <a:endParaRPr lang="en-US" sz="3200" dirty="0"/>
          </a:p>
          <a:p>
            <a:endParaRPr lang="en-US" dirty="0"/>
          </a:p>
        </p:txBody>
      </p:sp>
    </p:spTree>
    <p:extLst>
      <p:ext uri="{BB962C8B-B14F-4D97-AF65-F5344CB8AC3E}">
        <p14:creationId xmlns:p14="http://schemas.microsoft.com/office/powerpoint/2010/main" val="246983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5A7D-4F12-4FEF-8B63-890664F46E36}"/>
              </a:ext>
            </a:extLst>
          </p:cNvPr>
          <p:cNvSpPr>
            <a:spLocks noGrp="1"/>
          </p:cNvSpPr>
          <p:nvPr>
            <p:ph type="title"/>
          </p:nvPr>
        </p:nvSpPr>
        <p:spPr>
          <a:xfrm>
            <a:off x="220650" y="365127"/>
            <a:ext cx="8702702" cy="908870"/>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Maintenance of Effort</a:t>
            </a:r>
          </a:p>
        </p:txBody>
      </p:sp>
      <p:sp>
        <p:nvSpPr>
          <p:cNvPr id="3" name="Content Placeholder 2">
            <a:extLst>
              <a:ext uri="{FF2B5EF4-FFF2-40B4-BE49-F238E27FC236}">
                <a16:creationId xmlns:a16="http://schemas.microsoft.com/office/drawing/2014/main" id="{765B91A1-B9A8-4D13-873F-20984247D376}"/>
              </a:ext>
            </a:extLst>
          </p:cNvPr>
          <p:cNvSpPr>
            <a:spLocks noGrp="1"/>
          </p:cNvSpPr>
          <p:nvPr>
            <p:ph idx="1"/>
          </p:nvPr>
        </p:nvSpPr>
        <p:spPr>
          <a:xfrm>
            <a:off x="220650" y="1582220"/>
            <a:ext cx="8702702" cy="4594743"/>
          </a:xfrm>
        </p:spPr>
        <p:txBody>
          <a:bodyPr>
            <a:normAutofit/>
          </a:bodyPr>
          <a:lstStyle/>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Example:</a:t>
            </a:r>
            <a:endParaRPr lang="en-US" sz="24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During FY2016-17, the LEA had a required level of effort of $100,000.00, and an actual level of $100,000, the LEA met MOE requirements.</a:t>
            </a: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During FY17-18, the LEA had an actual level of $90,000, the LEA did not meet MOE by $10,000.</a:t>
            </a:r>
          </a:p>
          <a:p>
            <a:pPr>
              <a:buClr>
                <a:schemeClr val="accent4">
                  <a:lumMod val="75000"/>
                </a:schemeClr>
              </a:buClr>
              <a:buFont typeface="Wingdings" panose="05000000000000000000" pitchFamily="2" charset="2"/>
              <a:buChar char="Ø"/>
            </a:pPr>
            <a:r>
              <a:rPr lang="en-US" dirty="0">
                <a:solidFill>
                  <a:schemeClr val="accent4">
                    <a:lumMod val="75000"/>
                  </a:schemeClr>
                </a:solidFill>
                <a:latin typeface="Times New Roman" panose="02020603050405020304" pitchFamily="18" charset="0"/>
                <a:cs typeface="Times New Roman" panose="02020603050405020304" pitchFamily="18" charset="0"/>
              </a:rPr>
              <a:t>During FY18-19, the LEA will have a required level of $100,000 rather than $90,000.</a:t>
            </a:r>
          </a:p>
          <a:p>
            <a:pPr marL="0" indent="0">
              <a:buNone/>
            </a:pPr>
            <a:endParaRPr lang="en-US" dirty="0"/>
          </a:p>
        </p:txBody>
      </p:sp>
    </p:spTree>
    <p:extLst>
      <p:ext uri="{BB962C8B-B14F-4D97-AF65-F5344CB8AC3E}">
        <p14:creationId xmlns:p14="http://schemas.microsoft.com/office/powerpoint/2010/main" val="21050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A7B8-028C-4F1A-8FDD-47F829292962}"/>
              </a:ext>
            </a:extLst>
          </p:cNvPr>
          <p:cNvSpPr>
            <a:spLocks noGrp="1"/>
          </p:cNvSpPr>
          <p:nvPr>
            <p:ph type="title"/>
          </p:nvPr>
        </p:nvSpPr>
        <p:spPr/>
        <p:txBody>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			  Maintenance of Effort</a:t>
            </a:r>
            <a:endParaRPr lang="en-US" dirty="0"/>
          </a:p>
        </p:txBody>
      </p:sp>
      <p:sp>
        <p:nvSpPr>
          <p:cNvPr id="3" name="Content Placeholder 2">
            <a:extLst>
              <a:ext uri="{FF2B5EF4-FFF2-40B4-BE49-F238E27FC236}">
                <a16:creationId xmlns:a16="http://schemas.microsoft.com/office/drawing/2014/main" id="{55BE862E-0368-44A8-8A9B-9BAEB3CF5B8F}"/>
              </a:ext>
            </a:extLst>
          </p:cNvPr>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an LEA meets one of the exceptions, then the base amount will change to reflect that exception.</a:t>
            </a:r>
          </a:p>
          <a:p>
            <a:endParaRPr lang="en-US" dirty="0"/>
          </a:p>
        </p:txBody>
      </p:sp>
    </p:spTree>
    <p:extLst>
      <p:ext uri="{BB962C8B-B14F-4D97-AF65-F5344CB8AC3E}">
        <p14:creationId xmlns:p14="http://schemas.microsoft.com/office/powerpoint/2010/main" val="40446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858" y="3030795"/>
            <a:ext cx="8339855" cy="1091379"/>
          </a:xfrm>
        </p:spPr>
        <p:txBody>
          <a:bodyPr>
            <a:normAutofit/>
          </a:bodyPr>
          <a:lstStyle/>
          <a:p>
            <a:r>
              <a:rPr lang="en-US" dirty="0">
                <a:latin typeface="Times New Roman" panose="02020603050405020304" pitchFamily="18" charset="0"/>
                <a:cs typeface="Times New Roman" panose="02020603050405020304" pitchFamily="18" charset="0"/>
              </a:rPr>
              <a:t>Assurances, LEA Agreement, and Consolidated Application</a:t>
            </a:r>
          </a:p>
        </p:txBody>
      </p:sp>
    </p:spTree>
    <p:extLst>
      <p:ext uri="{BB962C8B-B14F-4D97-AF65-F5344CB8AC3E}">
        <p14:creationId xmlns:p14="http://schemas.microsoft.com/office/powerpoint/2010/main" val="10586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667E-0217-40DA-B55B-E0DA256E57B4}"/>
              </a:ext>
            </a:extLst>
          </p:cNvPr>
          <p:cNvSpPr>
            <a:spLocks noGrp="1"/>
          </p:cNvSpPr>
          <p:nvPr>
            <p:ph type="title"/>
          </p:nvPr>
        </p:nvSpPr>
        <p:spPr/>
        <p:txBody>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a:solidFill>
                  <a:schemeClr val="accent4">
                    <a:lumMod val="75000"/>
                  </a:schemeClr>
                </a:solidFill>
                <a:latin typeface="Times New Roman" panose="02020603050405020304" pitchFamily="18" charset="0"/>
                <a:cs typeface="Times New Roman" panose="02020603050405020304" pitchFamily="18" charset="0"/>
              </a:rPr>
              <a:t>Federal IDEA Part B Funds</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9764D548-3A10-48C2-BBAB-D2D990F9E677}"/>
              </a:ext>
            </a:extLst>
          </p:cNvPr>
          <p:cNvSpPr>
            <a:spLocks noGrp="1"/>
          </p:cNvSpPr>
          <p:nvPr>
            <p:ph idx="1"/>
          </p:nvPr>
        </p:nvSpPr>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Part B is so named because it’s the second part of the law itself.  The four parts are:</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A – General Provisions</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B – Assistance for Education of all children    		with disabilities</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C – Infants and toddlers with disabilities</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Part D – National Activities to improve education of children with disabilities </a:t>
            </a:r>
          </a:p>
          <a:p>
            <a:pPr marL="0" indent="0">
              <a:buClr>
                <a:schemeClr val="accent4"/>
              </a:buClr>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For school-aged children with disabilities (including preschoolers), Part B is the foundation upon which special education and related services rest.</a:t>
            </a:r>
          </a:p>
          <a:p>
            <a:endParaRPr lang="en-US" dirty="0"/>
          </a:p>
        </p:txBody>
      </p:sp>
    </p:spTree>
    <p:extLst>
      <p:ext uri="{BB962C8B-B14F-4D97-AF65-F5344CB8AC3E}">
        <p14:creationId xmlns:p14="http://schemas.microsoft.com/office/powerpoint/2010/main" val="3391784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Superintendents must complete Assurances and LEA Agreement each year prior to the start of the new fiscal year.</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Assurances and LEA Agreement are required by law to be completed </a:t>
            </a:r>
            <a:r>
              <a:rPr lang="en-US" sz="3200" b="1" u="sng" dirty="0">
                <a:solidFill>
                  <a:schemeClr val="accent4">
                    <a:lumMod val="75000"/>
                  </a:schemeClr>
                </a:solidFill>
                <a:latin typeface="Times New Roman" panose="02020603050405020304" pitchFamily="18" charset="0"/>
                <a:cs typeface="Times New Roman" panose="02020603050405020304" pitchFamily="18" charset="0"/>
              </a:rPr>
              <a:t>prior</a:t>
            </a:r>
            <a:r>
              <a:rPr lang="en-US" sz="3200" dirty="0">
                <a:solidFill>
                  <a:schemeClr val="accent4">
                    <a:lumMod val="75000"/>
                  </a:schemeClr>
                </a:solidFill>
                <a:latin typeface="Times New Roman" panose="02020603050405020304" pitchFamily="18" charset="0"/>
                <a:cs typeface="Times New Roman" panose="02020603050405020304" pitchFamily="18" charset="0"/>
              </a:rPr>
              <a:t> to July 1st.</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Assurances and LEA Agreement must be completed before the IDEA Consolidated Application will become available.</a:t>
            </a:r>
          </a:p>
        </p:txBody>
      </p:sp>
    </p:spTree>
    <p:extLst>
      <p:ext uri="{BB962C8B-B14F-4D97-AF65-F5344CB8AC3E}">
        <p14:creationId xmlns:p14="http://schemas.microsoft.com/office/powerpoint/2010/main" val="3269281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You will be required to upload specific documentation in your LEA Agreement:</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 policies and procedures regarding Child Find or the identification process.</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Policies/Procedures on Discipline/Expulsion</a:t>
            </a:r>
            <a:r>
              <a:rPr lang="en-US" sz="3200" dirty="0">
                <a:solidFill>
                  <a:schemeClr val="accent4">
                    <a:lumMod val="75000"/>
                  </a:schemeClr>
                </a:solidFill>
              </a:rPr>
              <a:t>.</a:t>
            </a:r>
          </a:p>
        </p:txBody>
      </p:sp>
    </p:spTree>
    <p:extLst>
      <p:ext uri="{BB962C8B-B14F-4D97-AF65-F5344CB8AC3E}">
        <p14:creationId xmlns:p14="http://schemas.microsoft.com/office/powerpoint/2010/main" val="2956354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IDEA Consolidated Application</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Once the Assurances and LEA Agreement are completed and submitted, and the Special Education allocation has been awarded, a district will be able to complete the Consolidated Application.</a:t>
            </a:r>
          </a:p>
        </p:txBody>
      </p:sp>
    </p:spTree>
    <p:extLst>
      <p:ext uri="{BB962C8B-B14F-4D97-AF65-F5344CB8AC3E}">
        <p14:creationId xmlns:p14="http://schemas.microsoft.com/office/powerpoint/2010/main" val="232036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Federal IDEA Part B Funds</a:t>
            </a:r>
          </a:p>
        </p:txBody>
      </p:sp>
      <p:pic>
        <p:nvPicPr>
          <p:cNvPr id="1026" name="img292767" descr="12fa17ba-0891-4a51-83e4-0f140ae08b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17" y="1740206"/>
            <a:ext cx="6495506" cy="36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47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Use of IDEA Part B Funds</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Part B Federal funds must be fully budgeted in the Grants Management System (GMS).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All expenditures must be submitted through the GMS.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Expenditures must be necessary and reasonable.</a:t>
            </a:r>
          </a:p>
          <a:p>
            <a:endParaRPr lang="en-US" dirty="0"/>
          </a:p>
        </p:txBody>
      </p:sp>
    </p:spTree>
    <p:extLst>
      <p:ext uri="{BB962C8B-B14F-4D97-AF65-F5344CB8AC3E}">
        <p14:creationId xmlns:p14="http://schemas.microsoft.com/office/powerpoint/2010/main" val="94551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American Rescue Plan</a:t>
            </a:r>
          </a:p>
        </p:txBody>
      </p:sp>
      <p:sp>
        <p:nvSpPr>
          <p:cNvPr id="3" name="Content Placeholder 2"/>
          <p:cNvSpPr>
            <a:spLocks noGrp="1"/>
          </p:cNvSpPr>
          <p:nvPr>
            <p:ph idx="1"/>
          </p:nvPr>
        </p:nvSpPr>
        <p:spPr>
          <a:xfrm>
            <a:off x="220650" y="1503680"/>
            <a:ext cx="8702702" cy="4509193"/>
          </a:xfrm>
        </p:spPr>
        <p:txBody>
          <a:bodyPr>
            <a:normAutofit fontScale="25000" lnSpcReduction="20000"/>
          </a:bodyPr>
          <a:lstStyle/>
          <a:p>
            <a:endParaRPr lang="en-US" dirty="0"/>
          </a:p>
          <a:p>
            <a:pPr marL="0" indent="0">
              <a:buNone/>
            </a:pPr>
            <a:r>
              <a:rPr lang="en-US" sz="11200" dirty="0">
                <a:solidFill>
                  <a:schemeClr val="accent4">
                    <a:lumMod val="75000"/>
                  </a:schemeClr>
                </a:solidFill>
                <a:latin typeface="Times New Roman" panose="02020603050405020304" pitchFamily="18" charset="0"/>
                <a:cs typeface="Times New Roman" panose="02020603050405020304" pitchFamily="18" charset="0"/>
              </a:rPr>
              <a:t>The American Rescue Plan (ARP) was signed into law on March 11, 2021, offering the first COVID-19 related targeted IDEA resources to address the challenges faced in ensuring services for children with disabilities. These ARP IDEA supplemental funds are intended to support early intervention and special education services for infants, toddlers, children and youth with disabilities and their families. The guidelines and requirements for the ARP IDEA funds are subject to the same requirements under IDEA and Uniform and Grant Guidance (UGG) as all IDEA funds. </a:t>
            </a:r>
          </a:p>
        </p:txBody>
      </p:sp>
    </p:spTree>
    <p:extLst>
      <p:ext uri="{BB962C8B-B14F-4D97-AF65-F5344CB8AC3E}">
        <p14:creationId xmlns:p14="http://schemas.microsoft.com/office/powerpoint/2010/main" val="2359497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2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American Rescue Plan</a:t>
            </a:r>
          </a:p>
        </p:txBody>
      </p:sp>
      <p:sp>
        <p:nvSpPr>
          <p:cNvPr id="3" name="Content Placeholder 2"/>
          <p:cNvSpPr>
            <a:spLocks noGrp="1"/>
          </p:cNvSpPr>
          <p:nvPr>
            <p:ph idx="1"/>
          </p:nvPr>
        </p:nvSpPr>
        <p:spPr>
          <a:xfrm>
            <a:off x="220650" y="1293706"/>
            <a:ext cx="8702702" cy="4836161"/>
          </a:xfrm>
        </p:spPr>
        <p:txBody>
          <a:bodyPr>
            <a:normAutofit/>
          </a:bodyPr>
          <a:lstStyle/>
          <a:p>
            <a:endParaRPr lang="en-US" dirty="0"/>
          </a:p>
          <a:p>
            <a:pPr marL="0" indent="0" algn="l">
              <a:buNone/>
            </a:pPr>
            <a:r>
              <a:rPr lang="en-US" sz="3200" b="0" i="0" u="none" strike="noStrike" baseline="0" dirty="0">
                <a:solidFill>
                  <a:schemeClr val="accent4">
                    <a:lumMod val="75000"/>
                  </a:schemeClr>
                </a:solidFill>
                <a:latin typeface="Times New Roman" panose="02020603050405020304" pitchFamily="18" charset="0"/>
                <a:cs typeface="Times New Roman" panose="02020603050405020304" pitchFamily="18" charset="0"/>
              </a:rPr>
              <a:t>All ARP IDEA funds must be obligated by September 30, 2023 and expended by January 28, 2024. </a:t>
            </a: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46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2127"/>
          </a:xfrm>
        </p:spPr>
        <p:txBody>
          <a:bodyPr/>
          <a:lstStyle/>
          <a:p>
            <a:r>
              <a:rPr lang="en-US" sz="36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American Rescue Plan</a:t>
            </a:r>
          </a:p>
        </p:txBody>
      </p:sp>
      <p:sp>
        <p:nvSpPr>
          <p:cNvPr id="3" name="Content Placeholder 2"/>
          <p:cNvSpPr>
            <a:spLocks noGrp="1"/>
          </p:cNvSpPr>
          <p:nvPr>
            <p:ph idx="1"/>
          </p:nvPr>
        </p:nvSpPr>
        <p:spPr>
          <a:xfrm>
            <a:off x="67733" y="1825625"/>
            <a:ext cx="9015307" cy="4351338"/>
          </a:xfrm>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ARP IDEA projects are as follows:</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APR-IDEA Flow Through – Project 628 </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APR-IDEA Flow Through Private – Project 629</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APR-IDEA PreSchool – Project 643</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APR-IDEA PreSchool Private – Project 644</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APR-IDEA Early Intervening (CEIS/CCEIS) – Project 624 </a:t>
            </a:r>
          </a:p>
          <a:p>
            <a:endParaRPr lang="en-US" dirty="0"/>
          </a:p>
        </p:txBody>
      </p:sp>
    </p:spTree>
    <p:extLst>
      <p:ext uri="{BB962C8B-B14F-4D97-AF65-F5344CB8AC3E}">
        <p14:creationId xmlns:p14="http://schemas.microsoft.com/office/powerpoint/2010/main" val="13566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Coordinated Early Intervening Services (CEIS)</a:t>
            </a:r>
            <a:br>
              <a:rPr lang="en-US" dirty="0">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3883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780190"/>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 (CEIS)</a:t>
            </a:r>
            <a:br>
              <a:rPr lang="en-US" sz="3600" dirty="0">
                <a:solidFill>
                  <a:schemeClr val="accent4">
                    <a:lumMod val="75000"/>
                  </a:schemeClr>
                </a:solidFill>
                <a:latin typeface="Times New Roman" panose="02020603050405020304" pitchFamily="18" charset="0"/>
                <a:cs typeface="Times New Roman" panose="02020603050405020304" pitchFamily="18" charset="0"/>
              </a:rPr>
            </a:br>
            <a:endParaRPr lang="en-US" sz="3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650" y="1487055"/>
            <a:ext cx="8702702" cy="5164468"/>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CEIS are services provided to children who are not currently identified as needing special education or related services, but who need additional academic or behavioral support to succeed in general education.</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may voluntarily reserve up to 15 percent of their IDEA funds for CEIS.</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Starting in 2018-2019, LEAs identified as having significant disproportionality will be </a:t>
            </a:r>
            <a:r>
              <a:rPr lang="en-US" sz="2800" b="1" dirty="0">
                <a:solidFill>
                  <a:schemeClr val="accent4">
                    <a:lumMod val="75000"/>
                  </a:schemeClr>
                </a:solidFill>
                <a:latin typeface="Times New Roman" panose="02020603050405020304" pitchFamily="18" charset="0"/>
                <a:cs typeface="Times New Roman" panose="02020603050405020304" pitchFamily="18" charset="0"/>
              </a:rPr>
              <a:t>required</a:t>
            </a:r>
            <a:r>
              <a:rPr lang="en-US" sz="2800" dirty="0">
                <a:solidFill>
                  <a:schemeClr val="accent4">
                    <a:lumMod val="75000"/>
                  </a:schemeClr>
                </a:solidFill>
                <a:latin typeface="Times New Roman" panose="02020603050405020304" pitchFamily="18" charset="0"/>
                <a:cs typeface="Times New Roman" panose="02020603050405020304" pitchFamily="18" charset="0"/>
              </a:rPr>
              <a:t> to set aside 15 percent of their total IDEA funds to provide comprehensive CEIS to children in the LEA, particularly, but not exclusively, to children in those groups that were significantly over identified.  </a:t>
            </a:r>
          </a:p>
          <a:p>
            <a:endParaRPr lang="en-US" dirty="0"/>
          </a:p>
        </p:txBody>
      </p:sp>
    </p:spTree>
    <p:extLst>
      <p:ext uri="{BB962C8B-B14F-4D97-AF65-F5344CB8AC3E}">
        <p14:creationId xmlns:p14="http://schemas.microsoft.com/office/powerpoint/2010/main" val="88052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Allowable Use of Federal Funds</a:t>
            </a:r>
          </a:p>
        </p:txBody>
      </p:sp>
      <p:sp>
        <p:nvSpPr>
          <p:cNvPr id="3" name="Content Placeholder 2"/>
          <p:cNvSpPr>
            <a:spLocks noGrp="1"/>
          </p:cNvSpPr>
          <p:nvPr>
            <p:ph idx="1"/>
          </p:nvPr>
        </p:nvSpPr>
        <p:spPr>
          <a:xfrm>
            <a:off x="457200" y="1534886"/>
            <a:ext cx="8229600" cy="4591277"/>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All federal funds are to be used on a reimbursement basis only.</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Part B Federal Funds may be used for:</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Special Education &amp; Related Services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Appropriate Technology for Special    	Education</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a:t>
            </a:r>
          </a:p>
          <a:p>
            <a:endParaRPr lang="en-US" dirty="0"/>
          </a:p>
          <a:p>
            <a:endParaRPr lang="en-US" dirty="0"/>
          </a:p>
          <a:p>
            <a:endParaRPr lang="en-US" dirty="0"/>
          </a:p>
        </p:txBody>
      </p:sp>
    </p:spTree>
    <p:extLst>
      <p:ext uri="{BB962C8B-B14F-4D97-AF65-F5344CB8AC3E}">
        <p14:creationId xmlns:p14="http://schemas.microsoft.com/office/powerpoint/2010/main" val="2860466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196979"/>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a:t>
            </a:r>
          </a:p>
        </p:txBody>
      </p:sp>
      <p:sp>
        <p:nvSpPr>
          <p:cNvPr id="3" name="Content Placeholder 2"/>
          <p:cNvSpPr>
            <a:spLocks noGrp="1"/>
          </p:cNvSpPr>
          <p:nvPr>
            <p:ph idx="1"/>
          </p:nvPr>
        </p:nvSpPr>
        <p:spPr/>
        <p:txBody>
          <a:bodyPr>
            <a:normAutofit/>
          </a:bodyPr>
          <a:lstStyle/>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CEIS is important for identifying and addressing learning difficulties early.</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Research indicates that the earlier the intervention, the more effective the support and the less severe the learning difficulties will be.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Delays in providing support may increase the intensity, and the cost of the services needed to address learning difficulties.</a:t>
            </a:r>
          </a:p>
          <a:p>
            <a:endParaRPr lang="en-US" dirty="0"/>
          </a:p>
        </p:txBody>
      </p:sp>
    </p:spTree>
    <p:extLst>
      <p:ext uri="{BB962C8B-B14F-4D97-AF65-F5344CB8AC3E}">
        <p14:creationId xmlns:p14="http://schemas.microsoft.com/office/powerpoint/2010/main" val="3052452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229600" cy="1089316"/>
          </a:xfrm>
        </p:spPr>
        <p:txBody>
          <a:bodyPr>
            <a:no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Coordinated Early Intervening Services</a:t>
            </a:r>
          </a:p>
        </p:txBody>
      </p:sp>
      <p:sp>
        <p:nvSpPr>
          <p:cNvPr id="3" name="Content Placeholder 2"/>
          <p:cNvSpPr>
            <a:spLocks noGrp="1"/>
          </p:cNvSpPr>
          <p:nvPr>
            <p:ph idx="1"/>
          </p:nvPr>
        </p:nvSpPr>
        <p:spPr>
          <a:xfrm>
            <a:off x="220650" y="1825625"/>
            <a:ext cx="8702702" cy="4825898"/>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CEIS activities that may be funded under IDEA include:</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Provide educational and behavioral evaluations, services, and supports, including based literacy instruction.</a:t>
            </a:r>
          </a:p>
          <a:p>
            <a:pPr>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Provide professional development for teachers and other school staff to enable such personnel to deliver scientifically based academic and behavioral intervention-based literacy instruction and where appropriate, instruction on the use of adaptive and instructional software and; </a:t>
            </a:r>
          </a:p>
          <a:p>
            <a:endParaRPr lang="en-US" dirty="0"/>
          </a:p>
        </p:txBody>
      </p:sp>
    </p:spTree>
    <p:extLst>
      <p:ext uri="{BB962C8B-B14F-4D97-AF65-F5344CB8AC3E}">
        <p14:creationId xmlns:p14="http://schemas.microsoft.com/office/powerpoint/2010/main" val="2669276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8" y="2787445"/>
            <a:ext cx="8428345" cy="1187245"/>
          </a:xfrm>
        </p:spPr>
        <p:txBody>
          <a:bodyPr>
            <a:noAutofit/>
          </a:bodyPr>
          <a:lstStyle/>
          <a:p>
            <a:r>
              <a:rPr lang="en-US" dirty="0">
                <a:latin typeface="Times New Roman" panose="02020603050405020304" pitchFamily="18" charset="0"/>
                <a:cs typeface="Times New Roman" panose="02020603050405020304" pitchFamily="18" charset="0"/>
              </a:rPr>
              <a:t>Comprehensive Coordinated Early Intervening Services (CCEIS): Significant Disproportionality</a:t>
            </a:r>
          </a:p>
        </p:txBody>
      </p:sp>
    </p:spTree>
    <p:extLst>
      <p:ext uri="{BB962C8B-B14F-4D97-AF65-F5344CB8AC3E}">
        <p14:creationId xmlns:p14="http://schemas.microsoft.com/office/powerpoint/2010/main" val="99874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3" name="Content Placeholder 2"/>
          <p:cNvSpPr>
            <a:spLocks noGrp="1"/>
          </p:cNvSpPr>
          <p:nvPr>
            <p:ph idx="1"/>
          </p:nvPr>
        </p:nvSpPr>
        <p:spPr>
          <a:xfrm>
            <a:off x="457200" y="1600201"/>
            <a:ext cx="8229600" cy="4242816"/>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Revised regulations on significant disproportionality (34 CFR §300.636) have been finalized by the Office of Special Education Programs (OSEP).  These regulations enforce the use of IDEA funds to be used on mandatory Comprehensive Coordinated Early Intervening Services (CCEIS).  </a:t>
            </a:r>
          </a:p>
        </p:txBody>
      </p:sp>
    </p:spTree>
    <p:extLst>
      <p:ext uri="{BB962C8B-B14F-4D97-AF65-F5344CB8AC3E}">
        <p14:creationId xmlns:p14="http://schemas.microsoft.com/office/powerpoint/2010/main" val="3918826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5" name="Content Placeholder 4"/>
          <p:cNvSpPr>
            <a:spLocks noGrp="1"/>
          </p:cNvSpPr>
          <p:nvPr>
            <p:ph idx="1"/>
          </p:nvPr>
        </p:nvSpPr>
        <p:spPr>
          <a:xfrm>
            <a:off x="457200" y="1490471"/>
            <a:ext cx="8229600" cy="5161051"/>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found to be significantly disproportionate are required to set aside 15 percent of their </a:t>
            </a:r>
            <a:r>
              <a:rPr lang="en-US" sz="2800" b="1" dirty="0">
                <a:solidFill>
                  <a:schemeClr val="accent4">
                    <a:lumMod val="75000"/>
                  </a:schemeClr>
                </a:solidFill>
                <a:latin typeface="Times New Roman" panose="02020603050405020304" pitchFamily="18" charset="0"/>
                <a:cs typeface="Times New Roman" panose="02020603050405020304" pitchFamily="18" charset="0"/>
              </a:rPr>
              <a:t>total</a:t>
            </a:r>
            <a:r>
              <a:rPr lang="en-US" sz="2800" dirty="0">
                <a:solidFill>
                  <a:schemeClr val="accent4">
                    <a:lumMod val="75000"/>
                  </a:schemeClr>
                </a:solidFill>
                <a:latin typeface="Times New Roman" panose="02020603050405020304" pitchFamily="18" charset="0"/>
                <a:cs typeface="Times New Roman" panose="02020603050405020304" pitchFamily="18" charset="0"/>
              </a:rPr>
              <a:t> allocations (IDEA FlowThrough, IDEA PreSchool).  This would also include allocation adjustments.</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The LEA must serve children age 3 through grade 12 who are and are not currently identified as needing special education or related services but are in need of additional academic and behavioral support.</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Funds must be used to identify and address the factors which contributed to the significant disproportionality for the identified category.</a:t>
            </a:r>
          </a:p>
          <a:p>
            <a:endParaRPr lang="en-US" dirty="0"/>
          </a:p>
          <a:p>
            <a:endParaRPr lang="en-US" dirty="0"/>
          </a:p>
        </p:txBody>
      </p:sp>
    </p:spTree>
    <p:extLst>
      <p:ext uri="{BB962C8B-B14F-4D97-AF65-F5344CB8AC3E}">
        <p14:creationId xmlns:p14="http://schemas.microsoft.com/office/powerpoint/2010/main" val="3672860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5" name="Content Placeholder 4"/>
          <p:cNvSpPr>
            <a:spLocks noGrp="1"/>
          </p:cNvSpPr>
          <p:nvPr>
            <p:ph idx="1"/>
          </p:nvPr>
        </p:nvSpPr>
        <p:spPr>
          <a:xfrm>
            <a:off x="220650" y="1468582"/>
            <a:ext cx="8702702" cy="4708381"/>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may use CCEIS funds for training, professional development, behavioral evaluations, and supports such as: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	-Functional Behavioral Assessments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	-Behavioral Intervention plans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But only to the extent to address the factors identified as contributing to the significant disproportionality identified by the State. </a:t>
            </a:r>
          </a:p>
          <a:p>
            <a:endParaRPr lang="en-US" dirty="0">
              <a:solidFill>
                <a:schemeClr val="accent4">
                  <a:lumMod val="75000"/>
                </a:schemeClr>
              </a:solidFill>
            </a:endParaRPr>
          </a:p>
          <a:p>
            <a:endParaRPr lang="en-US" dirty="0"/>
          </a:p>
          <a:p>
            <a:endParaRPr lang="en-US" dirty="0"/>
          </a:p>
        </p:txBody>
      </p:sp>
    </p:spTree>
    <p:extLst>
      <p:ext uri="{BB962C8B-B14F-4D97-AF65-F5344CB8AC3E}">
        <p14:creationId xmlns:p14="http://schemas.microsoft.com/office/powerpoint/2010/main" val="3108688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are required to submit a Summary Analysis within their CCEIS application.  The summary must be approved through the SES Assistant Program Director prior to any claim approvals.  </a:t>
            </a:r>
          </a:p>
        </p:txBody>
      </p:sp>
    </p:spTree>
    <p:extLst>
      <p:ext uri="{BB962C8B-B14F-4D97-AF65-F5344CB8AC3E}">
        <p14:creationId xmlns:p14="http://schemas.microsoft.com/office/powerpoint/2010/main" val="576846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CCEIS / Significant Disproportionality </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required to set aside funds for CCEIS cannot reduce the districts MOE (50% Reduction).</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cannot be used to provide services already required by law.</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cannot be used to provide services that were paid for with other funds in a previous year. </a:t>
            </a:r>
          </a:p>
          <a:p>
            <a:endParaRPr lang="en-US" dirty="0"/>
          </a:p>
          <a:p>
            <a:endParaRPr lang="en-US" dirty="0"/>
          </a:p>
        </p:txBody>
      </p:sp>
    </p:spTree>
    <p:extLst>
      <p:ext uri="{BB962C8B-B14F-4D97-AF65-F5344CB8AC3E}">
        <p14:creationId xmlns:p14="http://schemas.microsoft.com/office/powerpoint/2010/main" val="1822353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66360"/>
            <a:ext cx="7772400" cy="602615"/>
          </a:xfrm>
        </p:spPr>
        <p:txBody>
          <a:bodyPr>
            <a:normAutofit/>
          </a:bodyPr>
          <a:lstStyle/>
          <a:p>
            <a:r>
              <a:rPr lang="en-US" dirty="0"/>
              <a:t>COOP / co-op</a:t>
            </a:r>
          </a:p>
        </p:txBody>
      </p:sp>
      <p:sp>
        <p:nvSpPr>
          <p:cNvPr id="2" name="Rectangle 1"/>
          <p:cNvSpPr/>
          <p:nvPr/>
        </p:nvSpPr>
        <p:spPr>
          <a:xfrm>
            <a:off x="383458" y="3244334"/>
            <a:ext cx="7948705"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COOP / Interlocal co-op</a:t>
            </a:r>
          </a:p>
        </p:txBody>
      </p:sp>
    </p:spTree>
    <p:extLst>
      <p:ext uri="{BB962C8B-B14F-4D97-AF65-F5344CB8AC3E}">
        <p14:creationId xmlns:p14="http://schemas.microsoft.com/office/powerpoint/2010/main" val="34095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457200" y="1417638"/>
            <a:ext cx="8229600" cy="5233885"/>
          </a:xfrm>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LEAs that select to pool their funds must sign a letter of intent to participate in a special education cooperative arrangement (this is an arrangement that exists under federal law) or an interlocal cooperative (this is a cooperative entity that is created through a specific process under Oklahoma statute 70 O.S. 5-117b. also known as an “interlocal co-op”).  Participating cooperative LEAs other than interlocal co-ops should elect one LEA to act as the fiscal agent for funds.</a:t>
            </a:r>
          </a:p>
          <a:p>
            <a:endParaRPr lang="en-US" dirty="0"/>
          </a:p>
        </p:txBody>
      </p:sp>
    </p:spTree>
    <p:extLst>
      <p:ext uri="{BB962C8B-B14F-4D97-AF65-F5344CB8AC3E}">
        <p14:creationId xmlns:p14="http://schemas.microsoft.com/office/powerpoint/2010/main" val="253488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Use of IDEA Part B Funds</a:t>
            </a:r>
          </a:p>
        </p:txBody>
      </p:sp>
      <p:sp>
        <p:nvSpPr>
          <p:cNvPr id="3" name="Content Placeholder 2"/>
          <p:cNvSpPr>
            <a:spLocks noGrp="1"/>
          </p:cNvSpPr>
          <p:nvPr>
            <p:ph idx="1"/>
          </p:nvPr>
        </p:nvSpPr>
        <p:spPr>
          <a:xfrm>
            <a:off x="220650" y="1388533"/>
            <a:ext cx="8702702" cy="4788430"/>
          </a:xfrm>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When an LEA accepts IDEA-B funds they are agreeing those funds will be used to supplement and not supplant state and/or local funds.  </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must be used to:</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Pay the excess costs of special education and   	related services.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Supplement State and Local funds.</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a:buClr>
                <a:schemeClr val="accent2"/>
              </a:buClr>
            </a:pPr>
            <a:endParaRPr lang="en-US" b="1"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a:t>
            </a:r>
            <a:r>
              <a:rPr lang="en-US" b="1" dirty="0">
                <a:solidFill>
                  <a:schemeClr val="accent4">
                    <a:lumMod val="75000"/>
                  </a:schemeClr>
                </a:solidFill>
                <a:latin typeface="Times New Roman" panose="02020603050405020304" pitchFamily="18" charset="0"/>
                <a:cs typeface="Times New Roman" panose="02020603050405020304" pitchFamily="18" charset="0"/>
              </a:rPr>
              <a:t>supplement</a:t>
            </a:r>
            <a:r>
              <a:rPr lang="en-US" dirty="0">
                <a:solidFill>
                  <a:schemeClr val="accent4">
                    <a:lumMod val="75000"/>
                  </a:schemeClr>
                </a:solidFill>
                <a:latin typeface="Times New Roman" panose="02020603050405020304" pitchFamily="18" charset="0"/>
                <a:cs typeface="Times New Roman" panose="02020603050405020304" pitchFamily="18" charset="0"/>
              </a:rPr>
              <a:t> is to provide or make a </a:t>
            </a:r>
            <a:r>
              <a:rPr lang="en-US" b="1" dirty="0">
                <a:solidFill>
                  <a:schemeClr val="accent4">
                    <a:lumMod val="75000"/>
                  </a:schemeClr>
                </a:solidFill>
                <a:latin typeface="Times New Roman" panose="02020603050405020304" pitchFamily="18" charset="0"/>
                <a:cs typeface="Times New Roman" panose="02020603050405020304" pitchFamily="18" charset="0"/>
              </a:rPr>
              <a:t>supplement</a:t>
            </a:r>
            <a:r>
              <a:rPr lang="en-US" dirty="0">
                <a:solidFill>
                  <a:schemeClr val="accent4">
                    <a:lumMod val="75000"/>
                  </a:schemeClr>
                </a:solidFill>
                <a:latin typeface="Times New Roman" panose="02020603050405020304" pitchFamily="18" charset="0"/>
                <a:cs typeface="Times New Roman" panose="02020603050405020304" pitchFamily="18" charset="0"/>
              </a:rPr>
              <a:t> to something while </a:t>
            </a:r>
            <a:r>
              <a:rPr lang="en-US" b="1" dirty="0">
                <a:solidFill>
                  <a:schemeClr val="accent4">
                    <a:lumMod val="75000"/>
                  </a:schemeClr>
                </a:solidFill>
                <a:latin typeface="Times New Roman" panose="02020603050405020304" pitchFamily="18" charset="0"/>
                <a:cs typeface="Times New Roman" panose="02020603050405020304" pitchFamily="18" charset="0"/>
              </a:rPr>
              <a:t>supplant</a:t>
            </a:r>
            <a:r>
              <a:rPr lang="en-US" dirty="0">
                <a:solidFill>
                  <a:schemeClr val="accent4">
                    <a:lumMod val="75000"/>
                  </a:schemeClr>
                </a:solidFill>
                <a:latin typeface="Times New Roman" panose="02020603050405020304" pitchFamily="18" charset="0"/>
                <a:cs typeface="Times New Roman" panose="02020603050405020304" pitchFamily="18" charset="0"/>
              </a:rPr>
              <a:t> is to take the place of; to replace, to supersede).</a:t>
            </a:r>
          </a:p>
          <a:p>
            <a:pPr marL="0" indent="0">
              <a:buNone/>
            </a:pPr>
            <a:endParaRPr lang="en-US" dirty="0">
              <a:solidFill>
                <a:schemeClr val="accent4">
                  <a:lumMod val="75000"/>
                </a:schemeClr>
              </a:solidFill>
              <a:latin typeface="Times New Roman" panose="02020603050405020304" pitchFamily="18" charset="0"/>
              <a:cs typeface="Times New Roman" panose="02020603050405020304" pitchFamily="18" charset="0"/>
            </a:endParaRPr>
          </a:p>
          <a:p>
            <a:pPr lvl="1"/>
            <a:endParaRPr lang="en-US" sz="3200" dirty="0"/>
          </a:p>
          <a:p>
            <a:pPr lvl="1"/>
            <a:endParaRPr lang="en-US" sz="3200" dirty="0"/>
          </a:p>
        </p:txBody>
      </p:sp>
    </p:spTree>
    <p:extLst>
      <p:ext uri="{BB962C8B-B14F-4D97-AF65-F5344CB8AC3E}">
        <p14:creationId xmlns:p14="http://schemas.microsoft.com/office/powerpoint/2010/main" val="2458210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a:xfrm>
            <a:off x="220650" y="1555955"/>
            <a:ext cx="8702702" cy="4621008"/>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All LEA’s participating in a COOP/Interlocal coop must complete a COOP/Interlocal Arrangement For Consolidated Funding Application and return to SES Finance.  This application must be signed by all LEAs participating in a COOP/Interlocal and will instruct SES Finance the amount of funding to be transferred to the lead LEA. </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The transfer of funds must address IDEA B Flow Through and PreSchool funding. </a:t>
            </a:r>
          </a:p>
        </p:txBody>
      </p:sp>
    </p:spTree>
    <p:extLst>
      <p:ext uri="{BB962C8B-B14F-4D97-AF65-F5344CB8AC3E}">
        <p14:creationId xmlns:p14="http://schemas.microsoft.com/office/powerpoint/2010/main" val="282930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520FCE16-7CA4-420E-8CD8-11FF72BB3742}"/>
              </a:ext>
            </a:extLst>
          </p:cNvPr>
          <p:cNvPicPr>
            <a:picLocks noChangeAspect="1"/>
          </p:cNvPicPr>
          <p:nvPr/>
        </p:nvPicPr>
        <p:blipFill>
          <a:blip r:embed="rId2"/>
          <a:stretch>
            <a:fillRect/>
          </a:stretch>
        </p:blipFill>
        <p:spPr>
          <a:xfrm>
            <a:off x="523983" y="0"/>
            <a:ext cx="8044664" cy="6858000"/>
          </a:xfrm>
          <a:prstGeom prst="rect">
            <a:avLst/>
          </a:prstGeom>
        </p:spPr>
      </p:pic>
    </p:spTree>
    <p:extLst>
      <p:ext uri="{BB962C8B-B14F-4D97-AF65-F5344CB8AC3E}">
        <p14:creationId xmlns:p14="http://schemas.microsoft.com/office/powerpoint/2010/main" val="3966108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LEAs participating in a cooperative arrangement or an interlocal co-op must receive goods or services from the cooperative entity. The special education cooperative cannot act as a flow-through agent but must provide a program consisting of the provision of goods and/or services (70 O.S. §  5-117).</a:t>
            </a:r>
          </a:p>
          <a:p>
            <a:endParaRPr lang="en-US" dirty="0"/>
          </a:p>
        </p:txBody>
      </p:sp>
    </p:spTree>
    <p:extLst>
      <p:ext uri="{BB962C8B-B14F-4D97-AF65-F5344CB8AC3E}">
        <p14:creationId xmlns:p14="http://schemas.microsoft.com/office/powerpoint/2010/main" val="3708933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Assurances and LEA Agreement for Special Education must be submitted for each LEA participating in the cooperative or interlocal co-op.  In addition, each participating LEA is still responsible for the compliance with IDEA Part B of the cooperative or interlocal as it relates to each child of the LEA served by the cooperative or interlocal.</a:t>
            </a:r>
          </a:p>
          <a:p>
            <a:endParaRPr lang="en-US" dirty="0"/>
          </a:p>
        </p:txBody>
      </p:sp>
    </p:spTree>
    <p:extLst>
      <p:ext uri="{BB962C8B-B14F-4D97-AF65-F5344CB8AC3E}">
        <p14:creationId xmlns:p14="http://schemas.microsoft.com/office/powerpoint/2010/main" val="1248955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COOP / Interlocal co-op</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Each LEA participating in a cooperative arrangement for the provision of special education services retains the responsibility to ensure that each of its students receives a Free Appropriate Public Education (FAPE), so LEAs participating in such arrangements should monitor service provision as necessary to ensure each student is receiving a FAPE.</a:t>
            </a:r>
          </a:p>
          <a:p>
            <a:endParaRPr lang="en-US" dirty="0"/>
          </a:p>
        </p:txBody>
      </p:sp>
    </p:spTree>
    <p:extLst>
      <p:ext uri="{BB962C8B-B14F-4D97-AF65-F5344CB8AC3E}">
        <p14:creationId xmlns:p14="http://schemas.microsoft.com/office/powerpoint/2010/main" val="2513111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750" y="3487995"/>
            <a:ext cx="8218963" cy="921774"/>
          </a:xfrm>
        </p:spPr>
        <p:txBody>
          <a:bodyPr>
            <a:noAutofit/>
          </a:bodyPr>
          <a:lstStyle/>
          <a:p>
            <a:r>
              <a:rPr lang="en-US" dirty="0">
                <a:latin typeface="Times New Roman" panose="02020603050405020304" pitchFamily="18" charset="0"/>
                <a:cs typeface="Times New Roman" panose="02020603050405020304" pitchFamily="18" charset="0"/>
              </a:rPr>
              <a:t>Submitting Expenditure Reports for Reimbursement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Funds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2460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600" dirty="0">
                <a:solidFill>
                  <a:schemeClr val="accent4">
                    <a:lumMod val="75000"/>
                  </a:schemeClr>
                </a:solidFill>
                <a:latin typeface="Times New Roman" panose="02020603050405020304" pitchFamily="18" charset="0"/>
                <a:cs typeface="Times New Roman" panose="02020603050405020304" pitchFamily="18" charset="0"/>
              </a:rPr>
              <a:t>LEAs must have completed an online budget application within the GMS for all funds and receive approval from SES before applying for expenditure reimbursement. </a:t>
            </a:r>
          </a:p>
          <a:p>
            <a:pPr marL="0" indent="0">
              <a:buNone/>
            </a:pPr>
            <a:r>
              <a:rPr lang="en-US" sz="3600" dirty="0">
                <a:solidFill>
                  <a:schemeClr val="accent4">
                    <a:lumMod val="75000"/>
                  </a:schemeClr>
                </a:solidFill>
                <a:latin typeface="Times New Roman" panose="02020603050405020304" pitchFamily="18" charset="0"/>
                <a:cs typeface="Times New Roman" panose="02020603050405020304" pitchFamily="18" charset="0"/>
              </a:rPr>
              <a:t>All special education expenditures must be necessary and reasonable.</a:t>
            </a:r>
          </a:p>
          <a:p>
            <a:endParaRPr lang="en-US" dirty="0"/>
          </a:p>
          <a:p>
            <a:endParaRPr lang="en-US" dirty="0"/>
          </a:p>
        </p:txBody>
      </p:sp>
    </p:spTree>
    <p:extLst>
      <p:ext uri="{BB962C8B-B14F-4D97-AF65-F5344CB8AC3E}">
        <p14:creationId xmlns:p14="http://schemas.microsoft.com/office/powerpoint/2010/main" val="2469518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Reimbursement claims are submitted online through the Single Sign On, Grants Management and Expenditure Reporting.</a:t>
            </a:r>
          </a:p>
          <a:p>
            <a:pPr marL="0" indent="0">
              <a:buNone/>
            </a:pPr>
            <a:r>
              <a:rPr lang="en-US" sz="3200" b="1" dirty="0">
                <a:solidFill>
                  <a:schemeClr val="accent4">
                    <a:lumMod val="75000"/>
                  </a:schemeClr>
                </a:solidFill>
                <a:latin typeface="Times New Roman" panose="02020603050405020304" pitchFamily="18" charset="0"/>
                <a:cs typeface="Times New Roman" panose="02020603050405020304" pitchFamily="18" charset="0"/>
              </a:rPr>
              <a:t>NO</a:t>
            </a:r>
            <a:r>
              <a:rPr lang="en-US" sz="3200" dirty="0">
                <a:solidFill>
                  <a:schemeClr val="accent4">
                    <a:lumMod val="75000"/>
                  </a:schemeClr>
                </a:solidFill>
                <a:latin typeface="Times New Roman" panose="02020603050405020304" pitchFamily="18" charset="0"/>
                <a:cs typeface="Times New Roman" panose="02020603050405020304" pitchFamily="18" charset="0"/>
              </a:rPr>
              <a:t> claim will be paid without a valid UEI number and current expiration date.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Attach supporting documents which must include the Summary Expenditure Report, the Detailed Expenditure Report and </a:t>
            </a:r>
            <a:r>
              <a:rPr lang="en-US" sz="3200" b="1" dirty="0">
                <a:solidFill>
                  <a:schemeClr val="accent4">
                    <a:lumMod val="75000"/>
                  </a:schemeClr>
                </a:solidFill>
                <a:latin typeface="Times New Roman" panose="02020603050405020304" pitchFamily="18" charset="0"/>
                <a:cs typeface="Times New Roman" panose="02020603050405020304" pitchFamily="18" charset="0"/>
              </a:rPr>
              <a:t>all</a:t>
            </a:r>
            <a:r>
              <a:rPr lang="en-US" sz="3200" dirty="0">
                <a:solidFill>
                  <a:schemeClr val="accent4">
                    <a:lumMod val="75000"/>
                  </a:schemeClr>
                </a:solidFill>
                <a:latin typeface="Times New Roman" panose="02020603050405020304" pitchFamily="18" charset="0"/>
                <a:cs typeface="Times New Roman" panose="02020603050405020304" pitchFamily="18" charset="0"/>
              </a:rPr>
              <a:t> required invoices and receipts.</a:t>
            </a:r>
          </a:p>
        </p:txBody>
      </p:sp>
    </p:spTree>
    <p:extLst>
      <p:ext uri="{BB962C8B-B14F-4D97-AF65-F5344CB8AC3E}">
        <p14:creationId xmlns:p14="http://schemas.microsoft.com/office/powerpoint/2010/main" val="1084956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Supporting documentation includes: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Requisition</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Receipt(s)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Invoice Payment</a:t>
            </a:r>
          </a:p>
          <a:p>
            <a:pPr marL="0" indent="0">
              <a:buClr>
                <a:schemeClr val="accent4">
                  <a:lumMod val="75000"/>
                </a:schemeClr>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Without supporting documentation, LEAs cannot prove compliance with IDEA Part B federal grant requirements.</a:t>
            </a:r>
          </a:p>
        </p:txBody>
      </p:sp>
    </p:spTree>
    <p:extLst>
      <p:ext uri="{BB962C8B-B14F-4D97-AF65-F5344CB8AC3E}">
        <p14:creationId xmlns:p14="http://schemas.microsoft.com/office/powerpoint/2010/main" val="2825520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Summary and Detail Expenditure Report must be signed by the Superintendent, or a representative authorized by the local board of education.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Do </a:t>
            </a:r>
            <a:r>
              <a:rPr lang="en-US" sz="3200" b="1" dirty="0">
                <a:solidFill>
                  <a:schemeClr val="accent4">
                    <a:lumMod val="75000"/>
                  </a:schemeClr>
                </a:solidFill>
                <a:latin typeface="Times New Roman" panose="02020603050405020304" pitchFamily="18" charset="0"/>
                <a:cs typeface="Times New Roman" panose="02020603050405020304" pitchFamily="18" charset="0"/>
              </a:rPr>
              <a:t>NOT</a:t>
            </a:r>
            <a:r>
              <a:rPr lang="en-US" sz="3200" dirty="0">
                <a:solidFill>
                  <a:schemeClr val="accent4">
                    <a:lumMod val="75000"/>
                  </a:schemeClr>
                </a:solidFill>
                <a:latin typeface="Times New Roman" panose="02020603050405020304" pitchFamily="18" charset="0"/>
                <a:cs typeface="Times New Roman" panose="02020603050405020304" pitchFamily="18" charset="0"/>
              </a:rPr>
              <a:t> use special characters in your PDF title. (#, @, &amp;, etc.)</a:t>
            </a:r>
          </a:p>
        </p:txBody>
      </p:sp>
    </p:spTree>
    <p:extLst>
      <p:ext uri="{BB962C8B-B14F-4D97-AF65-F5344CB8AC3E}">
        <p14:creationId xmlns:p14="http://schemas.microsoft.com/office/powerpoint/2010/main" val="312429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4773168"/>
            <a:ext cx="6737033" cy="1097280"/>
          </a:xfrm>
        </p:spPr>
        <p:txBody>
          <a:bodyPr>
            <a:noAutofit/>
          </a:bodyPr>
          <a:lstStyle/>
          <a:p>
            <a:r>
              <a:rPr lang="en-US" sz="3600" dirty="0">
                <a:cs typeface="Times New Roman" panose="02020603050405020304" pitchFamily="18" charset="0"/>
              </a:rPr>
              <a:t>Excess Cost/Maintenance of Effort</a:t>
            </a:r>
          </a:p>
        </p:txBody>
      </p:sp>
      <p:sp>
        <p:nvSpPr>
          <p:cNvPr id="3" name="Rectangle 2"/>
          <p:cNvSpPr/>
          <p:nvPr/>
        </p:nvSpPr>
        <p:spPr>
          <a:xfrm>
            <a:off x="132735" y="3244334"/>
            <a:ext cx="10026852"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Excess Cost / Maintenance of Effort</a:t>
            </a:r>
          </a:p>
        </p:txBody>
      </p:sp>
    </p:spTree>
    <p:extLst>
      <p:ext uri="{BB962C8B-B14F-4D97-AF65-F5344CB8AC3E}">
        <p14:creationId xmlns:p14="http://schemas.microsoft.com/office/powerpoint/2010/main" val="6190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an authorized representative has signed the report, the district must have completed the Board Authorization tab located in their Federal Programs Consolidated Application.</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district must also upload the authorization on school letterhead indicating the appointment.</a:t>
            </a:r>
          </a:p>
        </p:txBody>
      </p:sp>
    </p:spTree>
    <p:extLst>
      <p:ext uri="{BB962C8B-B14F-4D97-AF65-F5344CB8AC3E}">
        <p14:creationId xmlns:p14="http://schemas.microsoft.com/office/powerpoint/2010/main" val="328705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3973" y="-178594"/>
            <a:ext cx="12001500" cy="7215188"/>
          </a:xfrm>
          <a:prstGeom prst="rect">
            <a:avLst/>
          </a:prstGeom>
          <a:ln>
            <a:solidFill>
              <a:srgbClr val="FF0000"/>
            </a:solidFill>
          </a:ln>
        </p:spPr>
      </p:pic>
      <p:sp>
        <p:nvSpPr>
          <p:cNvPr id="3" name="Rectangle 2"/>
          <p:cNvSpPr/>
          <p:nvPr/>
        </p:nvSpPr>
        <p:spPr>
          <a:xfrm>
            <a:off x="-1215625" y="1562833"/>
            <a:ext cx="1114424" cy="131885"/>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5930412" y="2037618"/>
            <a:ext cx="975947" cy="534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12251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82" y="-178594"/>
            <a:ext cx="12001500" cy="7215188"/>
          </a:xfrm>
          <a:prstGeom prst="rect">
            <a:avLst/>
          </a:prstGeom>
          <a:ln>
            <a:solidFill>
              <a:srgbClr val="FF0000"/>
            </a:solidFill>
          </a:ln>
        </p:spPr>
      </p:pic>
      <p:sp>
        <p:nvSpPr>
          <p:cNvPr id="3" name="Rectangle 2"/>
          <p:cNvSpPr/>
          <p:nvPr/>
        </p:nvSpPr>
        <p:spPr>
          <a:xfrm>
            <a:off x="-83527" y="1523268"/>
            <a:ext cx="1332035" cy="17145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70C0"/>
              </a:solidFill>
            </a:endParaRPr>
          </a:p>
        </p:txBody>
      </p:sp>
      <p:sp>
        <p:nvSpPr>
          <p:cNvPr id="5" name="Rectangle 4"/>
          <p:cNvSpPr/>
          <p:nvPr/>
        </p:nvSpPr>
        <p:spPr>
          <a:xfrm>
            <a:off x="-874834" y="3046536"/>
            <a:ext cx="791307" cy="11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2989386" y="3363058"/>
            <a:ext cx="316523" cy="1912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4814596" y="2901821"/>
            <a:ext cx="914400" cy="144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1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0" y="-53068"/>
            <a:ext cx="9201150" cy="7086600"/>
          </a:xfrm>
          <a:prstGeom prst="rect">
            <a:avLst/>
          </a:prstGeom>
        </p:spPr>
      </p:pic>
      <p:sp>
        <p:nvSpPr>
          <p:cNvPr id="2" name="Rectangle 1">
            <a:extLst>
              <a:ext uri="{FF2B5EF4-FFF2-40B4-BE49-F238E27FC236}">
                <a16:creationId xmlns:a16="http://schemas.microsoft.com/office/drawing/2014/main" id="{61EFF60B-F7A2-40C2-9027-42AE6E7A6BD7}"/>
              </a:ext>
            </a:extLst>
          </p:cNvPr>
          <p:cNvSpPr/>
          <p:nvPr/>
        </p:nvSpPr>
        <p:spPr>
          <a:xfrm>
            <a:off x="3127581" y="1404257"/>
            <a:ext cx="1743075" cy="1265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167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lstStyle/>
          <a:p>
            <a:r>
              <a:rPr lang="en-US" sz="32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a:xfrm>
            <a:off x="220650" y="1283112"/>
            <a:ext cx="8702702" cy="4881714"/>
          </a:xfrm>
        </p:spPr>
        <p:txBody>
          <a:bodyPr>
            <a:no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 claim is returned, you can review the reason by going onto the Summary Expenditure Report Menu, select which report has been returned, then click the Review Summary button.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pic>
        <p:nvPicPr>
          <p:cNvPr id="4" name="Content Placeholder 3"/>
          <p:cNvPicPr>
            <a:picLocks noChangeAspect="1"/>
          </p:cNvPicPr>
          <p:nvPr/>
        </p:nvPicPr>
        <p:blipFill>
          <a:blip r:embed="rId2"/>
          <a:stretch>
            <a:fillRect/>
          </a:stretch>
        </p:blipFill>
        <p:spPr>
          <a:xfrm>
            <a:off x="159703" y="3806613"/>
            <a:ext cx="8835284" cy="2445175"/>
          </a:xfrm>
          <a:prstGeom prst="rect">
            <a:avLst/>
          </a:prstGeom>
          <a:ln>
            <a:solidFill>
              <a:schemeClr val="accent5"/>
            </a:solidFill>
          </a:ln>
        </p:spPr>
      </p:pic>
      <p:sp>
        <p:nvSpPr>
          <p:cNvPr id="12" name="Rectangle 11"/>
          <p:cNvSpPr/>
          <p:nvPr/>
        </p:nvSpPr>
        <p:spPr>
          <a:xfrm>
            <a:off x="4463627" y="4416214"/>
            <a:ext cx="1666240" cy="48767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20650" y="4240106"/>
            <a:ext cx="321204" cy="711200"/>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58923" y="5849321"/>
            <a:ext cx="1273387" cy="35898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2824106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8581"/>
          </a:xfrm>
        </p:spPr>
        <p:txBody>
          <a:bodyPr/>
          <a:lstStyle/>
          <a:p>
            <a:r>
              <a:rPr lang="en-US" sz="36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0650" y="1482375"/>
            <a:ext cx="8702702" cy="4694588"/>
          </a:xfrm>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Select which program review, then click on the Review Checklist button.  Once the checklist appears, you will be able to review the message informing why the claim has been returned.</a:t>
            </a:r>
          </a:p>
          <a:p>
            <a:endParaRPr lang="en-US" dirty="0"/>
          </a:p>
          <a:p>
            <a:endParaRPr lang="en-US" dirty="0"/>
          </a:p>
          <a:p>
            <a:endParaRPr lang="en-US" dirty="0"/>
          </a:p>
        </p:txBody>
      </p:sp>
      <p:pic>
        <p:nvPicPr>
          <p:cNvPr id="4" name="Content Placeholder 3"/>
          <p:cNvPicPr>
            <a:picLocks noChangeAspect="1"/>
          </p:cNvPicPr>
          <p:nvPr/>
        </p:nvPicPr>
        <p:blipFill>
          <a:blip r:embed="rId2"/>
          <a:stretch>
            <a:fillRect/>
          </a:stretch>
        </p:blipFill>
        <p:spPr>
          <a:xfrm>
            <a:off x="132610" y="4392296"/>
            <a:ext cx="8702675" cy="1730798"/>
          </a:xfrm>
          <a:prstGeom prst="rect">
            <a:avLst/>
          </a:prstGeom>
        </p:spPr>
      </p:pic>
      <p:sp>
        <p:nvSpPr>
          <p:cNvPr id="5" name="Rectangle 4"/>
          <p:cNvSpPr/>
          <p:nvPr/>
        </p:nvSpPr>
        <p:spPr>
          <a:xfrm>
            <a:off x="2174240" y="4930987"/>
            <a:ext cx="1205654" cy="3115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15732" y="5781251"/>
            <a:ext cx="1320801" cy="48725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flipH="1">
            <a:off x="132610" y="5784427"/>
            <a:ext cx="318346" cy="484082"/>
          </a:xfrm>
          <a:prstGeom prst="upArrow">
            <a:avLst>
              <a:gd name="adj1" fmla="val 50000"/>
              <a:gd name="adj2" fmla="val 4720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332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48901"/>
          </a:xfrm>
        </p:spPr>
        <p:txBody>
          <a:bodyPr/>
          <a:lstStyle/>
          <a:p>
            <a:r>
              <a:rPr lang="en-US" sz="3200" dirty="0">
                <a:solidFill>
                  <a:schemeClr val="accent5"/>
                </a:solidFill>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Expenditure Reporting</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you do not see the below screen, check to see if your pop-up blockers are on. </a:t>
            </a:r>
          </a:p>
          <a:p>
            <a:pPr marL="0" indent="0">
              <a:buNone/>
            </a:pPr>
            <a:endParaRPr lang="en-US" sz="3200" dirty="0"/>
          </a:p>
          <a:p>
            <a:pPr marL="0" indent="0">
              <a:buNone/>
            </a:pPr>
            <a:endParaRPr lang="en-US" sz="3200" dirty="0"/>
          </a:p>
        </p:txBody>
      </p:sp>
      <p:pic>
        <p:nvPicPr>
          <p:cNvPr id="4" name="Content Placeholder 3"/>
          <p:cNvPicPr>
            <a:picLocks noChangeAspect="1"/>
          </p:cNvPicPr>
          <p:nvPr/>
        </p:nvPicPr>
        <p:blipFill>
          <a:blip r:embed="rId2"/>
          <a:stretch>
            <a:fillRect/>
          </a:stretch>
        </p:blipFill>
        <p:spPr>
          <a:xfrm>
            <a:off x="100590" y="4128347"/>
            <a:ext cx="8702675" cy="1903307"/>
          </a:xfrm>
          <a:prstGeom prst="rect">
            <a:avLst/>
          </a:prstGeom>
        </p:spPr>
      </p:pic>
      <p:sp>
        <p:nvSpPr>
          <p:cNvPr id="5" name="Rectangle 4"/>
          <p:cNvSpPr/>
          <p:nvPr/>
        </p:nvSpPr>
        <p:spPr>
          <a:xfrm>
            <a:off x="340735" y="5365712"/>
            <a:ext cx="8415338" cy="3522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306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Proper Use of Codes </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For a list of proper use of codes in Special Education please see the State Department of Education website, listed under Oklahoma Cost Accounting.</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http://sde.ok.gov</a:t>
            </a:r>
          </a:p>
        </p:txBody>
      </p:sp>
    </p:spTree>
    <p:extLst>
      <p:ext uri="{BB962C8B-B14F-4D97-AF65-F5344CB8AC3E}">
        <p14:creationId xmlns:p14="http://schemas.microsoft.com/office/powerpoint/2010/main" val="3480773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Year End CloseOut</a:t>
            </a:r>
          </a:p>
        </p:txBody>
      </p:sp>
    </p:spTree>
    <p:extLst>
      <p:ext uri="{BB962C8B-B14F-4D97-AF65-F5344CB8AC3E}">
        <p14:creationId xmlns:p14="http://schemas.microsoft.com/office/powerpoint/2010/main" val="13290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Year End Closeout</a:t>
            </a: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Districts must perform a closeout to end the fiscal year.</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SES requires closeout completion by September 1.</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The closeout informs the SDE that the district has concluded expenditure reporting for the year.</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Closeouts also move all unspent funds to the next fiscal year for budgeting.</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The closeout process is a simple procedure that closely resembles the creation of an expenditure report.</a:t>
            </a:r>
          </a:p>
        </p:txBody>
      </p:sp>
    </p:spTree>
    <p:extLst>
      <p:ext uri="{BB962C8B-B14F-4D97-AF65-F5344CB8AC3E}">
        <p14:creationId xmlns:p14="http://schemas.microsoft.com/office/powerpoint/2010/main" val="93487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 / Maintenance of Effort</a:t>
            </a:r>
          </a:p>
        </p:txBody>
      </p:sp>
      <p:sp>
        <p:nvSpPr>
          <p:cNvPr id="3" name="Content Placeholder 2"/>
          <p:cNvSpPr>
            <a:spLocks noGrp="1"/>
          </p:cNvSpPr>
          <p:nvPr>
            <p:ph idx="1"/>
          </p:nvPr>
        </p:nvSpPr>
        <p:spPr>
          <a:xfrm>
            <a:off x="220650" y="1616364"/>
            <a:ext cx="8702702" cy="4560599"/>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IDEA contains two separate requirements for LEAs to ensure sufficient funding for special education programs:</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Excess Cost</a:t>
            </a:r>
          </a:p>
          <a:p>
            <a:pPr lvl="2">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Maintenance of Effort (MOE)</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While these requirements have some similarities, there are separate requirements requiring separate calculations.</a:t>
            </a:r>
          </a:p>
        </p:txBody>
      </p:sp>
    </p:spTree>
    <p:extLst>
      <p:ext uri="{BB962C8B-B14F-4D97-AF65-F5344CB8AC3E}">
        <p14:creationId xmlns:p14="http://schemas.microsoft.com/office/powerpoint/2010/main" val="1955454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E110-D6F8-4FEE-9AFF-B228066A128F}"/>
              </a:ext>
            </a:extLst>
          </p:cNvPr>
          <p:cNvSpPr>
            <a:spLocks noGrp="1"/>
          </p:cNvSpPr>
          <p:nvPr>
            <p:ph type="title"/>
          </p:nvPr>
        </p:nvSpPr>
        <p:spPr/>
        <p:txBody>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a:solidFill>
                  <a:schemeClr val="accent4">
                    <a:lumMod val="75000"/>
                  </a:schemeClr>
                </a:solidFill>
                <a:latin typeface="Times New Roman" panose="02020603050405020304" pitchFamily="18" charset="0"/>
                <a:cs typeface="Times New Roman" panose="02020603050405020304" pitchFamily="18" charset="0"/>
              </a:rPr>
              <a:t>Year End Closeout</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65442924-6303-4704-AC3A-74878421038E}"/>
              </a:ext>
            </a:extLst>
          </p:cNvPr>
          <p:cNvSpPr>
            <a:spLocks noGrp="1"/>
          </p:cNvSpPr>
          <p:nvPr>
            <p:ph idx="1"/>
          </p:nvPr>
        </p:nvSpPr>
        <p:spPr/>
        <p:txBody>
          <a:bodyPr>
            <a:norm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Projects requiring a closeout to be completed are:</a:t>
            </a:r>
          </a:p>
          <a:p>
            <a:pPr marL="0" indent="0">
              <a:buNone/>
            </a:pPr>
            <a:r>
              <a:rPr lang="en-US" sz="2800" b="0" i="0" dirty="0">
                <a:solidFill>
                  <a:schemeClr val="accent4">
                    <a:lumMod val="75000"/>
                  </a:schemeClr>
                </a:solidFill>
                <a:effectLst/>
                <a:latin typeface="Times New Roman" panose="02020603050405020304" pitchFamily="18" charset="0"/>
                <a:cs typeface="Times New Roman" panose="02020603050405020304" pitchFamily="18" charset="0"/>
              </a:rPr>
              <a:t>Projects 621, 623, 625, 641, 642, and IDEA ARP projects 624, 628, 643, and 644. </a:t>
            </a:r>
          </a:p>
          <a:p>
            <a:pPr marL="0" indent="0">
              <a:buNone/>
            </a:pP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2800" b="0" i="0" dirty="0">
                <a:solidFill>
                  <a:schemeClr val="accent4">
                    <a:lumMod val="75000"/>
                  </a:schemeClr>
                </a:solidFill>
                <a:effectLst/>
                <a:latin typeface="Times New Roman" panose="02020603050405020304" pitchFamily="18" charset="0"/>
                <a:cs typeface="Times New Roman" panose="02020603050405020304" pitchFamily="18" charset="0"/>
              </a:rPr>
              <a:t>Projects NOT requiring a closeout to be completed are:</a:t>
            </a:r>
          </a:p>
          <a:p>
            <a:pPr marL="0" indent="0">
              <a:buNone/>
            </a:pPr>
            <a:r>
              <a:rPr lang="en-US" sz="2800" b="0" i="0" dirty="0">
                <a:solidFill>
                  <a:schemeClr val="accent4">
                    <a:lumMod val="75000"/>
                  </a:schemeClr>
                </a:solidFill>
                <a:effectLst/>
                <a:latin typeface="Times New Roman" panose="02020603050405020304" pitchFamily="18" charset="0"/>
                <a:cs typeface="Times New Roman" panose="02020603050405020304" pitchFamily="18" charset="0"/>
              </a:rPr>
              <a:t>Projects 613, 615, 616, 626, and 627.</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417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Year End Closeout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When completing the closeout report, a district must upload a Time and Effort Report and a Vendor Performance Review form, if applicable. </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Time and Effort report is required if IDEA Part B funds and/or ARP funds are used to pay any salary (object code 100).  </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Vendor Performance Review is required for each vendor if IDEA Part B and/or ARP funds are used to pay any Contract Service (object code 300).</a:t>
            </a:r>
          </a:p>
        </p:txBody>
      </p:sp>
    </p:spTree>
    <p:extLst>
      <p:ext uri="{BB962C8B-B14F-4D97-AF65-F5344CB8AC3E}">
        <p14:creationId xmlns:p14="http://schemas.microsoft.com/office/powerpoint/2010/main" val="235886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latin typeface="Times New Roman" panose="02020603050405020304" pitchFamily="18" charset="0"/>
                <a:cs typeface="Times New Roman" panose="02020603050405020304" pitchFamily="18" charset="0"/>
              </a:rPr>
              <a:t>Time and Effort</a:t>
            </a:r>
          </a:p>
        </p:txBody>
      </p:sp>
    </p:spTree>
    <p:extLst>
      <p:ext uri="{BB962C8B-B14F-4D97-AF65-F5344CB8AC3E}">
        <p14:creationId xmlns:p14="http://schemas.microsoft.com/office/powerpoint/2010/main" val="54470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In general, salaries and wages of employees who work on federally funded programs may be paid with federal funds as long as they are working on the grant objectives and appropriate time and effort records are maintained.</a:t>
            </a:r>
          </a:p>
          <a:p>
            <a:endParaRPr lang="en-US" dirty="0"/>
          </a:p>
        </p:txBody>
      </p:sp>
    </p:spTree>
    <p:extLst>
      <p:ext uri="{BB962C8B-B14F-4D97-AF65-F5344CB8AC3E}">
        <p14:creationId xmlns:p14="http://schemas.microsoft.com/office/powerpoint/2010/main" val="3421608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2535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All employees must maintain documentation showing that their salaries are allocable to a federal program.</a:t>
            </a:r>
          </a:p>
          <a:p>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That documentation must be based on records that accurately reflect the work performed.</a:t>
            </a:r>
          </a:p>
          <a:p>
            <a:endParaRPr lang="en-US" dirty="0"/>
          </a:p>
        </p:txBody>
      </p:sp>
    </p:spTree>
    <p:extLst>
      <p:ext uri="{BB962C8B-B14F-4D97-AF65-F5344CB8AC3E}">
        <p14:creationId xmlns:p14="http://schemas.microsoft.com/office/powerpoint/2010/main" val="104010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normAutofit fontScale="925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Federal regulation requires that any salaries and benefits charged to a federal award(s) must be documented in writing.</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Reflect actual time spent on activities to which federal program(s) are being charged.</a:t>
            </a:r>
          </a:p>
          <a:p>
            <a:pPr lvl="1">
              <a:buClr>
                <a:schemeClr val="accent4">
                  <a:lumMod val="75000"/>
                </a:schemeClr>
              </a:buClr>
              <a:buFont typeface="Wingdings" panose="05000000000000000000" pitchFamily="2" charset="2"/>
              <a:buChar char="Ø"/>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It is recommended documentation is to be signed by the employee and the employee’s supervisor.</a:t>
            </a:r>
          </a:p>
          <a:p>
            <a:endParaRPr lang="en-US" dirty="0"/>
          </a:p>
        </p:txBody>
      </p:sp>
    </p:spTree>
    <p:extLst>
      <p:ext uri="{BB962C8B-B14F-4D97-AF65-F5344CB8AC3E}">
        <p14:creationId xmlns:p14="http://schemas.microsoft.com/office/powerpoint/2010/main" val="675211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a:xfrm>
            <a:off x="220650" y="1825625"/>
            <a:ext cx="8702702" cy="4855394"/>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Time and effort reports should be prepared for any staff with salary and benefits that are charged: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Directly to a federal award.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Directly to multiple federal awards.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Directly to any combination of federal awards    	and other State or Local fund sources.</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Keep time and effort reports on file at the district.</a:t>
            </a:r>
          </a:p>
          <a:p>
            <a:endParaRPr lang="en-US" dirty="0"/>
          </a:p>
        </p:txBody>
      </p:sp>
    </p:spTree>
    <p:extLst>
      <p:ext uri="{BB962C8B-B14F-4D97-AF65-F5344CB8AC3E}">
        <p14:creationId xmlns:p14="http://schemas.microsoft.com/office/powerpoint/2010/main" val="3224121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4"/>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Single Cost Objective</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 single work activity that may be funded by one or more fund sources.</a:t>
            </a:r>
          </a:p>
          <a:p>
            <a:pPr>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Semi-annual time and effort documentation is made in arrears.</a:t>
            </a:r>
          </a:p>
          <a:p>
            <a:pPr>
              <a:buClr>
                <a:schemeClr val="accent2"/>
              </a:buClr>
            </a:pPr>
            <a:endParaRPr lang="en-US" sz="3200" dirty="0">
              <a:solidFill>
                <a:schemeClr val="accent4">
                  <a:lumMod val="75000"/>
                </a:schemeClr>
              </a:solidFill>
            </a:endParaRP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(Arrears is a financial and legal term that refers to the </a:t>
            </a:r>
            <a:r>
              <a:rPr lang="en-US" b="1" dirty="0">
                <a:solidFill>
                  <a:schemeClr val="accent4">
                    <a:lumMod val="75000"/>
                  </a:schemeClr>
                </a:solidFill>
                <a:latin typeface="Times New Roman" panose="02020603050405020304" pitchFamily="18" charset="0"/>
                <a:cs typeface="Times New Roman" panose="02020603050405020304" pitchFamily="18" charset="0"/>
              </a:rPr>
              <a:t>status	of payments in relation to their due dates</a:t>
            </a:r>
            <a:r>
              <a:rPr lang="en-US" dirty="0">
                <a:solidFill>
                  <a:schemeClr val="accent4">
                    <a:lumMod val="75000"/>
                  </a:schemeClr>
                </a:solidFill>
                <a:latin typeface="Times New Roman" panose="02020603050405020304" pitchFamily="18" charset="0"/>
                <a:cs typeface="Times New Roman" panose="02020603050405020304" pitchFamily="18" charset="0"/>
              </a:rPr>
              <a:t>. The word is most commonly used to describe an obligation or liability that has not received payment by its due date.)</a:t>
            </a:r>
          </a:p>
        </p:txBody>
      </p:sp>
    </p:spTree>
    <p:extLst>
      <p:ext uri="{BB962C8B-B14F-4D97-AF65-F5344CB8AC3E}">
        <p14:creationId xmlns:p14="http://schemas.microsoft.com/office/powerpoint/2010/main" val="261841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Remember:</a:t>
            </a:r>
          </a:p>
          <a:p>
            <a:pPr marL="342900" lvl="1"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One time and effort report of an actual employee must be uploaded during the district’s closeout.</a:t>
            </a:r>
          </a:p>
          <a:p>
            <a:endParaRPr lang="en-US" dirty="0"/>
          </a:p>
        </p:txBody>
      </p:sp>
    </p:spTree>
    <p:extLst>
      <p:ext uri="{BB962C8B-B14F-4D97-AF65-F5344CB8AC3E}">
        <p14:creationId xmlns:p14="http://schemas.microsoft.com/office/powerpoint/2010/main" val="4256677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2732"/>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0650" y="1690689"/>
            <a:ext cx="8702702" cy="4599498"/>
          </a:xfrm>
        </p:spPr>
      </p:pic>
    </p:spTree>
    <p:extLst>
      <p:ext uri="{BB962C8B-B14F-4D97-AF65-F5344CB8AC3E}">
        <p14:creationId xmlns:p14="http://schemas.microsoft.com/office/powerpoint/2010/main" val="388236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a:xfrm>
            <a:off x="220650" y="1335640"/>
            <a:ext cx="8702702" cy="4841323"/>
          </a:xfrm>
        </p:spPr>
        <p:txBody>
          <a:bodyPr>
            <a:noAutofit/>
          </a:bodyPr>
          <a:lstStyle/>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Excess costs are costs that are above what the LEA spends on average for students enrolled at the elementary and secondary level.</a:t>
            </a:r>
          </a:p>
          <a:p>
            <a:pPr marL="0" indent="0">
              <a:buNone/>
            </a:pPr>
            <a:r>
              <a:rPr lang="en-US" sz="2800" dirty="0">
                <a:solidFill>
                  <a:schemeClr val="accent4">
                    <a:lumMod val="75000"/>
                  </a:schemeClr>
                </a:solidFill>
                <a:latin typeface="Times New Roman" panose="02020603050405020304" pitchFamily="18" charset="0"/>
                <a:cs typeface="Times New Roman" panose="02020603050405020304" pitchFamily="18" charset="0"/>
              </a:rPr>
              <a:t>Every student enrolled in a public school receives educational support, including students with disabilities. Because a student with a disability is a student entitled to an education first, the concept of excess costs establishes that:</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Students with disabilities receive educational support like non-disabled students, and</a:t>
            </a:r>
          </a:p>
          <a:p>
            <a:pPr lvl="1">
              <a:buClr>
                <a:schemeClr val="accent4">
                  <a:lumMod val="75000"/>
                </a:schemeClr>
              </a:buClr>
              <a:buFont typeface="Wingdings" panose="05000000000000000000" pitchFamily="2" charset="2"/>
              <a:buChar char="Ø"/>
            </a:pPr>
            <a:r>
              <a:rPr lang="en-US" sz="2800" dirty="0">
                <a:solidFill>
                  <a:schemeClr val="accent4">
                    <a:lumMod val="75000"/>
                  </a:schemeClr>
                </a:solidFill>
                <a:latin typeface="Times New Roman" panose="02020603050405020304" pitchFamily="18" charset="0"/>
                <a:cs typeface="Times New Roman" panose="02020603050405020304" pitchFamily="18" charset="0"/>
              </a:rPr>
              <a:t>IDEA Part B funds only pay for the excess cost of educating students with disabilities.</a:t>
            </a:r>
          </a:p>
        </p:txBody>
      </p:sp>
    </p:spTree>
    <p:extLst>
      <p:ext uri="{BB962C8B-B14F-4D97-AF65-F5344CB8AC3E}">
        <p14:creationId xmlns:p14="http://schemas.microsoft.com/office/powerpoint/2010/main" val="3430813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sp>
        <p:nvSpPr>
          <p:cNvPr id="3" name="Content Placeholder 2"/>
          <p:cNvSpPr>
            <a:spLocks noGrp="1"/>
          </p:cNvSpPr>
          <p:nvPr>
            <p:ph idx="1"/>
          </p:nvPr>
        </p:nvSpPr>
        <p:spPr>
          <a:xfrm>
            <a:off x="220650" y="1417834"/>
            <a:ext cx="8702702" cy="5241063"/>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Multiple Cost Objectives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For employees who have different jobs or are paid with different funds;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reflect an after-the-fact distribution of the actual activity of each employee;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account for the total activity for which each employee is compensated;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be prepared at least monthly and coincide with one or more pay periods; and</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Must be signed by the employee and supervisor.</a:t>
            </a:r>
          </a:p>
          <a:p>
            <a:endParaRPr lang="en-US" dirty="0"/>
          </a:p>
        </p:txBody>
      </p:sp>
    </p:spTree>
    <p:extLst>
      <p:ext uri="{BB962C8B-B14F-4D97-AF65-F5344CB8AC3E}">
        <p14:creationId xmlns:p14="http://schemas.microsoft.com/office/powerpoint/2010/main" val="3181828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8958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Time and Effort</a:t>
            </a:r>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840985"/>
            <a:ext cx="9023684" cy="3977254"/>
          </a:xfrm>
        </p:spPr>
      </p:pic>
    </p:spTree>
    <p:extLst>
      <p:ext uri="{BB962C8B-B14F-4D97-AF65-F5344CB8AC3E}">
        <p14:creationId xmlns:p14="http://schemas.microsoft.com/office/powerpoint/2010/main" val="1402392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a:latin typeface="Times New Roman" panose="02020603050405020304" pitchFamily="18" charset="0"/>
                <a:cs typeface="Times New Roman" panose="02020603050405020304" pitchFamily="18" charset="0"/>
              </a:rPr>
              <a:t>Special Education Professional Development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Tree>
    <p:extLst>
      <p:ext uri="{BB962C8B-B14F-4D97-AF65-F5344CB8AC3E}">
        <p14:creationId xmlns:p14="http://schemas.microsoft.com/office/powerpoint/2010/main" val="20264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7983"/>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intent of this grant is to encourage district involvement in Professional Development opportunities. Funds may be used to help pay costs associated with attending SES sponsored events. </a:t>
            </a:r>
          </a:p>
        </p:txBody>
      </p:sp>
    </p:spTree>
    <p:extLst>
      <p:ext uri="{BB962C8B-B14F-4D97-AF65-F5344CB8AC3E}">
        <p14:creationId xmlns:p14="http://schemas.microsoft.com/office/powerpoint/2010/main" val="3363980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a:xfrm>
            <a:off x="457200" y="1417638"/>
            <a:ext cx="8229600" cy="5256007"/>
          </a:xfrm>
        </p:spPr>
        <p:txBody>
          <a:bodyPr>
            <a:normAutofit fontScale="92500"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application is located on the Grant Management System. This project is to reimburse districts the costs of travel, substitute teachers, registration, and hotel for eligible events/training.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for this project are limited and based on availability.</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Required information:</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Name and title of staff members attending the 	event/training</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Event/training title and date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Estimated cost breakdown</a:t>
            </a:r>
          </a:p>
          <a:p>
            <a:endParaRPr lang="en-US" dirty="0"/>
          </a:p>
        </p:txBody>
      </p:sp>
    </p:spTree>
    <p:extLst>
      <p:ext uri="{BB962C8B-B14F-4D97-AF65-F5344CB8AC3E}">
        <p14:creationId xmlns:p14="http://schemas.microsoft.com/office/powerpoint/2010/main" val="2459755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normAutofit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Reimbursement will include: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Mileage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Substitute cost</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Registration</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Hotel</a:t>
            </a:r>
          </a:p>
          <a:p>
            <a:pPr lvl="1">
              <a:buClr>
                <a:schemeClr val="accent2"/>
              </a:buClr>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342900" lvl="1" indent="0">
              <a:buClr>
                <a:schemeClr val="accent2"/>
              </a:buClr>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OSDE will consider the US General Service Administration (GSA) rate as the reasonable and necessary rate for reimbursement.</a:t>
            </a:r>
          </a:p>
          <a:p>
            <a:endParaRPr lang="en-US" dirty="0"/>
          </a:p>
        </p:txBody>
      </p:sp>
    </p:spTree>
    <p:extLst>
      <p:ext uri="{BB962C8B-B14F-4D97-AF65-F5344CB8AC3E}">
        <p14:creationId xmlns:p14="http://schemas.microsoft.com/office/powerpoint/2010/main" val="20635660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10608"/>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613</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Reimbursement will not include: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Individual Reimbursement </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Per Diem / Food</a:t>
            </a:r>
          </a:p>
          <a:p>
            <a:endParaRPr lang="en-US" dirty="0"/>
          </a:p>
        </p:txBody>
      </p:sp>
    </p:spTree>
    <p:extLst>
      <p:ext uri="{BB962C8B-B14F-4D97-AF65-F5344CB8AC3E}">
        <p14:creationId xmlns:p14="http://schemas.microsoft.com/office/powerpoint/2010/main" val="22016043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1709739"/>
            <a:ext cx="4908308" cy="2739495"/>
          </a:xfrm>
        </p:spPr>
        <p:txBody>
          <a:bodyPr/>
          <a:lstStyle/>
          <a:p>
            <a:r>
              <a:rPr lang="en-US" dirty="0">
                <a:latin typeface="Times New Roman" panose="02020603050405020304" pitchFamily="18" charset="0"/>
                <a:cs typeface="Times New Roman" panose="02020603050405020304" pitchFamily="18" charset="0"/>
              </a:rPr>
              <a:t>Special Education Professional Development/District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Tree>
    <p:extLst>
      <p:ext uri="{BB962C8B-B14F-4D97-AF65-F5344CB8AC3E}">
        <p14:creationId xmlns:p14="http://schemas.microsoft.com/office/powerpoint/2010/main" val="890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purpose of this project is to provide additional funds to districts, based on their most recent child count, and are used only for professional development activities that increase the ability of teachers to ensure positive outcomes for students with disabilities.  </a:t>
            </a:r>
          </a:p>
        </p:txBody>
      </p:sp>
    </p:spTree>
    <p:extLst>
      <p:ext uri="{BB962C8B-B14F-4D97-AF65-F5344CB8AC3E}">
        <p14:creationId xmlns:p14="http://schemas.microsoft.com/office/powerpoint/2010/main" val="16046805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936900"/>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Examples of usage are:</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Inviting Speakers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Purchasing Books for Staff</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Attending Conferences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Conducting Trainings</a:t>
            </a:r>
          </a:p>
          <a:p>
            <a:pPr lvl="1">
              <a:buClr>
                <a:schemeClr val="accent4">
                  <a:lumMod val="75000"/>
                </a:schemeClr>
              </a:buClr>
              <a:buFont typeface="Wingdings" panose="05000000000000000000" pitchFamily="2" charset="2"/>
              <a:buChar char="Ø"/>
            </a:pPr>
            <a:r>
              <a:rPr lang="en-US" sz="3200" dirty="0">
                <a:solidFill>
                  <a:schemeClr val="accent4">
                    <a:lumMod val="75000"/>
                  </a:schemeClr>
                </a:solidFill>
                <a:latin typeface="Times New Roman" panose="02020603050405020304" pitchFamily="18" charset="0"/>
                <a:cs typeface="Times New Roman" panose="02020603050405020304" pitchFamily="18" charset="0"/>
              </a:rPr>
              <a:t>Attending Webinars</a:t>
            </a:r>
          </a:p>
          <a:p>
            <a:endParaRPr lang="en-US" dirty="0"/>
          </a:p>
        </p:txBody>
      </p:sp>
    </p:spTree>
    <p:extLst>
      <p:ext uri="{BB962C8B-B14F-4D97-AF65-F5344CB8AC3E}">
        <p14:creationId xmlns:p14="http://schemas.microsoft.com/office/powerpoint/2010/main" val="230997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03235"/>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Excess Cost</a:t>
            </a:r>
          </a:p>
        </p:txBody>
      </p:sp>
      <p:sp>
        <p:nvSpPr>
          <p:cNvPr id="3" name="Content Placeholder 2"/>
          <p:cNvSpPr>
            <a:spLocks noGrp="1"/>
          </p:cNvSpPr>
          <p:nvPr>
            <p:ph idx="1"/>
          </p:nvPr>
        </p:nvSpPr>
        <p:spPr>
          <a:xfrm>
            <a:off x="220650" y="1551709"/>
            <a:ext cx="8702702" cy="4625254"/>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an LEA has not met excess cost in </a:t>
            </a:r>
            <a:r>
              <a:rPr lang="en-US" sz="3200" b="1" dirty="0">
                <a:solidFill>
                  <a:schemeClr val="accent4">
                    <a:lumMod val="75000"/>
                  </a:schemeClr>
                </a:solidFill>
                <a:latin typeface="Times New Roman" panose="02020603050405020304" pitchFamily="18" charset="0"/>
                <a:cs typeface="Times New Roman" panose="02020603050405020304" pitchFamily="18" charset="0"/>
              </a:rPr>
              <a:t>both</a:t>
            </a:r>
            <a:r>
              <a:rPr lang="en-US" sz="3200" dirty="0">
                <a:solidFill>
                  <a:schemeClr val="accent4">
                    <a:lumMod val="75000"/>
                  </a:schemeClr>
                </a:solidFill>
                <a:latin typeface="Times New Roman" panose="02020603050405020304" pitchFamily="18" charset="0"/>
                <a:cs typeface="Times New Roman" panose="02020603050405020304" pitchFamily="18" charset="0"/>
              </a:rPr>
              <a:t> elementary and secondary, the district will be issued a citation, and a reduction in State Aid funding will be imposed.</a:t>
            </a:r>
          </a:p>
          <a:p>
            <a:pPr marL="0" indent="0">
              <a:buNone/>
            </a:pP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Districts can view their Excess Cost online through the Oklahoma Cost Accounting System.</a:t>
            </a:r>
          </a:p>
          <a:p>
            <a:endParaRPr lang="en-US" dirty="0"/>
          </a:p>
        </p:txBody>
      </p:sp>
    </p:spTree>
    <p:extLst>
      <p:ext uri="{BB962C8B-B14F-4D97-AF65-F5344CB8AC3E}">
        <p14:creationId xmlns:p14="http://schemas.microsoft.com/office/powerpoint/2010/main" val="2565314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26961"/>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615</a:t>
            </a:r>
          </a:p>
        </p:txBody>
      </p:sp>
      <p:sp>
        <p:nvSpPr>
          <p:cNvPr id="3" name="Content Placeholder 2"/>
          <p:cNvSpPr>
            <a:spLocks noGrp="1"/>
          </p:cNvSpPr>
          <p:nvPr>
            <p:ph idx="1"/>
          </p:nvPr>
        </p:nvSpPr>
        <p:spPr/>
        <p:txBody>
          <a:bodyPr>
            <a:normAutofit lnSpcReduction="10000"/>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application will be completed online through the Grant Management System.</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application will ask for an explanation of the activity and must be completed for the entire allocation.</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Districts must complete an online budget by December 1 or  forfeit their allocation, in which the funds will be retrieved back by Special Education Services. </a:t>
            </a:r>
          </a:p>
          <a:p>
            <a:endParaRPr lang="en-US" dirty="0"/>
          </a:p>
        </p:txBody>
      </p:sp>
    </p:spTree>
    <p:extLst>
      <p:ext uri="{BB962C8B-B14F-4D97-AF65-F5344CB8AC3E}">
        <p14:creationId xmlns:p14="http://schemas.microsoft.com/office/powerpoint/2010/main" val="1275183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38F0-4D3B-4F4F-B7C7-39C7028B3883}"/>
              </a:ext>
            </a:extLst>
          </p:cNvPr>
          <p:cNvSpPr>
            <a:spLocks noGrp="1"/>
          </p:cNvSpPr>
          <p:nvPr>
            <p:ph type="title"/>
          </p:nvPr>
        </p:nvSpPr>
        <p:spPr/>
        <p:txBody>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				   Project 615</a:t>
            </a:r>
            <a:endParaRPr lang="en-US" dirty="0"/>
          </a:p>
        </p:txBody>
      </p:sp>
      <p:sp>
        <p:nvSpPr>
          <p:cNvPr id="3" name="Content Placeholder 2">
            <a:extLst>
              <a:ext uri="{FF2B5EF4-FFF2-40B4-BE49-F238E27FC236}">
                <a16:creationId xmlns:a16="http://schemas.microsoft.com/office/drawing/2014/main" id="{B06AD047-6AF1-4F17-964A-BA1129047C8A}"/>
              </a:ext>
            </a:extLst>
          </p:cNvPr>
          <p:cNvSpPr>
            <a:spLocks noGrp="1"/>
          </p:cNvSpPr>
          <p:nvPr>
            <p:ph idx="1"/>
          </p:nvPr>
        </p:nvSpPr>
        <p:spPr>
          <a:xfrm>
            <a:off x="220650" y="1533236"/>
            <a:ext cx="8702702" cy="4643727"/>
          </a:xfrm>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If found in noncompliance and/or has not met the state target in the same area/indicator across three consecutive years (for indicators 4,9,10,11,12,13, and DMR Level 3 or 4) LEAs will be required to use a portion of their 615 funds to address their improvement plan implementation.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amount of funds to be directed will be determined within a consultation with SES.</a:t>
            </a:r>
          </a:p>
        </p:txBody>
      </p:sp>
    </p:spTree>
    <p:extLst>
      <p:ext uri="{BB962C8B-B14F-4D97-AF65-F5344CB8AC3E}">
        <p14:creationId xmlns:p14="http://schemas.microsoft.com/office/powerpoint/2010/main" val="1325646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Certification Examination Reimbursement</a:t>
            </a:r>
          </a:p>
        </p:txBody>
      </p:sp>
      <p:sp>
        <p:nvSpPr>
          <p:cNvPr id="3" name="Text Placeholder 2"/>
          <p:cNvSpPr>
            <a:spLocks noGrp="1"/>
          </p:cNvSpPr>
          <p:nvPr>
            <p:ph type="body" idx="1"/>
          </p:nvPr>
        </p:nvSpPr>
        <p:spPr>
          <a:xfrm>
            <a:off x="275750" y="5243052"/>
            <a:ext cx="8592500" cy="84659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Project 616</a:t>
            </a:r>
          </a:p>
        </p:txBody>
      </p:sp>
    </p:spTree>
    <p:extLst>
      <p:ext uri="{BB962C8B-B14F-4D97-AF65-F5344CB8AC3E}">
        <p14:creationId xmlns:p14="http://schemas.microsoft.com/office/powerpoint/2010/main" val="38300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616</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 purpose of this project is to reimburse districts for assisting teachers that need to take and pass additional subject area certification examinations. </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It is limited to one exam per individual and districts must provide justification for the necessity of each individual to take and pass the subject area examination.</a:t>
            </a:r>
          </a:p>
        </p:txBody>
      </p:sp>
    </p:spTree>
    <p:extLst>
      <p:ext uri="{BB962C8B-B14F-4D97-AF65-F5344CB8AC3E}">
        <p14:creationId xmlns:p14="http://schemas.microsoft.com/office/powerpoint/2010/main" val="36185976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910609"/>
          </a:xfrm>
        </p:spPr>
        <p:txBody>
          <a:bodyPr>
            <a:normAutofit/>
          </a:bodyPr>
          <a:lstStyle/>
          <a:p>
            <a:pPr algn="ct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616</a:t>
            </a:r>
          </a:p>
        </p:txBody>
      </p:sp>
      <p:sp>
        <p:nvSpPr>
          <p:cNvPr id="3" name="Content Placeholder 2"/>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Funds for this project are limited and based on availability.</a:t>
            </a:r>
          </a:p>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A copy of the Board Policy is required to be uploaded.  The policy must address the approval of using these funds since they are considered salary.</a:t>
            </a:r>
          </a:p>
        </p:txBody>
      </p:sp>
    </p:spTree>
    <p:extLst>
      <p:ext uri="{BB962C8B-B14F-4D97-AF65-F5344CB8AC3E}">
        <p14:creationId xmlns:p14="http://schemas.microsoft.com/office/powerpoint/2010/main" val="11893018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Project 618</a:t>
            </a:r>
          </a:p>
        </p:txBody>
      </p:sp>
      <p:sp>
        <p:nvSpPr>
          <p:cNvPr id="3" name="Text Placeholder 2"/>
          <p:cNvSpPr>
            <a:spLocks noGrp="1"/>
          </p:cNvSpPr>
          <p:nvPr>
            <p:ph type="body" idx="1"/>
          </p:nvPr>
        </p:nvSpPr>
        <p:spPr>
          <a:xfrm>
            <a:off x="275750" y="4962832"/>
            <a:ext cx="8592500" cy="1126819"/>
          </a:xfrm>
        </p:spPr>
        <p:txBody>
          <a:bodyPr>
            <a:normAutofit/>
          </a:bodyPr>
          <a:lstStyle/>
          <a:p>
            <a:r>
              <a:rPr lang="en-US" sz="3600" b="1" dirty="0">
                <a:solidFill>
                  <a:schemeClr val="accent4">
                    <a:lumMod val="75000"/>
                  </a:schemeClr>
                </a:solidFill>
                <a:latin typeface="Times New Roman" panose="02020603050405020304" pitchFamily="18" charset="0"/>
                <a:cs typeface="Times New Roman" panose="02020603050405020304" pitchFamily="18" charset="0"/>
              </a:rPr>
              <a:t>Secondary Transition Funds</a:t>
            </a:r>
          </a:p>
        </p:txBody>
      </p:sp>
    </p:spTree>
    <p:extLst>
      <p:ext uri="{BB962C8B-B14F-4D97-AF65-F5344CB8AC3E}">
        <p14:creationId xmlns:p14="http://schemas.microsoft.com/office/powerpoint/2010/main" val="6058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FC99-C07B-43C2-B164-20BFE86CC26D}"/>
              </a:ext>
            </a:extLst>
          </p:cNvPr>
          <p:cNvSpPr>
            <a:spLocks noGrp="1"/>
          </p:cNvSpPr>
          <p:nvPr>
            <p:ph type="title"/>
          </p:nvPr>
        </p:nvSpPr>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p>
        </p:txBody>
      </p:sp>
      <p:sp>
        <p:nvSpPr>
          <p:cNvPr id="3" name="Content Placeholder 2">
            <a:extLst>
              <a:ext uri="{FF2B5EF4-FFF2-40B4-BE49-F238E27FC236}">
                <a16:creationId xmlns:a16="http://schemas.microsoft.com/office/drawing/2014/main" id="{E79CA751-AF7F-4556-9F7F-08093BFB66A8}"/>
              </a:ext>
            </a:extLst>
          </p:cNvPr>
          <p:cNvSpPr>
            <a:spLocks noGrp="1"/>
          </p:cNvSpPr>
          <p:nvPr>
            <p:ph idx="1"/>
          </p:nvPr>
        </p:nvSpPr>
        <p:spPr>
          <a:xfrm>
            <a:off x="220650" y="1690689"/>
            <a:ext cx="8702702" cy="4486274"/>
          </a:xfrm>
        </p:spPr>
        <p:txBody>
          <a:bodyPr>
            <a:no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This project is to provide one-time additional funds to districts for the purpose of developing or expanding transition programs for students ages 18 through the school year in which the student turns 22. </a:t>
            </a:r>
          </a:p>
        </p:txBody>
      </p:sp>
    </p:spTree>
    <p:extLst>
      <p:ext uri="{BB962C8B-B14F-4D97-AF65-F5344CB8AC3E}">
        <p14:creationId xmlns:p14="http://schemas.microsoft.com/office/powerpoint/2010/main" val="3023674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2010-E6BB-4AA3-B111-643FE55D7E1F}"/>
              </a:ext>
            </a:extLst>
          </p:cNvPr>
          <p:cNvSpPr>
            <a:spLocks noGrp="1"/>
          </p:cNvSpPr>
          <p:nvPr>
            <p:ph type="title"/>
          </p:nvPr>
        </p:nvSpPr>
        <p:spPr/>
        <p:txBody>
          <a:bodyPr/>
          <a:lstStyle/>
          <a:p>
            <a:r>
              <a:rPr lang="en-US" sz="3200" dirty="0">
                <a:solidFill>
                  <a:schemeClr val="accent4">
                    <a:lumMod val="75000"/>
                  </a:schemeClr>
                </a:solidFill>
                <a:latin typeface="Times New Roman" panose="02020603050405020304" pitchFamily="18" charset="0"/>
                <a:cs typeface="Times New Roman" panose="02020603050405020304" pitchFamily="18" charset="0"/>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endParaRPr lang="en-US" sz="3600" dirty="0"/>
          </a:p>
        </p:txBody>
      </p:sp>
      <p:sp>
        <p:nvSpPr>
          <p:cNvPr id="3" name="Content Placeholder 2">
            <a:extLst>
              <a:ext uri="{FF2B5EF4-FFF2-40B4-BE49-F238E27FC236}">
                <a16:creationId xmlns:a16="http://schemas.microsoft.com/office/drawing/2014/main" id="{F943F0BB-9AF5-4EDD-A913-80446301F3C0}"/>
              </a:ext>
            </a:extLst>
          </p:cNvPr>
          <p:cNvSpPr>
            <a:spLocks noGrp="1"/>
          </p:cNvSpPr>
          <p:nvPr>
            <p:ph idx="1"/>
          </p:nvPr>
        </p:nvSpPr>
        <p:spPr/>
        <p:txBody>
          <a:bodyPr>
            <a:normAutofit/>
          </a:bodyPr>
          <a:lstStyle/>
          <a:p>
            <a:pPr marL="0" indent="0">
              <a:buNone/>
            </a:pPr>
            <a:r>
              <a:rPr lang="en-US" sz="3200" dirty="0">
                <a:solidFill>
                  <a:schemeClr val="accent4">
                    <a:lumMod val="75000"/>
                  </a:schemeClr>
                </a:solidFill>
                <a:latin typeface="Times New Roman" panose="02020603050405020304" pitchFamily="18" charset="0"/>
                <a:cs typeface="Times New Roman" panose="02020603050405020304" pitchFamily="18" charset="0"/>
              </a:rPr>
              <a:t>These funds may only be used for purchases of curriculum, equipment, and/or materials to support secondary transition or professional development directly supporting secondary transition, such as postsecondary education/training, employment, independent living, or community participation, thus improving student post-secondary outcomes.</a:t>
            </a:r>
            <a:endParaRPr lang="en-US" sz="3200" dirty="0"/>
          </a:p>
        </p:txBody>
      </p:sp>
    </p:spTree>
    <p:extLst>
      <p:ext uri="{BB962C8B-B14F-4D97-AF65-F5344CB8AC3E}">
        <p14:creationId xmlns:p14="http://schemas.microsoft.com/office/powerpoint/2010/main" val="420942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FAA6-DCE7-4E0F-A56E-B48A98C33BB1}"/>
              </a:ext>
            </a:extLst>
          </p:cNvPr>
          <p:cNvSpPr>
            <a:spLocks noGrp="1"/>
          </p:cNvSpPr>
          <p:nvPr>
            <p:ph type="title"/>
          </p:nvPr>
        </p:nvSpPr>
        <p:spPr>
          <a:xfrm>
            <a:off x="220650" y="175492"/>
            <a:ext cx="8702702" cy="1515198"/>
          </a:xfrm>
        </p:spPr>
        <p:txBody>
          <a:bodyPr/>
          <a:lstStyle/>
          <a:p>
            <a:r>
              <a:rPr lang="en-US" dirty="0"/>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p>
        </p:txBody>
      </p:sp>
      <p:sp>
        <p:nvSpPr>
          <p:cNvPr id="3" name="Content Placeholder 2">
            <a:extLst>
              <a:ext uri="{FF2B5EF4-FFF2-40B4-BE49-F238E27FC236}">
                <a16:creationId xmlns:a16="http://schemas.microsoft.com/office/drawing/2014/main" id="{57D6B1C0-5DCE-43C5-91C9-B9EA094810FB}"/>
              </a:ext>
            </a:extLst>
          </p:cNvPr>
          <p:cNvSpPr>
            <a:spLocks noGrp="1"/>
          </p:cNvSpPr>
          <p:nvPr>
            <p:ph idx="1"/>
          </p:nvPr>
        </p:nvSpPr>
        <p:spPr>
          <a:xfrm>
            <a:off x="220650" y="1453243"/>
            <a:ext cx="8702702" cy="4723720"/>
          </a:xfrm>
        </p:spPr>
        <p:txBody>
          <a:bodyPr>
            <a:normAutofit/>
          </a:bodyPr>
          <a:lstStyle/>
          <a:p>
            <a:pPr marL="0" indent="0">
              <a:buNone/>
            </a:pPr>
            <a:r>
              <a:rPr lang="en-US" dirty="0">
                <a:solidFill>
                  <a:schemeClr val="accent4">
                    <a:lumMod val="75000"/>
                  </a:schemeClr>
                </a:solidFill>
              </a:rPr>
              <a:t>Districts will receive an allocation based on their October 1, 2022 child count of OAAP students age 17-21 and will be age 18 through the end of the school year in which the student turns 22 for school year 2023-2024. </a:t>
            </a:r>
          </a:p>
          <a:p>
            <a:pPr marL="0" indent="0">
              <a:buNone/>
            </a:pPr>
            <a:r>
              <a:rPr lang="en-US" dirty="0">
                <a:solidFill>
                  <a:schemeClr val="accent4">
                    <a:lumMod val="75000"/>
                  </a:schemeClr>
                </a:solidFill>
              </a:rPr>
              <a:t>The application will be located in the Grants Management System (GMS). The allocation received can be located on the allocation tab. Districts not completing a budget by April 1, 2024, will forfeit their allocation, and funds will be returned to the Oklahoma State Department of Education, Office of Special Education Services. </a:t>
            </a:r>
          </a:p>
          <a:p>
            <a:pPr marL="0" indent="0">
              <a:buNone/>
            </a:pPr>
            <a:r>
              <a:rPr lang="en-US" dirty="0">
                <a:solidFill>
                  <a:schemeClr val="accent4">
                    <a:lumMod val="75000"/>
                  </a:schemeClr>
                </a:solidFill>
              </a:rPr>
              <a:t>Budgeted funds may be carried over into the 2024- 2025 school year. </a:t>
            </a:r>
          </a:p>
          <a:p>
            <a:pPr marL="0" indent="0">
              <a:buNone/>
            </a:pPr>
            <a:endParaRPr lang="en-US" dirty="0"/>
          </a:p>
        </p:txBody>
      </p:sp>
    </p:spTree>
    <p:extLst>
      <p:ext uri="{BB962C8B-B14F-4D97-AF65-F5344CB8AC3E}">
        <p14:creationId xmlns:p14="http://schemas.microsoft.com/office/powerpoint/2010/main" val="4405488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75BE-2636-4930-A2E5-E4429C360C74}"/>
              </a:ext>
            </a:extLst>
          </p:cNvPr>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				</a:t>
            </a:r>
            <a:r>
              <a:rPr lang="en-US" sz="3600" dirty="0">
                <a:solidFill>
                  <a:schemeClr val="accent4">
                    <a:lumMod val="75000"/>
                  </a:schemeClr>
                </a:solidFill>
                <a:latin typeface="Times New Roman" panose="02020603050405020304" pitchFamily="18" charset="0"/>
                <a:cs typeface="Times New Roman" panose="02020603050405020304" pitchFamily="18" charset="0"/>
              </a:rPr>
              <a:t>Project 618</a:t>
            </a:r>
            <a:endParaRPr lang="en-US" sz="3600" dirty="0">
              <a:solidFill>
                <a:schemeClr val="accent4">
                  <a:lumMod val="75000"/>
                </a:schemeClr>
              </a:solidFill>
            </a:endParaRPr>
          </a:p>
        </p:txBody>
      </p:sp>
      <p:sp>
        <p:nvSpPr>
          <p:cNvPr id="3" name="Content Placeholder 2">
            <a:extLst>
              <a:ext uri="{FF2B5EF4-FFF2-40B4-BE49-F238E27FC236}">
                <a16:creationId xmlns:a16="http://schemas.microsoft.com/office/drawing/2014/main" id="{F8200CC5-A324-48BE-8162-66A332139B28}"/>
              </a:ext>
            </a:extLst>
          </p:cNvPr>
          <p:cNvSpPr>
            <a:spLocks noGrp="1"/>
          </p:cNvSpPr>
          <p:nvPr>
            <p:ph idx="1"/>
          </p:nvPr>
        </p:nvSpPr>
        <p:spPr>
          <a:xfrm>
            <a:off x="220650" y="1436914"/>
            <a:ext cx="8702702" cy="4740049"/>
          </a:xfrm>
        </p:spPr>
        <p:txBody>
          <a:bodyPr>
            <a:noAutofit/>
          </a:bodyPr>
          <a:lstStyle/>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Examples of usage are:</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 Purchase of hard copy or digital curriculum related to transition skills, including student licenses</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 Purchase of equipment related to transition skills (e.g., washer, dryer, stove/oven, etc.) </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Purchase of materials related to transition skills (e.g. task boxes, folding boards, etc.) </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Purchase of assistive technology related to transition skills (e.g. assistive time devices, adaptive kitchen utensils.) </a:t>
            </a:r>
          </a:p>
          <a:p>
            <a:pPr marL="0" indent="0">
              <a:buNone/>
            </a:pPr>
            <a:r>
              <a:rPr lang="en-US" dirty="0">
                <a:solidFill>
                  <a:schemeClr val="accent4">
                    <a:lumMod val="75000"/>
                  </a:schemeClr>
                </a:solidFill>
                <a:latin typeface="Times New Roman" panose="02020603050405020304" pitchFamily="18" charset="0"/>
                <a:cs typeface="Times New Roman" panose="02020603050405020304" pitchFamily="18" charset="0"/>
              </a:rPr>
              <a:t>• Expenses associated with staff training related to transition skills (e.g. registration fees, staff stipends for summer training, travel to training, substitutes while staff is at training, etc.)</a:t>
            </a:r>
          </a:p>
        </p:txBody>
      </p:sp>
    </p:spTree>
    <p:extLst>
      <p:ext uri="{BB962C8B-B14F-4D97-AF65-F5344CB8AC3E}">
        <p14:creationId xmlns:p14="http://schemas.microsoft.com/office/powerpoint/2010/main" val="107009488"/>
      </p:ext>
    </p:extLst>
  </p:cSld>
  <p:clrMapOvr>
    <a:masterClrMapping/>
  </p:clrMapOvr>
</p:sld>
</file>

<file path=ppt/theme/theme1.xml><?xml version="1.0" encoding="utf-8"?>
<a:theme xmlns:a="http://schemas.openxmlformats.org/drawingml/2006/main" name="oklahoma-education-presentation-template-with-guidanc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lahoma-education-presentation-template-with-guidance.pptx" id="{3C722601-EB67-49B7-AE5B-5B9F138F4DA9}" vid="{2FDA8403-C7C8-4861-8D2E-D930D1C43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oklahoma-education-presentation-template-with-guidance</Template>
  <TotalTime>5549</TotalTime>
  <Words>5048</Words>
  <Application>Microsoft Office PowerPoint</Application>
  <PresentationFormat>On-screen Show (4:3)</PresentationFormat>
  <Paragraphs>458</Paragraphs>
  <Slides>114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Arial</vt:lpstr>
      <vt:lpstr>Calibri</vt:lpstr>
      <vt:lpstr>Times New Roman</vt:lpstr>
      <vt:lpstr>Wingdings</vt:lpstr>
      <vt:lpstr>oklahoma-education-presentation-template-with-guidance</vt:lpstr>
      <vt:lpstr>Financial Management of  Special Education Programs Federal IDEA Part B Funds</vt:lpstr>
      <vt:lpstr>Federal IDEA Part B Funds</vt:lpstr>
      <vt:lpstr>      Federal IDEA Part B Funds</vt:lpstr>
      <vt:lpstr>Allowable Use of Federal Funds</vt:lpstr>
      <vt:lpstr>Use of IDEA Part B Funds</vt:lpstr>
      <vt:lpstr>Excess Cost/Maintenance of Effort</vt:lpstr>
      <vt:lpstr>Excess Cost / Maintenance of Effort</vt:lpstr>
      <vt:lpstr>Excess Cost</vt:lpstr>
      <vt:lpstr>Excess Cost</vt:lpstr>
      <vt:lpstr> Unlike MOE, There are no     exceptions for Excess Cost</vt:lpstr>
      <vt:lpstr>    Excess Cost </vt:lpstr>
      <vt:lpstr>        Excess Cost</vt:lpstr>
      <vt:lpstr>PowerPoint Presentation</vt:lpstr>
      <vt:lpstr>PowerPoint Presentation</vt:lpstr>
      <vt:lpstr>      Excess Cost</vt:lpstr>
      <vt:lpstr>     Maintenance of Effort</vt:lpstr>
      <vt:lpstr>Maintenance of Effort</vt:lpstr>
      <vt:lpstr>Maintenance of Effort</vt:lpstr>
      <vt:lpstr>Maintenance of Effort</vt:lpstr>
      <vt:lpstr>Maintenance of Effort</vt:lpstr>
      <vt:lpstr>Maintenance of Effort</vt:lpstr>
      <vt:lpstr>Maintenance of Effort</vt:lpstr>
      <vt:lpstr>Maintenance of Effort</vt:lpstr>
      <vt:lpstr>  NO EXCEPTIONS    FOR MISCODING </vt:lpstr>
      <vt:lpstr>   Maintenance of Effort</vt:lpstr>
      <vt:lpstr>Maintenance of Effort</vt:lpstr>
      <vt:lpstr>        Maintenance of Effort</vt:lpstr>
      <vt:lpstr>     Maintenance of Effort</vt:lpstr>
      <vt:lpstr>Assurances, LEA Agreement, and Consolidated Application</vt:lpstr>
      <vt:lpstr>Assurances and LEA Agreement</vt:lpstr>
      <vt:lpstr>Assurances and LEA Agreement</vt:lpstr>
      <vt:lpstr>IDEA Consolidated Application</vt:lpstr>
      <vt:lpstr>Federal IDEA Part B Funds</vt:lpstr>
      <vt:lpstr>Use of IDEA Part B Funds</vt:lpstr>
      <vt:lpstr>            American Rescue Plan</vt:lpstr>
      <vt:lpstr>           American Rescue Plan</vt:lpstr>
      <vt:lpstr>      American Rescue Plan</vt:lpstr>
      <vt:lpstr>Coordinated Early Intervening Services (CEIS)  </vt:lpstr>
      <vt:lpstr>Coordinated Early Intervening Services (CEIS) </vt:lpstr>
      <vt:lpstr>Coordinated Early Intervening Services</vt:lpstr>
      <vt:lpstr>Coordinated Early Intervening Services</vt:lpstr>
      <vt:lpstr>Comprehensive Coordinated Early Intervening Services (CCEIS): Significant Disproportionality</vt:lpstr>
      <vt:lpstr>CCEIS / Significant Disproportionality </vt:lpstr>
      <vt:lpstr>CCEIS / Significant Disproportionality </vt:lpstr>
      <vt:lpstr>CCEIS / Significant Disproportionality </vt:lpstr>
      <vt:lpstr>  CCEIS / Significant Disproportionality</vt:lpstr>
      <vt:lpstr>CCEIS / Significant Disproportionality </vt:lpstr>
      <vt:lpstr>COOP / co-op</vt:lpstr>
      <vt:lpstr>COOP / Interlocal co-op</vt:lpstr>
      <vt:lpstr>   COOP / Interlocal co-op</vt:lpstr>
      <vt:lpstr>PowerPoint Presentation</vt:lpstr>
      <vt:lpstr>COOP / Interlocal co-op</vt:lpstr>
      <vt:lpstr>COOP / Interlocal co-op</vt:lpstr>
      <vt:lpstr>COOP / Interlocal co-op</vt:lpstr>
      <vt:lpstr>Submitting Expenditure Reports for Reimbursement of Funds</vt:lpstr>
      <vt:lpstr>Expenditure Reporting</vt:lpstr>
      <vt:lpstr>Expenditure Reporting</vt:lpstr>
      <vt:lpstr>Expenditure Reporting</vt:lpstr>
      <vt:lpstr>Expenditure Reporting</vt:lpstr>
      <vt:lpstr>Expenditure Reporting</vt:lpstr>
      <vt:lpstr>PowerPoint Presentation</vt:lpstr>
      <vt:lpstr>PowerPoint Presentation</vt:lpstr>
      <vt:lpstr>PowerPoint Presentation</vt:lpstr>
      <vt:lpstr>   Expenditure Reporting</vt:lpstr>
      <vt:lpstr>      Expenditure Reporting</vt:lpstr>
      <vt:lpstr>        Expenditure Reporting</vt:lpstr>
      <vt:lpstr>Proper Use of Codes </vt:lpstr>
      <vt:lpstr>Time and Effort</vt:lpstr>
      <vt:lpstr>Year End Closeout</vt:lpstr>
      <vt:lpstr>    Year End Closeout</vt:lpstr>
      <vt:lpstr>Year End Closeout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Special Education Professional Development</vt:lpstr>
      <vt:lpstr>Project 613</vt:lpstr>
      <vt:lpstr>Project 613</vt:lpstr>
      <vt:lpstr>Project 613</vt:lpstr>
      <vt:lpstr>Project 613</vt:lpstr>
      <vt:lpstr>Special Education Professional Development/District</vt:lpstr>
      <vt:lpstr>Project 615</vt:lpstr>
      <vt:lpstr>Project 615</vt:lpstr>
      <vt:lpstr>Project 615</vt:lpstr>
      <vt:lpstr>       Project 615</vt:lpstr>
      <vt:lpstr>Certification Examination Reimbursement</vt:lpstr>
      <vt:lpstr>Project 616</vt:lpstr>
      <vt:lpstr>Project 616</vt:lpstr>
      <vt:lpstr>Project 618</vt:lpstr>
      <vt:lpstr>    Project 618</vt:lpstr>
      <vt:lpstr>      Project 618</vt:lpstr>
      <vt:lpstr>    Project 618</vt:lpstr>
      <vt:lpstr>    Project 618</vt:lpstr>
      <vt:lpstr>High Needs</vt:lpstr>
      <vt:lpstr>High Need Students</vt:lpstr>
      <vt:lpstr>High Need Students</vt:lpstr>
      <vt:lpstr>High Need Students</vt:lpstr>
      <vt:lpstr>Lindsey Nicole Henry Scholarship for Children with Disabilities</vt:lpstr>
      <vt:lpstr>Lindsey Nicole Henry Scholarship for Students with Disabilities</vt:lpstr>
      <vt:lpstr>Lindsey Nicole Henry Scholarship for Students with Disabilities</vt:lpstr>
      <vt:lpstr>Lindsey Nicole Henry Scholarship for Students with Disabilities</vt:lpstr>
      <vt:lpstr>Finance Resources</vt:lpstr>
      <vt:lpstr>Finance Resources</vt:lpstr>
      <vt:lpstr>Finance Due Dates</vt:lpstr>
      <vt:lpstr>Finance Due Dates</vt:lpstr>
      <vt:lpstr>Finance Due Dates</vt:lpstr>
      <vt:lpstr>      Finance Due Dates</vt:lpstr>
      <vt:lpstr>Finance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Karen Howard</cp:lastModifiedBy>
  <cp:revision>210</cp:revision>
  <cp:lastPrinted>2019-08-14T13:36:57Z</cp:lastPrinted>
  <dcterms:created xsi:type="dcterms:W3CDTF">2010-04-12T23:12:02Z</dcterms:created>
  <dcterms:modified xsi:type="dcterms:W3CDTF">2023-08-09T15:11:59Z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