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93455" r:id="rId4"/>
  </p:sldMasterIdLst>
  <p:notesMasterIdLst>
    <p:notesMasterId r:id="rId31"/>
  </p:notesMasterIdLst>
  <p:sldIdLst>
    <p:sldId id="259" r:id="rId5"/>
    <p:sldId id="256" r:id="rId6"/>
    <p:sldId id="324" r:id="rId7"/>
    <p:sldId id="320" r:id="rId8"/>
    <p:sldId id="304" r:id="rId9"/>
    <p:sldId id="305" r:id="rId10"/>
    <p:sldId id="266" r:id="rId11"/>
    <p:sldId id="310" r:id="rId12"/>
    <p:sldId id="311" r:id="rId13"/>
    <p:sldId id="312" r:id="rId14"/>
    <p:sldId id="315" r:id="rId15"/>
    <p:sldId id="321" r:id="rId16"/>
    <p:sldId id="317" r:id="rId17"/>
    <p:sldId id="318" r:id="rId18"/>
    <p:sldId id="319" r:id="rId19"/>
    <p:sldId id="299" r:id="rId20"/>
    <p:sldId id="316" r:id="rId21"/>
    <p:sldId id="271" r:id="rId22"/>
    <p:sldId id="269" r:id="rId23"/>
    <p:sldId id="267" r:id="rId24"/>
    <p:sldId id="314" r:id="rId25"/>
    <p:sldId id="303" r:id="rId26"/>
    <p:sldId id="313" r:id="rId27"/>
    <p:sldId id="322" r:id="rId28"/>
    <p:sldId id="323" r:id="rId29"/>
    <p:sldId id="300" r:id="rId3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3C1"/>
    <a:srgbClr val="E7B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350" autoAdjust="0"/>
    <p:restoredTop sz="94716"/>
  </p:normalViewPr>
  <p:slideViewPr>
    <p:cSldViewPr snapToGrid="0" snapToObjects="1">
      <p:cViewPr varScale="1">
        <p:scale>
          <a:sx n="73" d="100"/>
          <a:sy n="73" d="100"/>
        </p:scale>
        <p:origin x="87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D50C7C-9FF0-4D4C-999A-0EE1903BB7E7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19721A-C7FA-174A-B472-CAA9A4107A3C}">
      <dgm:prSet phldrT="[Text]"/>
      <dgm:spPr/>
      <dgm:t>
        <a:bodyPr/>
        <a:lstStyle/>
        <a:p>
          <a:r>
            <a:rPr lang="en-US" dirty="0" smtClean="0"/>
            <a:t>Priority</a:t>
          </a:r>
          <a:endParaRPr lang="en-US" dirty="0"/>
        </a:p>
      </dgm:t>
    </dgm:pt>
    <dgm:pt modelId="{AC8982A1-D224-3A42-B0E2-DFC39961E320}" type="parTrans" cxnId="{140A95B2-9EFF-B741-BA18-12C10C6879CD}">
      <dgm:prSet/>
      <dgm:spPr/>
      <dgm:t>
        <a:bodyPr/>
        <a:lstStyle/>
        <a:p>
          <a:endParaRPr lang="en-US"/>
        </a:p>
      </dgm:t>
    </dgm:pt>
    <dgm:pt modelId="{3F8CBC19-1D90-554D-88AC-79601B170BDA}" type="sibTrans" cxnId="{140A95B2-9EFF-B741-BA18-12C10C6879CD}">
      <dgm:prSet/>
      <dgm:spPr/>
      <dgm:t>
        <a:bodyPr/>
        <a:lstStyle/>
        <a:p>
          <a:endParaRPr lang="en-US"/>
        </a:p>
      </dgm:t>
    </dgm:pt>
    <dgm:pt modelId="{8AB71DA4-9AD9-1347-9932-D009566DD9E7}">
      <dgm:prSet phldrT="[Text]"/>
      <dgm:spPr/>
      <dgm:t>
        <a:bodyPr/>
        <a:lstStyle/>
        <a:p>
          <a:r>
            <a:rPr lang="en-US" dirty="0" smtClean="0"/>
            <a:t>Knowledge Base</a:t>
          </a:r>
          <a:endParaRPr lang="en-US" dirty="0"/>
        </a:p>
      </dgm:t>
    </dgm:pt>
    <dgm:pt modelId="{7F88BC5D-A211-0F49-B335-11D3A723877B}" type="parTrans" cxnId="{D108510F-AB7D-8F41-B3BA-9544F6B3CD6F}">
      <dgm:prSet/>
      <dgm:spPr/>
      <dgm:t>
        <a:bodyPr/>
        <a:lstStyle/>
        <a:p>
          <a:endParaRPr lang="en-US"/>
        </a:p>
      </dgm:t>
    </dgm:pt>
    <dgm:pt modelId="{7C68C6CE-47ED-4046-B661-12C74F14CB63}" type="sibTrans" cxnId="{D108510F-AB7D-8F41-B3BA-9544F6B3CD6F}">
      <dgm:prSet/>
      <dgm:spPr/>
      <dgm:t>
        <a:bodyPr/>
        <a:lstStyle/>
        <a:p>
          <a:endParaRPr lang="en-US"/>
        </a:p>
      </dgm:t>
    </dgm:pt>
    <dgm:pt modelId="{B479DE9B-865D-544B-9FB6-29500C2A1EBA}">
      <dgm:prSet phldrT="[Text]"/>
      <dgm:spPr/>
      <dgm:t>
        <a:bodyPr/>
        <a:lstStyle/>
        <a:p>
          <a:r>
            <a:rPr lang="en-US" dirty="0" smtClean="0"/>
            <a:t>Knowledge Base</a:t>
          </a:r>
          <a:endParaRPr lang="en-US" dirty="0"/>
        </a:p>
      </dgm:t>
    </dgm:pt>
    <dgm:pt modelId="{5248619C-9B00-D347-8391-1074D434D41A}" type="parTrans" cxnId="{C9C7AFE3-471A-6C45-9A28-857A0E47584A}">
      <dgm:prSet/>
      <dgm:spPr/>
      <dgm:t>
        <a:bodyPr/>
        <a:lstStyle/>
        <a:p>
          <a:endParaRPr lang="en-US"/>
        </a:p>
      </dgm:t>
    </dgm:pt>
    <dgm:pt modelId="{C35124EB-5DA4-EC41-B258-78F099F2D1BF}" type="sibTrans" cxnId="{C9C7AFE3-471A-6C45-9A28-857A0E47584A}">
      <dgm:prSet/>
      <dgm:spPr/>
      <dgm:t>
        <a:bodyPr/>
        <a:lstStyle/>
        <a:p>
          <a:endParaRPr lang="en-US"/>
        </a:p>
      </dgm:t>
    </dgm:pt>
    <dgm:pt modelId="{C0B27A40-B7F4-3B48-8179-D1C51EE81B65}">
      <dgm:prSet phldrT="[Text]"/>
      <dgm:spPr/>
      <dgm:t>
        <a:bodyPr/>
        <a:lstStyle/>
        <a:p>
          <a:r>
            <a:rPr lang="en-US" dirty="0" smtClean="0"/>
            <a:t>Knowledge Base</a:t>
          </a:r>
          <a:endParaRPr lang="en-US" dirty="0"/>
        </a:p>
      </dgm:t>
    </dgm:pt>
    <dgm:pt modelId="{91C1F5DA-FB51-4942-A44E-2ED7A3359232}" type="parTrans" cxnId="{6A11B464-B2BE-2B43-B85C-8BEDB2EBA39A}">
      <dgm:prSet/>
      <dgm:spPr/>
      <dgm:t>
        <a:bodyPr/>
        <a:lstStyle/>
        <a:p>
          <a:endParaRPr lang="en-US"/>
        </a:p>
      </dgm:t>
    </dgm:pt>
    <dgm:pt modelId="{8C691F05-3831-2847-83B6-6E2B8CA21065}" type="sibTrans" cxnId="{6A11B464-B2BE-2B43-B85C-8BEDB2EBA39A}">
      <dgm:prSet/>
      <dgm:spPr/>
      <dgm:t>
        <a:bodyPr/>
        <a:lstStyle/>
        <a:p>
          <a:endParaRPr lang="en-US"/>
        </a:p>
      </dgm:t>
    </dgm:pt>
    <dgm:pt modelId="{489D1DA4-B6DF-B344-88D6-13ACC1EC473F}" type="pres">
      <dgm:prSet presAssocID="{B2D50C7C-9FF0-4D4C-999A-0EE1903BB7E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F59546-49A1-354A-94F5-ECB02E358750}" type="pres">
      <dgm:prSet presAssocID="{8919721A-C7FA-174A-B472-CAA9A4107A3C}" presName="root1" presStyleCnt="0"/>
      <dgm:spPr/>
    </dgm:pt>
    <dgm:pt modelId="{DCCD3560-CFD7-7A40-93E9-0F82822C74AE}" type="pres">
      <dgm:prSet presAssocID="{8919721A-C7FA-174A-B472-CAA9A4107A3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834EBB-8363-2643-9966-547152B1578D}" type="pres">
      <dgm:prSet presAssocID="{8919721A-C7FA-174A-B472-CAA9A4107A3C}" presName="level2hierChild" presStyleCnt="0"/>
      <dgm:spPr/>
    </dgm:pt>
    <dgm:pt modelId="{7E92E07F-FACE-3F46-8D2D-8A90F12C1A6A}" type="pres">
      <dgm:prSet presAssocID="{7F88BC5D-A211-0F49-B335-11D3A723877B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0E29D3A-3089-5D49-81DE-5826B2201AE3}" type="pres">
      <dgm:prSet presAssocID="{7F88BC5D-A211-0F49-B335-11D3A723877B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1AB94CB-3879-AE45-BBA4-0812DE414C33}" type="pres">
      <dgm:prSet presAssocID="{8AB71DA4-9AD9-1347-9932-D009566DD9E7}" presName="root2" presStyleCnt="0"/>
      <dgm:spPr/>
    </dgm:pt>
    <dgm:pt modelId="{ED0FF0CE-CFF1-1447-916A-FDCE2001F647}" type="pres">
      <dgm:prSet presAssocID="{8AB71DA4-9AD9-1347-9932-D009566DD9E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845272-0CF5-794D-855A-68E2DFF238A6}" type="pres">
      <dgm:prSet presAssocID="{8AB71DA4-9AD9-1347-9932-D009566DD9E7}" presName="level3hierChild" presStyleCnt="0"/>
      <dgm:spPr/>
    </dgm:pt>
    <dgm:pt modelId="{A40C4CE1-BA4C-7042-B52A-1990D9284663}" type="pres">
      <dgm:prSet presAssocID="{5248619C-9B00-D347-8391-1074D434D41A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906A5EF6-C9E7-B948-95D6-A212AD40B3B1}" type="pres">
      <dgm:prSet presAssocID="{5248619C-9B00-D347-8391-1074D434D41A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CCB18B9-DFD2-3245-893C-F773F1285737}" type="pres">
      <dgm:prSet presAssocID="{B479DE9B-865D-544B-9FB6-29500C2A1EBA}" presName="root2" presStyleCnt="0"/>
      <dgm:spPr/>
    </dgm:pt>
    <dgm:pt modelId="{4D247AEF-BBC3-3D48-BA83-235A3FFE6E8B}" type="pres">
      <dgm:prSet presAssocID="{B479DE9B-865D-544B-9FB6-29500C2A1EBA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18D064-7C4D-0342-8546-09B4A87B4244}" type="pres">
      <dgm:prSet presAssocID="{B479DE9B-865D-544B-9FB6-29500C2A1EBA}" presName="level3hierChild" presStyleCnt="0"/>
      <dgm:spPr/>
    </dgm:pt>
    <dgm:pt modelId="{B920B941-D09A-B649-9473-CAE7740EA85E}" type="pres">
      <dgm:prSet presAssocID="{91C1F5DA-FB51-4942-A44E-2ED7A3359232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A4673FE9-1FA7-274F-A907-9FD527C196D3}" type="pres">
      <dgm:prSet presAssocID="{91C1F5DA-FB51-4942-A44E-2ED7A335923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29B3BEE1-C93A-2E4C-8630-B1BDD97521CB}" type="pres">
      <dgm:prSet presAssocID="{C0B27A40-B7F4-3B48-8179-D1C51EE81B65}" presName="root2" presStyleCnt="0"/>
      <dgm:spPr/>
    </dgm:pt>
    <dgm:pt modelId="{CDC6E10A-77BB-7A41-8C03-A1EFB2631FB5}" type="pres">
      <dgm:prSet presAssocID="{C0B27A40-B7F4-3B48-8179-D1C51EE81B6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CADBFE-8F22-8440-A1FB-F9477C94901B}" type="pres">
      <dgm:prSet presAssocID="{C0B27A40-B7F4-3B48-8179-D1C51EE81B65}" presName="level3hierChild" presStyleCnt="0"/>
      <dgm:spPr/>
    </dgm:pt>
  </dgm:ptLst>
  <dgm:cxnLst>
    <dgm:cxn modelId="{14D31FC3-B489-FF4C-9477-7F6061429E16}" type="presOf" srcId="{B479DE9B-865D-544B-9FB6-29500C2A1EBA}" destId="{4D247AEF-BBC3-3D48-BA83-235A3FFE6E8B}" srcOrd="0" destOrd="0" presId="urn:microsoft.com/office/officeart/2008/layout/HorizontalMultiLevelHierarchy"/>
    <dgm:cxn modelId="{E5A58A49-04DF-2046-8B82-E27715FCF4E4}" type="presOf" srcId="{7F88BC5D-A211-0F49-B335-11D3A723877B}" destId="{10E29D3A-3089-5D49-81DE-5826B2201AE3}" srcOrd="1" destOrd="0" presId="urn:microsoft.com/office/officeart/2008/layout/HorizontalMultiLevelHierarchy"/>
    <dgm:cxn modelId="{081F3609-9FE2-C943-A8FA-70EE1423D7B7}" type="presOf" srcId="{8919721A-C7FA-174A-B472-CAA9A4107A3C}" destId="{DCCD3560-CFD7-7A40-93E9-0F82822C74AE}" srcOrd="0" destOrd="0" presId="urn:microsoft.com/office/officeart/2008/layout/HorizontalMultiLevelHierarchy"/>
    <dgm:cxn modelId="{233F52F6-661A-954E-B117-789B1CA92D5B}" type="presOf" srcId="{C0B27A40-B7F4-3B48-8179-D1C51EE81B65}" destId="{CDC6E10A-77BB-7A41-8C03-A1EFB2631FB5}" srcOrd="0" destOrd="0" presId="urn:microsoft.com/office/officeart/2008/layout/HorizontalMultiLevelHierarchy"/>
    <dgm:cxn modelId="{C9C7AFE3-471A-6C45-9A28-857A0E47584A}" srcId="{8919721A-C7FA-174A-B472-CAA9A4107A3C}" destId="{B479DE9B-865D-544B-9FB6-29500C2A1EBA}" srcOrd="1" destOrd="0" parTransId="{5248619C-9B00-D347-8391-1074D434D41A}" sibTransId="{C35124EB-5DA4-EC41-B258-78F099F2D1BF}"/>
    <dgm:cxn modelId="{80F4B34B-B3B6-854F-B076-7D4779AA85E7}" type="presOf" srcId="{7F88BC5D-A211-0F49-B335-11D3A723877B}" destId="{7E92E07F-FACE-3F46-8D2D-8A90F12C1A6A}" srcOrd="0" destOrd="0" presId="urn:microsoft.com/office/officeart/2008/layout/HorizontalMultiLevelHierarchy"/>
    <dgm:cxn modelId="{A80B5CCF-36F1-7C48-B577-029109503A8D}" type="presOf" srcId="{91C1F5DA-FB51-4942-A44E-2ED7A3359232}" destId="{A4673FE9-1FA7-274F-A907-9FD527C196D3}" srcOrd="1" destOrd="0" presId="urn:microsoft.com/office/officeart/2008/layout/HorizontalMultiLevelHierarchy"/>
    <dgm:cxn modelId="{F4278309-7B8E-7644-B60D-012EF3CCBE4F}" type="presOf" srcId="{5248619C-9B00-D347-8391-1074D434D41A}" destId="{906A5EF6-C9E7-B948-95D6-A212AD40B3B1}" srcOrd="1" destOrd="0" presId="urn:microsoft.com/office/officeart/2008/layout/HorizontalMultiLevelHierarchy"/>
    <dgm:cxn modelId="{DA83824F-72A0-6B40-BEAB-4F006B62A42C}" type="presOf" srcId="{B2D50C7C-9FF0-4D4C-999A-0EE1903BB7E7}" destId="{489D1DA4-B6DF-B344-88D6-13ACC1EC473F}" srcOrd="0" destOrd="0" presId="urn:microsoft.com/office/officeart/2008/layout/HorizontalMultiLevelHierarchy"/>
    <dgm:cxn modelId="{140A95B2-9EFF-B741-BA18-12C10C6879CD}" srcId="{B2D50C7C-9FF0-4D4C-999A-0EE1903BB7E7}" destId="{8919721A-C7FA-174A-B472-CAA9A4107A3C}" srcOrd="0" destOrd="0" parTransId="{AC8982A1-D224-3A42-B0E2-DFC39961E320}" sibTransId="{3F8CBC19-1D90-554D-88AC-79601B170BDA}"/>
    <dgm:cxn modelId="{D108510F-AB7D-8F41-B3BA-9544F6B3CD6F}" srcId="{8919721A-C7FA-174A-B472-CAA9A4107A3C}" destId="{8AB71DA4-9AD9-1347-9932-D009566DD9E7}" srcOrd="0" destOrd="0" parTransId="{7F88BC5D-A211-0F49-B335-11D3A723877B}" sibTransId="{7C68C6CE-47ED-4046-B661-12C74F14CB63}"/>
    <dgm:cxn modelId="{18F89AB6-A73C-BB4E-9363-037BFF4ADE81}" type="presOf" srcId="{5248619C-9B00-D347-8391-1074D434D41A}" destId="{A40C4CE1-BA4C-7042-B52A-1990D9284663}" srcOrd="0" destOrd="0" presId="urn:microsoft.com/office/officeart/2008/layout/HorizontalMultiLevelHierarchy"/>
    <dgm:cxn modelId="{4FF5171F-6032-694E-9FF0-E6A81E4397E6}" type="presOf" srcId="{91C1F5DA-FB51-4942-A44E-2ED7A3359232}" destId="{B920B941-D09A-B649-9473-CAE7740EA85E}" srcOrd="0" destOrd="0" presId="urn:microsoft.com/office/officeart/2008/layout/HorizontalMultiLevelHierarchy"/>
    <dgm:cxn modelId="{6A11B464-B2BE-2B43-B85C-8BEDB2EBA39A}" srcId="{8919721A-C7FA-174A-B472-CAA9A4107A3C}" destId="{C0B27A40-B7F4-3B48-8179-D1C51EE81B65}" srcOrd="2" destOrd="0" parTransId="{91C1F5DA-FB51-4942-A44E-2ED7A3359232}" sibTransId="{8C691F05-3831-2847-83B6-6E2B8CA21065}"/>
    <dgm:cxn modelId="{C9F02979-387A-B040-A792-8AA04DBD7D6B}" type="presOf" srcId="{8AB71DA4-9AD9-1347-9932-D009566DD9E7}" destId="{ED0FF0CE-CFF1-1447-916A-FDCE2001F647}" srcOrd="0" destOrd="0" presId="urn:microsoft.com/office/officeart/2008/layout/HorizontalMultiLevelHierarchy"/>
    <dgm:cxn modelId="{F94A3E79-6FFE-BB4E-9EA6-7E6FC0C5D8BC}" type="presParOf" srcId="{489D1DA4-B6DF-B344-88D6-13ACC1EC473F}" destId="{8AF59546-49A1-354A-94F5-ECB02E358750}" srcOrd="0" destOrd="0" presId="urn:microsoft.com/office/officeart/2008/layout/HorizontalMultiLevelHierarchy"/>
    <dgm:cxn modelId="{5974D3B3-D90D-634E-93F0-F3CF8C211171}" type="presParOf" srcId="{8AF59546-49A1-354A-94F5-ECB02E358750}" destId="{DCCD3560-CFD7-7A40-93E9-0F82822C74AE}" srcOrd="0" destOrd="0" presId="urn:microsoft.com/office/officeart/2008/layout/HorizontalMultiLevelHierarchy"/>
    <dgm:cxn modelId="{0A9BF6A9-4BDB-C349-BE44-CF6F10207312}" type="presParOf" srcId="{8AF59546-49A1-354A-94F5-ECB02E358750}" destId="{C2834EBB-8363-2643-9966-547152B1578D}" srcOrd="1" destOrd="0" presId="urn:microsoft.com/office/officeart/2008/layout/HorizontalMultiLevelHierarchy"/>
    <dgm:cxn modelId="{9ADAD402-765A-A243-8766-AAB5FD1FD3DB}" type="presParOf" srcId="{C2834EBB-8363-2643-9966-547152B1578D}" destId="{7E92E07F-FACE-3F46-8D2D-8A90F12C1A6A}" srcOrd="0" destOrd="0" presId="urn:microsoft.com/office/officeart/2008/layout/HorizontalMultiLevelHierarchy"/>
    <dgm:cxn modelId="{42F94F8B-881E-1746-A71B-85F20D6755DD}" type="presParOf" srcId="{7E92E07F-FACE-3F46-8D2D-8A90F12C1A6A}" destId="{10E29D3A-3089-5D49-81DE-5826B2201AE3}" srcOrd="0" destOrd="0" presId="urn:microsoft.com/office/officeart/2008/layout/HorizontalMultiLevelHierarchy"/>
    <dgm:cxn modelId="{26DAF84F-308A-444A-B0E6-78C4204830EA}" type="presParOf" srcId="{C2834EBB-8363-2643-9966-547152B1578D}" destId="{D1AB94CB-3879-AE45-BBA4-0812DE414C33}" srcOrd="1" destOrd="0" presId="urn:microsoft.com/office/officeart/2008/layout/HorizontalMultiLevelHierarchy"/>
    <dgm:cxn modelId="{708CBACD-E320-1443-BA58-28FD01933029}" type="presParOf" srcId="{D1AB94CB-3879-AE45-BBA4-0812DE414C33}" destId="{ED0FF0CE-CFF1-1447-916A-FDCE2001F647}" srcOrd="0" destOrd="0" presId="urn:microsoft.com/office/officeart/2008/layout/HorizontalMultiLevelHierarchy"/>
    <dgm:cxn modelId="{3CF77DF6-E2E5-E749-896F-0ADA1B3C64B5}" type="presParOf" srcId="{D1AB94CB-3879-AE45-BBA4-0812DE414C33}" destId="{C3845272-0CF5-794D-855A-68E2DFF238A6}" srcOrd="1" destOrd="0" presId="urn:microsoft.com/office/officeart/2008/layout/HorizontalMultiLevelHierarchy"/>
    <dgm:cxn modelId="{C1A748EB-767D-9747-A6CB-8EEF009AC7B5}" type="presParOf" srcId="{C2834EBB-8363-2643-9966-547152B1578D}" destId="{A40C4CE1-BA4C-7042-B52A-1990D9284663}" srcOrd="2" destOrd="0" presId="urn:microsoft.com/office/officeart/2008/layout/HorizontalMultiLevelHierarchy"/>
    <dgm:cxn modelId="{3A6885C2-7689-E24C-9AF6-0C3D75FF5D88}" type="presParOf" srcId="{A40C4CE1-BA4C-7042-B52A-1990D9284663}" destId="{906A5EF6-C9E7-B948-95D6-A212AD40B3B1}" srcOrd="0" destOrd="0" presId="urn:microsoft.com/office/officeart/2008/layout/HorizontalMultiLevelHierarchy"/>
    <dgm:cxn modelId="{24D18337-1609-4849-A6AF-D354D4D9D2E9}" type="presParOf" srcId="{C2834EBB-8363-2643-9966-547152B1578D}" destId="{6CCB18B9-DFD2-3245-893C-F773F1285737}" srcOrd="3" destOrd="0" presId="urn:microsoft.com/office/officeart/2008/layout/HorizontalMultiLevelHierarchy"/>
    <dgm:cxn modelId="{D126AF15-5F65-BD42-A3A5-D2215C6C191B}" type="presParOf" srcId="{6CCB18B9-DFD2-3245-893C-F773F1285737}" destId="{4D247AEF-BBC3-3D48-BA83-235A3FFE6E8B}" srcOrd="0" destOrd="0" presId="urn:microsoft.com/office/officeart/2008/layout/HorizontalMultiLevelHierarchy"/>
    <dgm:cxn modelId="{1280F4C7-B01D-8141-A98A-7E386B75F7F7}" type="presParOf" srcId="{6CCB18B9-DFD2-3245-893C-F773F1285737}" destId="{2218D064-7C4D-0342-8546-09B4A87B4244}" srcOrd="1" destOrd="0" presId="urn:microsoft.com/office/officeart/2008/layout/HorizontalMultiLevelHierarchy"/>
    <dgm:cxn modelId="{3A40825E-A806-BF47-B834-88D2DCB1DCBB}" type="presParOf" srcId="{C2834EBB-8363-2643-9966-547152B1578D}" destId="{B920B941-D09A-B649-9473-CAE7740EA85E}" srcOrd="4" destOrd="0" presId="urn:microsoft.com/office/officeart/2008/layout/HorizontalMultiLevelHierarchy"/>
    <dgm:cxn modelId="{A7729C12-DE23-AE49-8135-5F3844FCED88}" type="presParOf" srcId="{B920B941-D09A-B649-9473-CAE7740EA85E}" destId="{A4673FE9-1FA7-274F-A907-9FD527C196D3}" srcOrd="0" destOrd="0" presId="urn:microsoft.com/office/officeart/2008/layout/HorizontalMultiLevelHierarchy"/>
    <dgm:cxn modelId="{44990F32-D94D-9646-9A0F-69D4E5EB399F}" type="presParOf" srcId="{C2834EBB-8363-2643-9966-547152B1578D}" destId="{29B3BEE1-C93A-2E4C-8630-B1BDD97521CB}" srcOrd="5" destOrd="0" presId="urn:microsoft.com/office/officeart/2008/layout/HorizontalMultiLevelHierarchy"/>
    <dgm:cxn modelId="{5AC5EB83-42AA-BC47-8652-D8DA89FF9CF0}" type="presParOf" srcId="{29B3BEE1-C93A-2E4C-8630-B1BDD97521CB}" destId="{CDC6E10A-77BB-7A41-8C03-A1EFB2631FB5}" srcOrd="0" destOrd="0" presId="urn:microsoft.com/office/officeart/2008/layout/HorizontalMultiLevelHierarchy"/>
    <dgm:cxn modelId="{D34667B3-14C5-7247-8704-AE948BAF3769}" type="presParOf" srcId="{29B3BEE1-C93A-2E4C-8630-B1BDD97521CB}" destId="{5DCADBFE-8F22-8440-A1FB-F9477C94901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1268C0-FF6B-384B-9104-5D6191EF3C70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D82EDD-D24A-744F-864A-914D7C1E9951}">
      <dgm:prSet phldrT="[Text]"/>
      <dgm:spPr/>
      <dgm:t>
        <a:bodyPr/>
        <a:lstStyle/>
        <a:p>
          <a:r>
            <a:rPr lang="en-US" dirty="0" smtClean="0"/>
            <a:t>Teacher Certification</a:t>
          </a:r>
          <a:endParaRPr lang="en-US" dirty="0"/>
        </a:p>
      </dgm:t>
    </dgm:pt>
    <dgm:pt modelId="{53A29F61-6F5C-8B43-91C3-009469382D55}" type="parTrans" cxnId="{5EB66054-B8F8-4B42-BFEB-0455ABD83986}">
      <dgm:prSet/>
      <dgm:spPr/>
      <dgm:t>
        <a:bodyPr/>
        <a:lstStyle/>
        <a:p>
          <a:endParaRPr lang="en-US"/>
        </a:p>
      </dgm:t>
    </dgm:pt>
    <dgm:pt modelId="{94A8AEC4-F128-844B-B8C7-50D20BCF884C}" type="sibTrans" cxnId="{5EB66054-B8F8-4B42-BFEB-0455ABD83986}">
      <dgm:prSet/>
      <dgm:spPr/>
      <dgm:t>
        <a:bodyPr/>
        <a:lstStyle/>
        <a:p>
          <a:endParaRPr lang="en-US"/>
        </a:p>
      </dgm:t>
    </dgm:pt>
    <dgm:pt modelId="{D7BE9EC9-058B-DC49-B3DF-3A6ACA8F969D}">
      <dgm:prSet phldrT="[Text]"/>
      <dgm:spPr/>
      <dgm:t>
        <a:bodyPr/>
        <a:lstStyle/>
        <a:p>
          <a:r>
            <a:rPr lang="en-US" dirty="0" smtClean="0"/>
            <a:t>Autism</a:t>
          </a:r>
          <a:endParaRPr lang="en-US" dirty="0"/>
        </a:p>
      </dgm:t>
    </dgm:pt>
    <dgm:pt modelId="{1ECA361D-4BE1-AB45-B9FD-27EA2E187618}" type="parTrans" cxnId="{309511F0-4FA9-014A-AA96-52DCB5C1DA45}">
      <dgm:prSet/>
      <dgm:spPr/>
      <dgm:t>
        <a:bodyPr/>
        <a:lstStyle/>
        <a:p>
          <a:endParaRPr lang="en-US"/>
        </a:p>
      </dgm:t>
    </dgm:pt>
    <dgm:pt modelId="{508CED1F-F092-984A-910D-6D7D152961BA}" type="sibTrans" cxnId="{309511F0-4FA9-014A-AA96-52DCB5C1DA45}">
      <dgm:prSet/>
      <dgm:spPr/>
      <dgm:t>
        <a:bodyPr/>
        <a:lstStyle/>
        <a:p>
          <a:endParaRPr lang="en-US"/>
        </a:p>
      </dgm:t>
    </dgm:pt>
    <dgm:pt modelId="{40C4CA68-CC3A-D24C-A97F-A7DE634127FA}">
      <dgm:prSet phldrT="[Text]"/>
      <dgm:spPr/>
      <dgm:t>
        <a:bodyPr/>
        <a:lstStyle/>
        <a:p>
          <a:r>
            <a:rPr lang="en-US" dirty="0" smtClean="0"/>
            <a:t>Dyslexia</a:t>
          </a:r>
          <a:endParaRPr lang="en-US" dirty="0"/>
        </a:p>
      </dgm:t>
    </dgm:pt>
    <dgm:pt modelId="{2280ADCF-D33D-A547-AFFF-0ECE5D77144E}" type="parTrans" cxnId="{1D7BDB8E-5361-ED4D-82A0-FDAD6BE25130}">
      <dgm:prSet/>
      <dgm:spPr/>
      <dgm:t>
        <a:bodyPr/>
        <a:lstStyle/>
        <a:p>
          <a:endParaRPr lang="en-US"/>
        </a:p>
      </dgm:t>
    </dgm:pt>
    <dgm:pt modelId="{4F151C05-96A0-7640-B854-D3C012355F55}" type="sibTrans" cxnId="{1D7BDB8E-5361-ED4D-82A0-FDAD6BE25130}">
      <dgm:prSet/>
      <dgm:spPr/>
      <dgm:t>
        <a:bodyPr/>
        <a:lstStyle/>
        <a:p>
          <a:endParaRPr lang="en-US"/>
        </a:p>
      </dgm:t>
    </dgm:pt>
    <dgm:pt modelId="{A0D08D96-CBAF-6446-BF46-B6730C0686CD}">
      <dgm:prSet phldrT="[Text]"/>
      <dgm:spPr/>
      <dgm:t>
        <a:bodyPr/>
        <a:lstStyle/>
        <a:p>
          <a:r>
            <a:rPr lang="en-US" dirty="0" smtClean="0"/>
            <a:t>Higher Education</a:t>
          </a:r>
          <a:endParaRPr lang="en-US" dirty="0"/>
        </a:p>
      </dgm:t>
    </dgm:pt>
    <dgm:pt modelId="{0B9D3997-E60A-E142-B4D4-4F200D3E7168}" type="parTrans" cxnId="{480EDA2D-CD44-A64A-BE96-AB2E8BCDB9DE}">
      <dgm:prSet/>
      <dgm:spPr/>
      <dgm:t>
        <a:bodyPr/>
        <a:lstStyle/>
        <a:p>
          <a:endParaRPr lang="en-US"/>
        </a:p>
      </dgm:t>
    </dgm:pt>
    <dgm:pt modelId="{CA30698D-4542-F048-9D8D-C04A37E6BA3C}" type="sibTrans" cxnId="{480EDA2D-CD44-A64A-BE96-AB2E8BCDB9DE}">
      <dgm:prSet/>
      <dgm:spPr/>
      <dgm:t>
        <a:bodyPr/>
        <a:lstStyle/>
        <a:p>
          <a:endParaRPr lang="en-US"/>
        </a:p>
      </dgm:t>
    </dgm:pt>
    <dgm:pt modelId="{6BAE0BD5-A1F2-7C4A-BF22-8CF1C6BA2C29}">
      <dgm:prSet/>
      <dgm:spPr/>
      <dgm:t>
        <a:bodyPr/>
        <a:lstStyle/>
        <a:p>
          <a:r>
            <a:rPr lang="en-US" dirty="0" smtClean="0"/>
            <a:t>Behavior and Suspension </a:t>
          </a:r>
          <a:endParaRPr lang="en-US" dirty="0"/>
        </a:p>
      </dgm:t>
    </dgm:pt>
    <dgm:pt modelId="{3A331582-F141-DD47-806F-3A59D8658A76}" type="parTrans" cxnId="{2CEDAA5A-F730-E34A-B4A5-346C493966A8}">
      <dgm:prSet/>
      <dgm:spPr/>
      <dgm:t>
        <a:bodyPr/>
        <a:lstStyle/>
        <a:p>
          <a:endParaRPr lang="en-US"/>
        </a:p>
      </dgm:t>
    </dgm:pt>
    <dgm:pt modelId="{A14B669F-10D0-2F4E-B65A-420BAAC1D3BB}" type="sibTrans" cxnId="{2CEDAA5A-F730-E34A-B4A5-346C493966A8}">
      <dgm:prSet/>
      <dgm:spPr/>
      <dgm:t>
        <a:bodyPr/>
        <a:lstStyle/>
        <a:p>
          <a:endParaRPr lang="en-US"/>
        </a:p>
      </dgm:t>
    </dgm:pt>
    <dgm:pt modelId="{779F3B2B-3310-094E-8B9E-D0814E552208}">
      <dgm:prSet/>
      <dgm:spPr/>
      <dgm:t>
        <a:bodyPr/>
        <a:lstStyle/>
        <a:p>
          <a:r>
            <a:rPr lang="en-US" smtClean="0"/>
            <a:t>Due Process</a:t>
          </a:r>
          <a:endParaRPr lang="en-US"/>
        </a:p>
      </dgm:t>
    </dgm:pt>
    <dgm:pt modelId="{E7794B06-B123-6148-B1F2-BB60591E9B18}" type="parTrans" cxnId="{707A1D41-F555-5940-A4C6-F75650E86924}">
      <dgm:prSet/>
      <dgm:spPr/>
      <dgm:t>
        <a:bodyPr/>
        <a:lstStyle/>
        <a:p>
          <a:endParaRPr lang="en-US"/>
        </a:p>
      </dgm:t>
    </dgm:pt>
    <dgm:pt modelId="{8130591E-C950-1A46-BE18-F1EDE2579C58}" type="sibTrans" cxnId="{707A1D41-F555-5940-A4C6-F75650E86924}">
      <dgm:prSet/>
      <dgm:spPr/>
      <dgm:t>
        <a:bodyPr/>
        <a:lstStyle/>
        <a:p>
          <a:endParaRPr lang="en-US"/>
        </a:p>
      </dgm:t>
    </dgm:pt>
    <dgm:pt modelId="{9884ACDC-9A5A-974C-BB7B-79CBF0B586B3}" type="pres">
      <dgm:prSet presAssocID="{5A1268C0-FF6B-384B-9104-5D6191EF3C7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9F53BE-AFE4-C54A-B331-D12C53A28D0D}" type="pres">
      <dgm:prSet presAssocID="{26D82EDD-D24A-744F-864A-914D7C1E9951}" presName="root1" presStyleCnt="0"/>
      <dgm:spPr/>
    </dgm:pt>
    <dgm:pt modelId="{BAA2294C-A20E-844C-8095-6D169606906E}" type="pres">
      <dgm:prSet presAssocID="{26D82EDD-D24A-744F-864A-914D7C1E995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FB4C17-BA39-834B-9670-516A6ADD04C5}" type="pres">
      <dgm:prSet presAssocID="{26D82EDD-D24A-744F-864A-914D7C1E9951}" presName="level2hierChild" presStyleCnt="0"/>
      <dgm:spPr/>
    </dgm:pt>
    <dgm:pt modelId="{A9AA2785-7635-A448-9B3F-E7D879C3D85C}" type="pres">
      <dgm:prSet presAssocID="{1ECA361D-4BE1-AB45-B9FD-27EA2E187618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26DC0B81-B517-F742-9BBC-423C749E82CF}" type="pres">
      <dgm:prSet presAssocID="{1ECA361D-4BE1-AB45-B9FD-27EA2E187618}" presName="connTx" presStyleLbl="parChTrans1D2" presStyleIdx="0" presStyleCnt="5"/>
      <dgm:spPr/>
      <dgm:t>
        <a:bodyPr/>
        <a:lstStyle/>
        <a:p>
          <a:endParaRPr lang="en-US"/>
        </a:p>
      </dgm:t>
    </dgm:pt>
    <dgm:pt modelId="{86A66E9B-2A18-B045-9016-C8F7D82E5C4A}" type="pres">
      <dgm:prSet presAssocID="{D7BE9EC9-058B-DC49-B3DF-3A6ACA8F969D}" presName="root2" presStyleCnt="0"/>
      <dgm:spPr/>
    </dgm:pt>
    <dgm:pt modelId="{96C82153-25C7-7D45-8554-D74FD83301D9}" type="pres">
      <dgm:prSet presAssocID="{D7BE9EC9-058B-DC49-B3DF-3A6ACA8F969D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0DCF5C-AC6F-004E-92D0-383CF5553CF1}" type="pres">
      <dgm:prSet presAssocID="{D7BE9EC9-058B-DC49-B3DF-3A6ACA8F969D}" presName="level3hierChild" presStyleCnt="0"/>
      <dgm:spPr/>
    </dgm:pt>
    <dgm:pt modelId="{5BE038FD-EBDC-7840-8B16-84F814BBF7A0}" type="pres">
      <dgm:prSet presAssocID="{2280ADCF-D33D-A547-AFFF-0ECE5D77144E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EDE84D12-ECA2-5C47-ABFF-6575FBEF9A44}" type="pres">
      <dgm:prSet presAssocID="{2280ADCF-D33D-A547-AFFF-0ECE5D77144E}" presName="connTx" presStyleLbl="parChTrans1D2" presStyleIdx="1" presStyleCnt="5"/>
      <dgm:spPr/>
      <dgm:t>
        <a:bodyPr/>
        <a:lstStyle/>
        <a:p>
          <a:endParaRPr lang="en-US"/>
        </a:p>
      </dgm:t>
    </dgm:pt>
    <dgm:pt modelId="{404A8F29-AAEF-0548-8B76-CC414BDCD04A}" type="pres">
      <dgm:prSet presAssocID="{40C4CA68-CC3A-D24C-A97F-A7DE634127FA}" presName="root2" presStyleCnt="0"/>
      <dgm:spPr/>
    </dgm:pt>
    <dgm:pt modelId="{23043E64-FB55-AE4C-9408-F80FE9B6DD4B}" type="pres">
      <dgm:prSet presAssocID="{40C4CA68-CC3A-D24C-A97F-A7DE634127FA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FF567F-E495-BD48-B4CA-517700635E7B}" type="pres">
      <dgm:prSet presAssocID="{40C4CA68-CC3A-D24C-A97F-A7DE634127FA}" presName="level3hierChild" presStyleCnt="0"/>
      <dgm:spPr/>
    </dgm:pt>
    <dgm:pt modelId="{C07397F1-E65E-0949-817F-3C5C4821127A}" type="pres">
      <dgm:prSet presAssocID="{0B9D3997-E60A-E142-B4D4-4F200D3E7168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79660D69-8710-E849-B1F5-C49B94B80656}" type="pres">
      <dgm:prSet presAssocID="{0B9D3997-E60A-E142-B4D4-4F200D3E7168}" presName="connTx" presStyleLbl="parChTrans1D2" presStyleIdx="2" presStyleCnt="5"/>
      <dgm:spPr/>
      <dgm:t>
        <a:bodyPr/>
        <a:lstStyle/>
        <a:p>
          <a:endParaRPr lang="en-US"/>
        </a:p>
      </dgm:t>
    </dgm:pt>
    <dgm:pt modelId="{719AC88B-DB52-B141-BD73-03D7B0D68A06}" type="pres">
      <dgm:prSet presAssocID="{A0D08D96-CBAF-6446-BF46-B6730C0686CD}" presName="root2" presStyleCnt="0"/>
      <dgm:spPr/>
    </dgm:pt>
    <dgm:pt modelId="{34788499-CB95-DA4A-9FCC-3F6251FC7279}" type="pres">
      <dgm:prSet presAssocID="{A0D08D96-CBAF-6446-BF46-B6730C0686CD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EC1EC3-7166-2B46-87E8-69594A3F7CA1}" type="pres">
      <dgm:prSet presAssocID="{A0D08D96-CBAF-6446-BF46-B6730C0686CD}" presName="level3hierChild" presStyleCnt="0"/>
      <dgm:spPr/>
    </dgm:pt>
    <dgm:pt modelId="{E89CB594-8FD7-1A4D-A403-21B6F4730290}" type="pres">
      <dgm:prSet presAssocID="{3A331582-F141-DD47-806F-3A59D8658A76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F744AB66-C820-644F-8748-4366B6401F30}" type="pres">
      <dgm:prSet presAssocID="{3A331582-F141-DD47-806F-3A59D8658A76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E3B95BE-FE91-BC4C-9AD0-AF8C23B0BAC3}" type="pres">
      <dgm:prSet presAssocID="{6BAE0BD5-A1F2-7C4A-BF22-8CF1C6BA2C29}" presName="root2" presStyleCnt="0"/>
      <dgm:spPr/>
    </dgm:pt>
    <dgm:pt modelId="{111FA644-E650-2F45-9F49-F3CF3DD33205}" type="pres">
      <dgm:prSet presAssocID="{6BAE0BD5-A1F2-7C4A-BF22-8CF1C6BA2C29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7E10ED-5D49-8944-B3F3-9BA0BEB24F68}" type="pres">
      <dgm:prSet presAssocID="{6BAE0BD5-A1F2-7C4A-BF22-8CF1C6BA2C29}" presName="level3hierChild" presStyleCnt="0"/>
      <dgm:spPr/>
    </dgm:pt>
    <dgm:pt modelId="{1A23E2FD-8358-104D-988D-D49DE0F7920D}" type="pres">
      <dgm:prSet presAssocID="{E7794B06-B123-6148-B1F2-BB60591E9B18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81B47E54-532A-504B-9DB5-25C4BB1FAAF5}" type="pres">
      <dgm:prSet presAssocID="{E7794B06-B123-6148-B1F2-BB60591E9B18}" presName="connTx" presStyleLbl="parChTrans1D2" presStyleIdx="4" presStyleCnt="5"/>
      <dgm:spPr/>
      <dgm:t>
        <a:bodyPr/>
        <a:lstStyle/>
        <a:p>
          <a:endParaRPr lang="en-US"/>
        </a:p>
      </dgm:t>
    </dgm:pt>
    <dgm:pt modelId="{7D29BE47-5907-1F40-BEF4-23A9B6F4C7C8}" type="pres">
      <dgm:prSet presAssocID="{779F3B2B-3310-094E-8B9E-D0814E552208}" presName="root2" presStyleCnt="0"/>
      <dgm:spPr/>
    </dgm:pt>
    <dgm:pt modelId="{4886CA3C-94A8-164A-B915-61F993DB8E71}" type="pres">
      <dgm:prSet presAssocID="{779F3B2B-3310-094E-8B9E-D0814E552208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2B97B3-37CE-8843-B46F-29CD7F91A1F1}" type="pres">
      <dgm:prSet presAssocID="{779F3B2B-3310-094E-8B9E-D0814E552208}" presName="level3hierChild" presStyleCnt="0"/>
      <dgm:spPr/>
    </dgm:pt>
  </dgm:ptLst>
  <dgm:cxnLst>
    <dgm:cxn modelId="{59FE8311-B4A8-964F-B8E7-166720F021DD}" type="presOf" srcId="{1ECA361D-4BE1-AB45-B9FD-27EA2E187618}" destId="{A9AA2785-7635-A448-9B3F-E7D879C3D85C}" srcOrd="0" destOrd="0" presId="urn:microsoft.com/office/officeart/2008/layout/HorizontalMultiLevelHierarchy"/>
    <dgm:cxn modelId="{36238350-8500-594C-8DF8-54E5264084DC}" type="presOf" srcId="{0B9D3997-E60A-E142-B4D4-4F200D3E7168}" destId="{79660D69-8710-E849-B1F5-C49B94B80656}" srcOrd="1" destOrd="0" presId="urn:microsoft.com/office/officeart/2008/layout/HorizontalMultiLevelHierarchy"/>
    <dgm:cxn modelId="{480EDA2D-CD44-A64A-BE96-AB2E8BCDB9DE}" srcId="{26D82EDD-D24A-744F-864A-914D7C1E9951}" destId="{A0D08D96-CBAF-6446-BF46-B6730C0686CD}" srcOrd="2" destOrd="0" parTransId="{0B9D3997-E60A-E142-B4D4-4F200D3E7168}" sibTransId="{CA30698D-4542-F048-9D8D-C04A37E6BA3C}"/>
    <dgm:cxn modelId="{93DC29CF-1A8E-AC4B-A87F-787F69C88F40}" type="presOf" srcId="{779F3B2B-3310-094E-8B9E-D0814E552208}" destId="{4886CA3C-94A8-164A-B915-61F993DB8E71}" srcOrd="0" destOrd="0" presId="urn:microsoft.com/office/officeart/2008/layout/HorizontalMultiLevelHierarchy"/>
    <dgm:cxn modelId="{707A1D41-F555-5940-A4C6-F75650E86924}" srcId="{26D82EDD-D24A-744F-864A-914D7C1E9951}" destId="{779F3B2B-3310-094E-8B9E-D0814E552208}" srcOrd="4" destOrd="0" parTransId="{E7794B06-B123-6148-B1F2-BB60591E9B18}" sibTransId="{8130591E-C950-1A46-BE18-F1EDE2579C58}"/>
    <dgm:cxn modelId="{2CEDAA5A-F730-E34A-B4A5-346C493966A8}" srcId="{26D82EDD-D24A-744F-864A-914D7C1E9951}" destId="{6BAE0BD5-A1F2-7C4A-BF22-8CF1C6BA2C29}" srcOrd="3" destOrd="0" parTransId="{3A331582-F141-DD47-806F-3A59D8658A76}" sibTransId="{A14B669F-10D0-2F4E-B65A-420BAAC1D3BB}"/>
    <dgm:cxn modelId="{309511F0-4FA9-014A-AA96-52DCB5C1DA45}" srcId="{26D82EDD-D24A-744F-864A-914D7C1E9951}" destId="{D7BE9EC9-058B-DC49-B3DF-3A6ACA8F969D}" srcOrd="0" destOrd="0" parTransId="{1ECA361D-4BE1-AB45-B9FD-27EA2E187618}" sibTransId="{508CED1F-F092-984A-910D-6D7D152961BA}"/>
    <dgm:cxn modelId="{20A93F7C-FBBD-3B46-B763-76BCCCACA6D1}" type="presOf" srcId="{26D82EDD-D24A-744F-864A-914D7C1E9951}" destId="{BAA2294C-A20E-844C-8095-6D169606906E}" srcOrd="0" destOrd="0" presId="urn:microsoft.com/office/officeart/2008/layout/HorizontalMultiLevelHierarchy"/>
    <dgm:cxn modelId="{100DF251-43DC-BC4D-87EC-A45B5596B3BB}" type="presOf" srcId="{E7794B06-B123-6148-B1F2-BB60591E9B18}" destId="{1A23E2FD-8358-104D-988D-D49DE0F7920D}" srcOrd="0" destOrd="0" presId="urn:microsoft.com/office/officeart/2008/layout/HorizontalMultiLevelHierarchy"/>
    <dgm:cxn modelId="{C73F31F8-9EC9-C34F-9240-82C31DD3955B}" type="presOf" srcId="{0B9D3997-E60A-E142-B4D4-4F200D3E7168}" destId="{C07397F1-E65E-0949-817F-3C5C4821127A}" srcOrd="0" destOrd="0" presId="urn:microsoft.com/office/officeart/2008/layout/HorizontalMultiLevelHierarchy"/>
    <dgm:cxn modelId="{480AACD5-1902-464F-82C4-D7E39BE527DC}" type="presOf" srcId="{5A1268C0-FF6B-384B-9104-5D6191EF3C70}" destId="{9884ACDC-9A5A-974C-BB7B-79CBF0B586B3}" srcOrd="0" destOrd="0" presId="urn:microsoft.com/office/officeart/2008/layout/HorizontalMultiLevelHierarchy"/>
    <dgm:cxn modelId="{33B5B188-E5E4-C348-97FB-41B06FF3E26D}" type="presOf" srcId="{3A331582-F141-DD47-806F-3A59D8658A76}" destId="{E89CB594-8FD7-1A4D-A403-21B6F4730290}" srcOrd="0" destOrd="0" presId="urn:microsoft.com/office/officeart/2008/layout/HorizontalMultiLevelHierarchy"/>
    <dgm:cxn modelId="{3336C8AA-4FE8-AF4A-8AB0-5A3EE9538206}" type="presOf" srcId="{D7BE9EC9-058B-DC49-B3DF-3A6ACA8F969D}" destId="{96C82153-25C7-7D45-8554-D74FD83301D9}" srcOrd="0" destOrd="0" presId="urn:microsoft.com/office/officeart/2008/layout/HorizontalMultiLevelHierarchy"/>
    <dgm:cxn modelId="{3471137C-F1F0-8E41-A159-0732A8C5E3EF}" type="presOf" srcId="{2280ADCF-D33D-A547-AFFF-0ECE5D77144E}" destId="{5BE038FD-EBDC-7840-8B16-84F814BBF7A0}" srcOrd="0" destOrd="0" presId="urn:microsoft.com/office/officeart/2008/layout/HorizontalMultiLevelHierarchy"/>
    <dgm:cxn modelId="{BD5F915C-21B6-6240-92BF-C97C905598FB}" type="presOf" srcId="{2280ADCF-D33D-A547-AFFF-0ECE5D77144E}" destId="{EDE84D12-ECA2-5C47-ABFF-6575FBEF9A44}" srcOrd="1" destOrd="0" presId="urn:microsoft.com/office/officeart/2008/layout/HorizontalMultiLevelHierarchy"/>
    <dgm:cxn modelId="{798FEE6A-A38B-3F42-B1D4-25D1B317BE64}" type="presOf" srcId="{3A331582-F141-DD47-806F-3A59D8658A76}" destId="{F744AB66-C820-644F-8748-4366B6401F30}" srcOrd="1" destOrd="0" presId="urn:microsoft.com/office/officeart/2008/layout/HorizontalMultiLevelHierarchy"/>
    <dgm:cxn modelId="{1D7BDB8E-5361-ED4D-82A0-FDAD6BE25130}" srcId="{26D82EDD-D24A-744F-864A-914D7C1E9951}" destId="{40C4CA68-CC3A-D24C-A97F-A7DE634127FA}" srcOrd="1" destOrd="0" parTransId="{2280ADCF-D33D-A547-AFFF-0ECE5D77144E}" sibTransId="{4F151C05-96A0-7640-B854-D3C012355F55}"/>
    <dgm:cxn modelId="{CFD25289-3338-CF46-B826-7243188FA3D3}" type="presOf" srcId="{6BAE0BD5-A1F2-7C4A-BF22-8CF1C6BA2C29}" destId="{111FA644-E650-2F45-9F49-F3CF3DD33205}" srcOrd="0" destOrd="0" presId="urn:microsoft.com/office/officeart/2008/layout/HorizontalMultiLevelHierarchy"/>
    <dgm:cxn modelId="{4AA84DAA-565F-FE4A-B7A2-8ED41DA0B505}" type="presOf" srcId="{A0D08D96-CBAF-6446-BF46-B6730C0686CD}" destId="{34788499-CB95-DA4A-9FCC-3F6251FC7279}" srcOrd="0" destOrd="0" presId="urn:microsoft.com/office/officeart/2008/layout/HorizontalMultiLevelHierarchy"/>
    <dgm:cxn modelId="{C4886F73-22ED-E649-BD0B-D4CFE719442A}" type="presOf" srcId="{40C4CA68-CC3A-D24C-A97F-A7DE634127FA}" destId="{23043E64-FB55-AE4C-9408-F80FE9B6DD4B}" srcOrd="0" destOrd="0" presId="urn:microsoft.com/office/officeart/2008/layout/HorizontalMultiLevelHierarchy"/>
    <dgm:cxn modelId="{396E35F7-D10C-914A-A470-7F8CDD89D3A1}" type="presOf" srcId="{1ECA361D-4BE1-AB45-B9FD-27EA2E187618}" destId="{26DC0B81-B517-F742-9BBC-423C749E82CF}" srcOrd="1" destOrd="0" presId="urn:microsoft.com/office/officeart/2008/layout/HorizontalMultiLevelHierarchy"/>
    <dgm:cxn modelId="{5EB66054-B8F8-4B42-BFEB-0455ABD83986}" srcId="{5A1268C0-FF6B-384B-9104-5D6191EF3C70}" destId="{26D82EDD-D24A-744F-864A-914D7C1E9951}" srcOrd="0" destOrd="0" parTransId="{53A29F61-6F5C-8B43-91C3-009469382D55}" sibTransId="{94A8AEC4-F128-844B-B8C7-50D20BCF884C}"/>
    <dgm:cxn modelId="{38B97C10-939B-1C4D-A900-2E2C15B21F1D}" type="presOf" srcId="{E7794B06-B123-6148-B1F2-BB60591E9B18}" destId="{81B47E54-532A-504B-9DB5-25C4BB1FAAF5}" srcOrd="1" destOrd="0" presId="urn:microsoft.com/office/officeart/2008/layout/HorizontalMultiLevelHierarchy"/>
    <dgm:cxn modelId="{8C64A6F0-6F36-5C4E-8880-7A14EE8A3B56}" type="presParOf" srcId="{9884ACDC-9A5A-974C-BB7B-79CBF0B586B3}" destId="{029F53BE-AFE4-C54A-B331-D12C53A28D0D}" srcOrd="0" destOrd="0" presId="urn:microsoft.com/office/officeart/2008/layout/HorizontalMultiLevelHierarchy"/>
    <dgm:cxn modelId="{BA86226D-A10D-EB4C-863E-5167E6F90D2F}" type="presParOf" srcId="{029F53BE-AFE4-C54A-B331-D12C53A28D0D}" destId="{BAA2294C-A20E-844C-8095-6D169606906E}" srcOrd="0" destOrd="0" presId="urn:microsoft.com/office/officeart/2008/layout/HorizontalMultiLevelHierarchy"/>
    <dgm:cxn modelId="{56707F71-E106-9B49-9C82-DC05153B3F50}" type="presParOf" srcId="{029F53BE-AFE4-C54A-B331-D12C53A28D0D}" destId="{87FB4C17-BA39-834B-9670-516A6ADD04C5}" srcOrd="1" destOrd="0" presId="urn:microsoft.com/office/officeart/2008/layout/HorizontalMultiLevelHierarchy"/>
    <dgm:cxn modelId="{C137CC31-1312-0C47-B223-38A09F738174}" type="presParOf" srcId="{87FB4C17-BA39-834B-9670-516A6ADD04C5}" destId="{A9AA2785-7635-A448-9B3F-E7D879C3D85C}" srcOrd="0" destOrd="0" presId="urn:microsoft.com/office/officeart/2008/layout/HorizontalMultiLevelHierarchy"/>
    <dgm:cxn modelId="{C4C025C9-101F-5045-B416-A96E91992C7F}" type="presParOf" srcId="{A9AA2785-7635-A448-9B3F-E7D879C3D85C}" destId="{26DC0B81-B517-F742-9BBC-423C749E82CF}" srcOrd="0" destOrd="0" presId="urn:microsoft.com/office/officeart/2008/layout/HorizontalMultiLevelHierarchy"/>
    <dgm:cxn modelId="{137E0900-1BBD-354D-81FC-9EDD992D1A38}" type="presParOf" srcId="{87FB4C17-BA39-834B-9670-516A6ADD04C5}" destId="{86A66E9B-2A18-B045-9016-C8F7D82E5C4A}" srcOrd="1" destOrd="0" presId="urn:microsoft.com/office/officeart/2008/layout/HorizontalMultiLevelHierarchy"/>
    <dgm:cxn modelId="{32335EFA-9DD0-8448-8802-D358796A4F33}" type="presParOf" srcId="{86A66E9B-2A18-B045-9016-C8F7D82E5C4A}" destId="{96C82153-25C7-7D45-8554-D74FD83301D9}" srcOrd="0" destOrd="0" presId="urn:microsoft.com/office/officeart/2008/layout/HorizontalMultiLevelHierarchy"/>
    <dgm:cxn modelId="{B908B068-9A17-FE4D-BEB2-2844EBCBABB5}" type="presParOf" srcId="{86A66E9B-2A18-B045-9016-C8F7D82E5C4A}" destId="{D30DCF5C-AC6F-004E-92D0-383CF5553CF1}" srcOrd="1" destOrd="0" presId="urn:microsoft.com/office/officeart/2008/layout/HorizontalMultiLevelHierarchy"/>
    <dgm:cxn modelId="{F2CC260A-A64B-F54D-8E46-5847F30577A4}" type="presParOf" srcId="{87FB4C17-BA39-834B-9670-516A6ADD04C5}" destId="{5BE038FD-EBDC-7840-8B16-84F814BBF7A0}" srcOrd="2" destOrd="0" presId="urn:microsoft.com/office/officeart/2008/layout/HorizontalMultiLevelHierarchy"/>
    <dgm:cxn modelId="{08A13EE4-7295-FC43-BE76-558E73C890F2}" type="presParOf" srcId="{5BE038FD-EBDC-7840-8B16-84F814BBF7A0}" destId="{EDE84D12-ECA2-5C47-ABFF-6575FBEF9A44}" srcOrd="0" destOrd="0" presId="urn:microsoft.com/office/officeart/2008/layout/HorizontalMultiLevelHierarchy"/>
    <dgm:cxn modelId="{856D29A9-28BB-5144-B3F7-82614DA9E088}" type="presParOf" srcId="{87FB4C17-BA39-834B-9670-516A6ADD04C5}" destId="{404A8F29-AAEF-0548-8B76-CC414BDCD04A}" srcOrd="3" destOrd="0" presId="urn:microsoft.com/office/officeart/2008/layout/HorizontalMultiLevelHierarchy"/>
    <dgm:cxn modelId="{941A190B-4A76-9B49-8B60-62BA4BD165A0}" type="presParOf" srcId="{404A8F29-AAEF-0548-8B76-CC414BDCD04A}" destId="{23043E64-FB55-AE4C-9408-F80FE9B6DD4B}" srcOrd="0" destOrd="0" presId="urn:microsoft.com/office/officeart/2008/layout/HorizontalMultiLevelHierarchy"/>
    <dgm:cxn modelId="{F1ED2499-BAF2-CA4E-8987-BAE8AA7A93B8}" type="presParOf" srcId="{404A8F29-AAEF-0548-8B76-CC414BDCD04A}" destId="{62FF567F-E495-BD48-B4CA-517700635E7B}" srcOrd="1" destOrd="0" presId="urn:microsoft.com/office/officeart/2008/layout/HorizontalMultiLevelHierarchy"/>
    <dgm:cxn modelId="{CAB1DD8B-7908-174A-80CF-AAC089488946}" type="presParOf" srcId="{87FB4C17-BA39-834B-9670-516A6ADD04C5}" destId="{C07397F1-E65E-0949-817F-3C5C4821127A}" srcOrd="4" destOrd="0" presId="urn:microsoft.com/office/officeart/2008/layout/HorizontalMultiLevelHierarchy"/>
    <dgm:cxn modelId="{60EEB40D-0520-FD4B-890D-4D0525E5D50B}" type="presParOf" srcId="{C07397F1-E65E-0949-817F-3C5C4821127A}" destId="{79660D69-8710-E849-B1F5-C49B94B80656}" srcOrd="0" destOrd="0" presId="urn:microsoft.com/office/officeart/2008/layout/HorizontalMultiLevelHierarchy"/>
    <dgm:cxn modelId="{43995480-0DB5-F244-958E-ACCEB761A4BB}" type="presParOf" srcId="{87FB4C17-BA39-834B-9670-516A6ADD04C5}" destId="{719AC88B-DB52-B141-BD73-03D7B0D68A06}" srcOrd="5" destOrd="0" presId="urn:microsoft.com/office/officeart/2008/layout/HorizontalMultiLevelHierarchy"/>
    <dgm:cxn modelId="{41EED26E-735C-3842-B011-76150482C06C}" type="presParOf" srcId="{719AC88B-DB52-B141-BD73-03D7B0D68A06}" destId="{34788499-CB95-DA4A-9FCC-3F6251FC7279}" srcOrd="0" destOrd="0" presId="urn:microsoft.com/office/officeart/2008/layout/HorizontalMultiLevelHierarchy"/>
    <dgm:cxn modelId="{DF73D92E-5834-9242-8247-5B1078910244}" type="presParOf" srcId="{719AC88B-DB52-B141-BD73-03D7B0D68A06}" destId="{53EC1EC3-7166-2B46-87E8-69594A3F7CA1}" srcOrd="1" destOrd="0" presId="urn:microsoft.com/office/officeart/2008/layout/HorizontalMultiLevelHierarchy"/>
    <dgm:cxn modelId="{9F3363EA-DC1E-E24F-BC8B-68F5D6956794}" type="presParOf" srcId="{87FB4C17-BA39-834B-9670-516A6ADD04C5}" destId="{E89CB594-8FD7-1A4D-A403-21B6F4730290}" srcOrd="6" destOrd="0" presId="urn:microsoft.com/office/officeart/2008/layout/HorizontalMultiLevelHierarchy"/>
    <dgm:cxn modelId="{4E272A90-13BE-674E-A319-262A5C5F1A10}" type="presParOf" srcId="{E89CB594-8FD7-1A4D-A403-21B6F4730290}" destId="{F744AB66-C820-644F-8748-4366B6401F30}" srcOrd="0" destOrd="0" presId="urn:microsoft.com/office/officeart/2008/layout/HorizontalMultiLevelHierarchy"/>
    <dgm:cxn modelId="{034B4360-A6F3-4442-B66A-39E7A2015E87}" type="presParOf" srcId="{87FB4C17-BA39-834B-9670-516A6ADD04C5}" destId="{4E3B95BE-FE91-BC4C-9AD0-AF8C23B0BAC3}" srcOrd="7" destOrd="0" presId="urn:microsoft.com/office/officeart/2008/layout/HorizontalMultiLevelHierarchy"/>
    <dgm:cxn modelId="{F2F4366C-5381-E748-880B-C1D39D99EFEC}" type="presParOf" srcId="{4E3B95BE-FE91-BC4C-9AD0-AF8C23B0BAC3}" destId="{111FA644-E650-2F45-9F49-F3CF3DD33205}" srcOrd="0" destOrd="0" presId="urn:microsoft.com/office/officeart/2008/layout/HorizontalMultiLevelHierarchy"/>
    <dgm:cxn modelId="{D0A56396-5E34-ED42-9DF5-C121ED23C0B0}" type="presParOf" srcId="{4E3B95BE-FE91-BC4C-9AD0-AF8C23B0BAC3}" destId="{6C7E10ED-5D49-8944-B3F3-9BA0BEB24F68}" srcOrd="1" destOrd="0" presId="urn:microsoft.com/office/officeart/2008/layout/HorizontalMultiLevelHierarchy"/>
    <dgm:cxn modelId="{B25171FB-DAB7-9144-AC9A-EF72240D7567}" type="presParOf" srcId="{87FB4C17-BA39-834B-9670-516A6ADD04C5}" destId="{1A23E2FD-8358-104D-988D-D49DE0F7920D}" srcOrd="8" destOrd="0" presId="urn:microsoft.com/office/officeart/2008/layout/HorizontalMultiLevelHierarchy"/>
    <dgm:cxn modelId="{83F2ECA5-5F92-D747-913B-ADFF2EC5B231}" type="presParOf" srcId="{1A23E2FD-8358-104D-988D-D49DE0F7920D}" destId="{81B47E54-532A-504B-9DB5-25C4BB1FAAF5}" srcOrd="0" destOrd="0" presId="urn:microsoft.com/office/officeart/2008/layout/HorizontalMultiLevelHierarchy"/>
    <dgm:cxn modelId="{CFE88D4A-0BD5-A649-B744-34DB63C12546}" type="presParOf" srcId="{87FB4C17-BA39-834B-9670-516A6ADD04C5}" destId="{7D29BE47-5907-1F40-BEF4-23A9B6F4C7C8}" srcOrd="9" destOrd="0" presId="urn:microsoft.com/office/officeart/2008/layout/HorizontalMultiLevelHierarchy"/>
    <dgm:cxn modelId="{FDAB0560-97C7-4E49-AB32-103A62840EC9}" type="presParOf" srcId="{7D29BE47-5907-1F40-BEF4-23A9B6F4C7C8}" destId="{4886CA3C-94A8-164A-B915-61F993DB8E71}" srcOrd="0" destOrd="0" presId="urn:microsoft.com/office/officeart/2008/layout/HorizontalMultiLevelHierarchy"/>
    <dgm:cxn modelId="{84766A97-CEA9-D048-8EF7-79FDE669C7D5}" type="presParOf" srcId="{7D29BE47-5907-1F40-BEF4-23A9B6F4C7C8}" destId="{A32B97B3-37CE-8843-B46F-29CD7F91A1F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0B941-D09A-B649-9473-CAE7740EA85E}">
      <dsp:nvSpPr>
        <dsp:cNvPr id="0" name=""/>
        <dsp:cNvSpPr/>
      </dsp:nvSpPr>
      <dsp:spPr>
        <a:xfrm>
          <a:off x="1914469" y="2032000"/>
          <a:ext cx="506536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965199"/>
              </a:lnTo>
              <a:lnTo>
                <a:pt x="506536" y="96519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40486" y="2487348"/>
        <a:ext cx="54502" cy="54502"/>
      </dsp:txXfrm>
    </dsp:sp>
    <dsp:sp modelId="{A40C4CE1-BA4C-7042-B52A-1990D9284663}">
      <dsp:nvSpPr>
        <dsp:cNvPr id="0" name=""/>
        <dsp:cNvSpPr/>
      </dsp:nvSpPr>
      <dsp:spPr>
        <a:xfrm>
          <a:off x="1914469" y="19862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55074" y="2019336"/>
        <a:ext cx="25326" cy="25326"/>
      </dsp:txXfrm>
    </dsp:sp>
    <dsp:sp modelId="{7E92E07F-FACE-3F46-8D2D-8A90F12C1A6A}">
      <dsp:nvSpPr>
        <dsp:cNvPr id="0" name=""/>
        <dsp:cNvSpPr/>
      </dsp:nvSpPr>
      <dsp:spPr>
        <a:xfrm>
          <a:off x="1914469" y="1066799"/>
          <a:ext cx="506536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253268" y="9652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40486" y="1522148"/>
        <a:ext cx="54502" cy="54502"/>
      </dsp:txXfrm>
    </dsp:sp>
    <dsp:sp modelId="{DCCD3560-CFD7-7A40-93E9-0F82822C74AE}">
      <dsp:nvSpPr>
        <dsp:cNvPr id="0" name=""/>
        <dsp:cNvSpPr/>
      </dsp:nvSpPr>
      <dsp:spPr>
        <a:xfrm rot="16200000">
          <a:off x="-503610" y="1645920"/>
          <a:ext cx="4064000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Priority</a:t>
          </a:r>
          <a:endParaRPr lang="en-US" sz="5600" kern="1200" dirty="0"/>
        </a:p>
      </dsp:txBody>
      <dsp:txXfrm>
        <a:off x="-503610" y="1645920"/>
        <a:ext cx="4064000" cy="772160"/>
      </dsp:txXfrm>
    </dsp:sp>
    <dsp:sp modelId="{ED0FF0CE-CFF1-1447-916A-FDCE2001F647}">
      <dsp:nvSpPr>
        <dsp:cNvPr id="0" name=""/>
        <dsp:cNvSpPr/>
      </dsp:nvSpPr>
      <dsp:spPr>
        <a:xfrm>
          <a:off x="2421006" y="680719"/>
          <a:ext cx="2532684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Knowledge Base</a:t>
          </a:r>
          <a:endParaRPr lang="en-US" sz="2900" kern="1200" dirty="0"/>
        </a:p>
      </dsp:txBody>
      <dsp:txXfrm>
        <a:off x="2421006" y="680719"/>
        <a:ext cx="2532684" cy="772160"/>
      </dsp:txXfrm>
    </dsp:sp>
    <dsp:sp modelId="{4D247AEF-BBC3-3D48-BA83-235A3FFE6E8B}">
      <dsp:nvSpPr>
        <dsp:cNvPr id="0" name=""/>
        <dsp:cNvSpPr/>
      </dsp:nvSpPr>
      <dsp:spPr>
        <a:xfrm>
          <a:off x="2421006" y="1645920"/>
          <a:ext cx="2532684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Knowledge Base</a:t>
          </a:r>
          <a:endParaRPr lang="en-US" sz="2900" kern="1200" dirty="0"/>
        </a:p>
      </dsp:txBody>
      <dsp:txXfrm>
        <a:off x="2421006" y="1645920"/>
        <a:ext cx="2532684" cy="772160"/>
      </dsp:txXfrm>
    </dsp:sp>
    <dsp:sp modelId="{CDC6E10A-77BB-7A41-8C03-A1EFB2631FB5}">
      <dsp:nvSpPr>
        <dsp:cNvPr id="0" name=""/>
        <dsp:cNvSpPr/>
      </dsp:nvSpPr>
      <dsp:spPr>
        <a:xfrm>
          <a:off x="2421006" y="2611119"/>
          <a:ext cx="2532684" cy="7721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Knowledge Base</a:t>
          </a:r>
          <a:endParaRPr lang="en-US" sz="2900" kern="1200" dirty="0"/>
        </a:p>
      </dsp:txBody>
      <dsp:txXfrm>
        <a:off x="2421006" y="2611119"/>
        <a:ext cx="2532684" cy="772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3E2FD-8358-104D-988D-D49DE0F7920D}">
      <dsp:nvSpPr>
        <dsp:cNvPr id="0" name=""/>
        <dsp:cNvSpPr/>
      </dsp:nvSpPr>
      <dsp:spPr>
        <a:xfrm>
          <a:off x="2053946" y="2032000"/>
          <a:ext cx="444209" cy="1692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104" y="0"/>
              </a:lnTo>
              <a:lnTo>
                <a:pt x="222104" y="1692870"/>
              </a:lnTo>
              <a:lnTo>
                <a:pt x="444209" y="169287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232296" y="2834680"/>
        <a:ext cx="87509" cy="87509"/>
      </dsp:txXfrm>
    </dsp:sp>
    <dsp:sp modelId="{E89CB594-8FD7-1A4D-A403-21B6F4730290}">
      <dsp:nvSpPr>
        <dsp:cNvPr id="0" name=""/>
        <dsp:cNvSpPr/>
      </dsp:nvSpPr>
      <dsp:spPr>
        <a:xfrm>
          <a:off x="2053946" y="2032000"/>
          <a:ext cx="444209" cy="846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104" y="0"/>
              </a:lnTo>
              <a:lnTo>
                <a:pt x="222104" y="846435"/>
              </a:lnTo>
              <a:lnTo>
                <a:pt x="444209" y="84643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2153" y="2431319"/>
        <a:ext cx="47795" cy="47795"/>
      </dsp:txXfrm>
    </dsp:sp>
    <dsp:sp modelId="{C07397F1-E65E-0949-817F-3C5C4821127A}">
      <dsp:nvSpPr>
        <dsp:cNvPr id="0" name=""/>
        <dsp:cNvSpPr/>
      </dsp:nvSpPr>
      <dsp:spPr>
        <a:xfrm>
          <a:off x="2053946" y="1986280"/>
          <a:ext cx="444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209" y="457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64945" y="2020894"/>
        <a:ext cx="22210" cy="22210"/>
      </dsp:txXfrm>
    </dsp:sp>
    <dsp:sp modelId="{5BE038FD-EBDC-7840-8B16-84F814BBF7A0}">
      <dsp:nvSpPr>
        <dsp:cNvPr id="0" name=""/>
        <dsp:cNvSpPr/>
      </dsp:nvSpPr>
      <dsp:spPr>
        <a:xfrm>
          <a:off x="2053946" y="1185564"/>
          <a:ext cx="444209" cy="846435"/>
        </a:xfrm>
        <a:custGeom>
          <a:avLst/>
          <a:gdLst/>
          <a:ahLst/>
          <a:cxnLst/>
          <a:rect l="0" t="0" r="0" b="0"/>
          <a:pathLst>
            <a:path>
              <a:moveTo>
                <a:pt x="0" y="846435"/>
              </a:moveTo>
              <a:lnTo>
                <a:pt x="222104" y="846435"/>
              </a:lnTo>
              <a:lnTo>
                <a:pt x="222104" y="0"/>
              </a:lnTo>
              <a:lnTo>
                <a:pt x="444209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2153" y="1584884"/>
        <a:ext cx="47795" cy="47795"/>
      </dsp:txXfrm>
    </dsp:sp>
    <dsp:sp modelId="{A9AA2785-7635-A448-9B3F-E7D879C3D85C}">
      <dsp:nvSpPr>
        <dsp:cNvPr id="0" name=""/>
        <dsp:cNvSpPr/>
      </dsp:nvSpPr>
      <dsp:spPr>
        <a:xfrm>
          <a:off x="2053946" y="339129"/>
          <a:ext cx="444209" cy="1692870"/>
        </a:xfrm>
        <a:custGeom>
          <a:avLst/>
          <a:gdLst/>
          <a:ahLst/>
          <a:cxnLst/>
          <a:rect l="0" t="0" r="0" b="0"/>
          <a:pathLst>
            <a:path>
              <a:moveTo>
                <a:pt x="0" y="1692870"/>
              </a:moveTo>
              <a:lnTo>
                <a:pt x="222104" y="1692870"/>
              </a:lnTo>
              <a:lnTo>
                <a:pt x="222104" y="0"/>
              </a:lnTo>
              <a:lnTo>
                <a:pt x="444209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232296" y="1141810"/>
        <a:ext cx="87509" cy="87509"/>
      </dsp:txXfrm>
    </dsp:sp>
    <dsp:sp modelId="{BAA2294C-A20E-844C-8095-6D169606906E}">
      <dsp:nvSpPr>
        <dsp:cNvPr id="0" name=""/>
        <dsp:cNvSpPr/>
      </dsp:nvSpPr>
      <dsp:spPr>
        <a:xfrm rot="16200000">
          <a:off x="-66596" y="1693425"/>
          <a:ext cx="3563937" cy="6771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Teacher Certification</a:t>
          </a:r>
          <a:endParaRPr lang="en-US" sz="3300" kern="1200" dirty="0"/>
        </a:p>
      </dsp:txBody>
      <dsp:txXfrm>
        <a:off x="-66596" y="1693425"/>
        <a:ext cx="3563937" cy="677148"/>
      </dsp:txXfrm>
    </dsp:sp>
    <dsp:sp modelId="{96C82153-25C7-7D45-8554-D74FD83301D9}">
      <dsp:nvSpPr>
        <dsp:cNvPr id="0" name=""/>
        <dsp:cNvSpPr/>
      </dsp:nvSpPr>
      <dsp:spPr>
        <a:xfrm>
          <a:off x="2498155" y="555"/>
          <a:ext cx="2221045" cy="6771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Autism</a:t>
          </a:r>
          <a:endParaRPr lang="en-US" sz="2500" kern="1200" dirty="0"/>
        </a:p>
      </dsp:txBody>
      <dsp:txXfrm>
        <a:off x="2498155" y="555"/>
        <a:ext cx="2221045" cy="677148"/>
      </dsp:txXfrm>
    </dsp:sp>
    <dsp:sp modelId="{23043E64-FB55-AE4C-9408-F80FE9B6DD4B}">
      <dsp:nvSpPr>
        <dsp:cNvPr id="0" name=""/>
        <dsp:cNvSpPr/>
      </dsp:nvSpPr>
      <dsp:spPr>
        <a:xfrm>
          <a:off x="2498155" y="846990"/>
          <a:ext cx="2221045" cy="6771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Dyslexia</a:t>
          </a:r>
          <a:endParaRPr lang="en-US" sz="2500" kern="1200" dirty="0"/>
        </a:p>
      </dsp:txBody>
      <dsp:txXfrm>
        <a:off x="2498155" y="846990"/>
        <a:ext cx="2221045" cy="677148"/>
      </dsp:txXfrm>
    </dsp:sp>
    <dsp:sp modelId="{34788499-CB95-DA4A-9FCC-3F6251FC7279}">
      <dsp:nvSpPr>
        <dsp:cNvPr id="0" name=""/>
        <dsp:cNvSpPr/>
      </dsp:nvSpPr>
      <dsp:spPr>
        <a:xfrm>
          <a:off x="2498155" y="1693425"/>
          <a:ext cx="2221045" cy="6771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Higher Education</a:t>
          </a:r>
          <a:endParaRPr lang="en-US" sz="2500" kern="1200" dirty="0"/>
        </a:p>
      </dsp:txBody>
      <dsp:txXfrm>
        <a:off x="2498155" y="1693425"/>
        <a:ext cx="2221045" cy="677148"/>
      </dsp:txXfrm>
    </dsp:sp>
    <dsp:sp modelId="{111FA644-E650-2F45-9F49-F3CF3DD33205}">
      <dsp:nvSpPr>
        <dsp:cNvPr id="0" name=""/>
        <dsp:cNvSpPr/>
      </dsp:nvSpPr>
      <dsp:spPr>
        <a:xfrm>
          <a:off x="2498155" y="2539861"/>
          <a:ext cx="2221045" cy="6771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Behavior and Suspension </a:t>
          </a:r>
          <a:endParaRPr lang="en-US" sz="2500" kern="1200" dirty="0"/>
        </a:p>
      </dsp:txBody>
      <dsp:txXfrm>
        <a:off x="2498155" y="2539861"/>
        <a:ext cx="2221045" cy="677148"/>
      </dsp:txXfrm>
    </dsp:sp>
    <dsp:sp modelId="{4886CA3C-94A8-164A-B915-61F993DB8E71}">
      <dsp:nvSpPr>
        <dsp:cNvPr id="0" name=""/>
        <dsp:cNvSpPr/>
      </dsp:nvSpPr>
      <dsp:spPr>
        <a:xfrm>
          <a:off x="2498155" y="3386296"/>
          <a:ext cx="2221045" cy="6771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Due Process</a:t>
          </a:r>
          <a:endParaRPr lang="en-US" sz="2500" kern="1200"/>
        </a:p>
      </dsp:txBody>
      <dsp:txXfrm>
        <a:off x="2498155" y="3386296"/>
        <a:ext cx="2221045" cy="677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A07695-CAF0-48AE-A468-86A21C79BD97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4EAF25-CBF2-4A48-95D7-348B789C2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40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465887">
              <a:defRPr/>
            </a:pPr>
            <a:r>
              <a:rPr lang="en-US" sz="2200" dirty="0"/>
              <a:t>By FFY 2018, Oklahoma will see improved early literacy performance in specific districts in Tulsa County among students taking the 3</a:t>
            </a:r>
            <a:r>
              <a:rPr lang="en-US" sz="2200" baseline="30000" dirty="0"/>
              <a:t>rd</a:t>
            </a:r>
            <a:r>
              <a:rPr lang="en-US" sz="2200" dirty="0"/>
              <a:t> grade annual reading assessment. The passing rate will increase from 20% to at least 30% in FFY 2018. Districts will also realize statistically significant improvement in the rate of growth toward proficiency among these students.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C4093-2F64-7A44-832C-2FB9EE2241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6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Meetings:</a:t>
            </a:r>
          </a:p>
          <a:p>
            <a:r>
              <a:rPr lang="en-US" dirty="0" smtClean="0"/>
              <a:t>2 sets in Central</a:t>
            </a:r>
            <a:r>
              <a:rPr lang="en-US" baseline="0" dirty="0" smtClean="0"/>
              <a:t> Oklahoma</a:t>
            </a:r>
          </a:p>
          <a:p>
            <a:r>
              <a:rPr lang="en-US" baseline="0" dirty="0" smtClean="0"/>
              <a:t>1 set in:</a:t>
            </a:r>
          </a:p>
          <a:p>
            <a:r>
              <a:rPr lang="en-US" baseline="0" dirty="0" smtClean="0"/>
              <a:t>--Enid</a:t>
            </a:r>
          </a:p>
          <a:p>
            <a:r>
              <a:rPr lang="en-US" baseline="0" dirty="0" smtClean="0"/>
              <a:t>--Tulsa</a:t>
            </a:r>
          </a:p>
          <a:p>
            <a:r>
              <a:rPr lang="en-US" baseline="0" dirty="0" smtClean="0"/>
              <a:t>--McAlester</a:t>
            </a:r>
          </a:p>
          <a:p>
            <a:r>
              <a:rPr lang="en-US" baseline="0" dirty="0" smtClean="0"/>
              <a:t>--Lawton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43EA2-5D37-47E1-89E4-80698FB725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8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35546" y="3284682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2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84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9D9D9"/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690" y="6356350"/>
            <a:ext cx="4811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D9D9D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3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  <p:sldLayoutId id="214749346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Tw Cen MT"/>
          <a:ea typeface="+mj-ea"/>
          <a:cs typeface="Tw Cen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acque.Cullen@sde.ok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a.Knight@sde.ok.gov" TargetMode="External"/><Relationship Id="rId2" Type="http://schemas.openxmlformats.org/officeDocument/2006/relationships/hyperlink" Target="mailto:Todd.Loftin@sde.ok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de.ok.gov/sde/special-educatio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sep.grads360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2145" cy="68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073029"/>
              </p:ext>
            </p:extLst>
          </p:nvPr>
        </p:nvGraphicFramePr>
        <p:xfrm>
          <a:off x="864854" y="193863"/>
          <a:ext cx="7252130" cy="1862356"/>
        </p:xfrm>
        <a:graphic>
          <a:graphicData uri="http://schemas.openxmlformats.org/drawingml/2006/table">
            <a:tbl>
              <a:tblPr firstRow="1" firstCol="1" bandRow="1"/>
              <a:tblGrid>
                <a:gridCol w="728404">
                  <a:extLst>
                    <a:ext uri="{9D8B030D-6E8A-4147-A177-3AD203B41FA5}">
                      <a16:colId xmlns:a16="http://schemas.microsoft.com/office/drawing/2014/main" val="1552812233"/>
                    </a:ext>
                  </a:extLst>
                </a:gridCol>
                <a:gridCol w="1091594">
                  <a:extLst>
                    <a:ext uri="{9D8B030D-6E8A-4147-A177-3AD203B41FA5}">
                      <a16:colId xmlns:a16="http://schemas.microsoft.com/office/drawing/2014/main" val="456480374"/>
                    </a:ext>
                  </a:extLst>
                </a:gridCol>
                <a:gridCol w="1091594">
                  <a:extLst>
                    <a:ext uri="{9D8B030D-6E8A-4147-A177-3AD203B41FA5}">
                      <a16:colId xmlns:a16="http://schemas.microsoft.com/office/drawing/2014/main" val="1076976008"/>
                    </a:ext>
                  </a:extLst>
                </a:gridCol>
                <a:gridCol w="313816">
                  <a:extLst>
                    <a:ext uri="{9D8B030D-6E8A-4147-A177-3AD203B41FA5}">
                      <a16:colId xmlns:a16="http://schemas.microsoft.com/office/drawing/2014/main" val="2169879743"/>
                    </a:ext>
                  </a:extLst>
                </a:gridCol>
                <a:gridCol w="313816">
                  <a:extLst>
                    <a:ext uri="{9D8B030D-6E8A-4147-A177-3AD203B41FA5}">
                      <a16:colId xmlns:a16="http://schemas.microsoft.com/office/drawing/2014/main" val="4021310106"/>
                    </a:ext>
                  </a:extLst>
                </a:gridCol>
                <a:gridCol w="313816">
                  <a:extLst>
                    <a:ext uri="{9D8B030D-6E8A-4147-A177-3AD203B41FA5}">
                      <a16:colId xmlns:a16="http://schemas.microsoft.com/office/drawing/2014/main" val="2122536570"/>
                    </a:ext>
                  </a:extLst>
                </a:gridCol>
                <a:gridCol w="313816">
                  <a:extLst>
                    <a:ext uri="{9D8B030D-6E8A-4147-A177-3AD203B41FA5}">
                      <a16:colId xmlns:a16="http://schemas.microsoft.com/office/drawing/2014/main" val="2291839068"/>
                    </a:ext>
                  </a:extLst>
                </a:gridCol>
                <a:gridCol w="313816">
                  <a:extLst>
                    <a:ext uri="{9D8B030D-6E8A-4147-A177-3AD203B41FA5}">
                      <a16:colId xmlns:a16="http://schemas.microsoft.com/office/drawing/2014/main" val="2444958187"/>
                    </a:ext>
                  </a:extLst>
                </a:gridCol>
                <a:gridCol w="313816">
                  <a:extLst>
                    <a:ext uri="{9D8B030D-6E8A-4147-A177-3AD203B41FA5}">
                      <a16:colId xmlns:a16="http://schemas.microsoft.com/office/drawing/2014/main" val="2703839288"/>
                    </a:ext>
                  </a:extLst>
                </a:gridCol>
                <a:gridCol w="313816">
                  <a:extLst>
                    <a:ext uri="{9D8B030D-6E8A-4147-A177-3AD203B41FA5}">
                      <a16:colId xmlns:a16="http://schemas.microsoft.com/office/drawing/2014/main" val="1121947681"/>
                    </a:ext>
                  </a:extLst>
                </a:gridCol>
                <a:gridCol w="313816">
                  <a:extLst>
                    <a:ext uri="{9D8B030D-6E8A-4147-A177-3AD203B41FA5}">
                      <a16:colId xmlns:a16="http://schemas.microsoft.com/office/drawing/2014/main" val="2613037293"/>
                    </a:ext>
                  </a:extLst>
                </a:gridCol>
                <a:gridCol w="313816">
                  <a:extLst>
                    <a:ext uri="{9D8B030D-6E8A-4147-A177-3AD203B41FA5}">
                      <a16:colId xmlns:a16="http://schemas.microsoft.com/office/drawing/2014/main" val="666698964"/>
                    </a:ext>
                  </a:extLst>
                </a:gridCol>
                <a:gridCol w="313816">
                  <a:extLst>
                    <a:ext uri="{9D8B030D-6E8A-4147-A177-3AD203B41FA5}">
                      <a16:colId xmlns:a16="http://schemas.microsoft.com/office/drawing/2014/main" val="3993864349"/>
                    </a:ext>
                  </a:extLst>
                </a:gridCol>
                <a:gridCol w="123536">
                  <a:extLst>
                    <a:ext uri="{9D8B030D-6E8A-4147-A177-3AD203B41FA5}">
                      <a16:colId xmlns:a16="http://schemas.microsoft.com/office/drawing/2014/main" val="3340915661"/>
                    </a:ext>
                  </a:extLst>
                </a:gridCol>
                <a:gridCol w="313816">
                  <a:extLst>
                    <a:ext uri="{9D8B030D-6E8A-4147-A177-3AD203B41FA5}">
                      <a16:colId xmlns:a16="http://schemas.microsoft.com/office/drawing/2014/main" val="1619732135"/>
                    </a:ext>
                  </a:extLst>
                </a:gridCol>
                <a:gridCol w="319227">
                  <a:extLst>
                    <a:ext uri="{9D8B030D-6E8A-4147-A177-3AD203B41FA5}">
                      <a16:colId xmlns:a16="http://schemas.microsoft.com/office/drawing/2014/main" val="1976874420"/>
                    </a:ext>
                  </a:extLst>
                </a:gridCol>
                <a:gridCol w="445799">
                  <a:extLst>
                    <a:ext uri="{9D8B030D-6E8A-4147-A177-3AD203B41FA5}">
                      <a16:colId xmlns:a16="http://schemas.microsoft.com/office/drawing/2014/main" val="1353454749"/>
                    </a:ext>
                  </a:extLst>
                </a:gridCol>
              </a:tblGrid>
              <a:tr h="218785">
                <a:tc gridSpan="3">
                  <a:txBody>
                    <a:bodyPr/>
                    <a:lstStyle/>
                    <a:p>
                      <a:endParaRPr lang="en-US" sz="11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D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Required Activities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9D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631766"/>
                  </a:ext>
                </a:extLst>
              </a:tr>
              <a:tr h="46058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Level of Support</a:t>
                      </a:r>
                      <a:endParaRPr lang="en-US" sz="1200" dirty="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Corresponding…</a:t>
                      </a:r>
                      <a:endParaRPr lang="en-US" sz="1200" dirty="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Improvement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Monitoring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Response to Noncompliance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490572"/>
                  </a:ext>
                </a:extLst>
              </a:tr>
              <a:tr h="230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Determination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555522"/>
                  </a:ext>
                </a:extLst>
              </a:tr>
              <a:tr h="2353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VL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573631"/>
                  </a:ext>
                </a:extLst>
              </a:tr>
              <a:tr h="2353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5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5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5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5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5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5E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160208"/>
                  </a:ext>
                </a:extLst>
              </a:tr>
              <a:tr h="2353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E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ED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ED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E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E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802672"/>
                  </a:ext>
                </a:extLst>
              </a:tr>
              <a:tr h="246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200" dirty="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NSI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AC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AC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A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 dirty="0">
                        <a:solidFill>
                          <a:srgbClr val="306785"/>
                        </a:solidFill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388788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>
            <a:off x="4800600" y="7654925"/>
            <a:ext cx="849313" cy="1719263"/>
          </a:xfrm>
          <a:prstGeom prst="rightBrac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5448300" y="9693275"/>
            <a:ext cx="823913" cy="1098550"/>
          </a:xfrm>
          <a:prstGeom prst="rightBrac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14400" y="-553323"/>
            <a:ext cx="9645922" cy="132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28528" rIns="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b="1" dirty="0"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</a:rPr>
              <a:t>T</a:t>
            </a:r>
            <a:r>
              <a:rPr kumimoji="0" lang="en-US" altLang="en-US" sz="12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w Cen MT" panose="020B0602020104020603" pitchFamily="34" charset="0"/>
              </a:rPr>
              <a:t>able 5: Levels of Support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w Cen MT" panose="020B06020201040206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4311" y="2092086"/>
            <a:ext cx="729267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                                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A.  Front-loaded technical assistance</a:t>
            </a:r>
          </a:p>
          <a:p>
            <a:r>
              <a:rPr lang="en-US" dirty="0" smtClean="0"/>
              <a:t> B.  Targeted technical assistance</a:t>
            </a:r>
          </a:p>
          <a:p>
            <a:r>
              <a:rPr lang="en-US" dirty="0"/>
              <a:t> </a:t>
            </a:r>
            <a:r>
              <a:rPr lang="en-US" dirty="0" smtClean="0"/>
              <a:t>C.  Self-assessment</a:t>
            </a:r>
          </a:p>
          <a:p>
            <a:r>
              <a:rPr lang="en-US" dirty="0"/>
              <a:t> </a:t>
            </a:r>
            <a:r>
              <a:rPr lang="en-US" dirty="0" smtClean="0"/>
              <a:t>D.  Professional development modules</a:t>
            </a:r>
          </a:p>
          <a:p>
            <a:r>
              <a:rPr lang="en-US" dirty="0"/>
              <a:t> </a:t>
            </a:r>
            <a:r>
              <a:rPr lang="en-US" dirty="0" smtClean="0"/>
              <a:t>E. </a:t>
            </a:r>
            <a:r>
              <a:rPr lang="en-US" dirty="0"/>
              <a:t> </a:t>
            </a:r>
            <a:r>
              <a:rPr lang="en-US" dirty="0" smtClean="0"/>
              <a:t> Improvement plan</a:t>
            </a:r>
          </a:p>
          <a:p>
            <a:r>
              <a:rPr lang="en-US" dirty="0"/>
              <a:t> </a:t>
            </a:r>
            <a:r>
              <a:rPr lang="en-US" dirty="0" smtClean="0"/>
              <a:t>F.   Data retreat</a:t>
            </a:r>
          </a:p>
          <a:p>
            <a:r>
              <a:rPr lang="en-US" dirty="0" smtClean="0"/>
              <a:t> G.  Targeted on-site monitoring</a:t>
            </a:r>
          </a:p>
          <a:p>
            <a:r>
              <a:rPr lang="en-US" dirty="0"/>
              <a:t> </a:t>
            </a:r>
            <a:r>
              <a:rPr lang="en-US" dirty="0" smtClean="0"/>
              <a:t>H.  Comprehensive on-site monitoring</a:t>
            </a:r>
          </a:p>
          <a:p>
            <a:r>
              <a:rPr lang="en-US" dirty="0"/>
              <a:t>  </a:t>
            </a:r>
            <a:r>
              <a:rPr lang="en-US" dirty="0" smtClean="0"/>
              <a:t>I.  Withheld funds</a:t>
            </a:r>
          </a:p>
          <a:p>
            <a:r>
              <a:rPr lang="en-US" dirty="0" smtClean="0"/>
              <a:t>W.  Letter of Assurance</a:t>
            </a:r>
          </a:p>
          <a:p>
            <a:r>
              <a:rPr lang="en-US" dirty="0"/>
              <a:t> </a:t>
            </a:r>
            <a:r>
              <a:rPr lang="en-US" dirty="0" smtClean="0"/>
              <a:t> X. Data Correction (Prong 1)</a:t>
            </a:r>
          </a:p>
          <a:p>
            <a:r>
              <a:rPr lang="en-US" dirty="0"/>
              <a:t> </a:t>
            </a:r>
            <a:r>
              <a:rPr lang="en-US" dirty="0" smtClean="0"/>
              <a:t> Y.  Improvement Plan</a:t>
            </a:r>
          </a:p>
          <a:p>
            <a:r>
              <a:rPr lang="en-US" dirty="0"/>
              <a:t> </a:t>
            </a:r>
            <a:r>
              <a:rPr lang="en-US" dirty="0" smtClean="0"/>
              <a:t> Z.  Data verification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</a:t>
            </a:r>
          </a:p>
          <a:p>
            <a:r>
              <a:rPr lang="en-US" sz="1600" dirty="0"/>
              <a:t>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9154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923172"/>
              </p:ext>
            </p:extLst>
          </p:nvPr>
        </p:nvGraphicFramePr>
        <p:xfrm>
          <a:off x="583095" y="684696"/>
          <a:ext cx="7726017" cy="4725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339">
                  <a:extLst>
                    <a:ext uri="{9D8B030D-6E8A-4147-A177-3AD203B41FA5}">
                      <a16:colId xmlns:a16="http://schemas.microsoft.com/office/drawing/2014/main" val="459318502"/>
                    </a:ext>
                  </a:extLst>
                </a:gridCol>
                <a:gridCol w="2575339">
                  <a:extLst>
                    <a:ext uri="{9D8B030D-6E8A-4147-A177-3AD203B41FA5}">
                      <a16:colId xmlns:a16="http://schemas.microsoft.com/office/drawing/2014/main" val="354738941"/>
                    </a:ext>
                  </a:extLst>
                </a:gridCol>
                <a:gridCol w="2575339">
                  <a:extLst>
                    <a:ext uri="{9D8B030D-6E8A-4147-A177-3AD203B41FA5}">
                      <a16:colId xmlns:a16="http://schemas.microsoft.com/office/drawing/2014/main" val="184368136"/>
                    </a:ext>
                  </a:extLst>
                </a:gridCol>
              </a:tblGrid>
              <a:tr h="68911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Integrated Monitoring Procedure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Timeline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District Timeline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133774"/>
                  </a:ext>
                </a:extLst>
              </a:tr>
              <a:tr h="6396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District Data Profile</a:t>
                      </a:r>
                      <a:r>
                        <a:rPr lang="en-US" sz="1400" baseline="0" dirty="0" smtClean="0"/>
                        <a:t> (DDP) 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Issued each fall by October 15 using data collected during the prior</a:t>
                      </a:r>
                      <a:r>
                        <a:rPr lang="en-US" sz="1400" baseline="0" dirty="0" smtClean="0"/>
                        <a:t> school year.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May respond within two weeks of receiving</a:t>
                      </a:r>
                      <a:r>
                        <a:rPr lang="en-US" sz="1400" baseline="0" dirty="0" smtClean="0"/>
                        <a:t> DDP with any questions or concerns. 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988510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Risk Assessment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Scores are issued alongside the DDP.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9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Determination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Issued each fall by November 15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All</a:t>
                      </a:r>
                      <a:r>
                        <a:rPr lang="en-US" sz="1400" baseline="0" dirty="0" smtClean="0"/>
                        <a:t> required activities must be completed within one year, through specific activities may have earlier deadlines. 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104555"/>
                  </a:ext>
                </a:extLst>
              </a:tr>
              <a:tr h="116597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DMR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Result</a:t>
                      </a:r>
                      <a:r>
                        <a:rPr lang="en-US" sz="1400" baseline="0" dirty="0" smtClean="0"/>
                        <a:t> is issued along side of the Determination with a letter dictating the assigned level of support and required district activities and deadlines.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041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Noncompliance Findings</a:t>
                      </a:r>
                      <a:endParaRPr lang="en-US" sz="1400" dirty="0"/>
                    </a:p>
                  </a:txBody>
                  <a:tcPr>
                    <a:solidFill>
                      <a:srgbClr val="F4F3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Issued each fall by November 15</a:t>
                      </a:r>
                      <a:endParaRPr lang="en-US" sz="1400" dirty="0"/>
                    </a:p>
                  </a:txBody>
                  <a:tcPr>
                    <a:solidFill>
                      <a:srgbClr val="F4F3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Noncompliance</a:t>
                      </a:r>
                      <a:r>
                        <a:rPr lang="en-US" sz="1400" baseline="0" dirty="0" smtClean="0"/>
                        <a:t> must be corrected by January 15 (Prong1) </a:t>
                      </a:r>
                      <a:endParaRPr lang="en-US" sz="1400" dirty="0"/>
                    </a:p>
                  </a:txBody>
                  <a:tcPr>
                    <a:solidFill>
                      <a:srgbClr val="F4F3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354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Prong 2 Review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Conducted by May 1.</a:t>
                      </a:r>
                      <a:r>
                        <a:rPr lang="en-US" sz="1400" baseline="0" dirty="0" smtClean="0"/>
                        <a:t> Results issued by letter by May 15.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If continued noncompliance, additional district activities will be assigned by</a:t>
                      </a:r>
                      <a:r>
                        <a:rPr lang="en-US" sz="1400" baseline="0" dirty="0" smtClean="0"/>
                        <a:t> May 15.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098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20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Corrective Action Plan Template (CAP)</a:t>
            </a:r>
          </a:p>
          <a:p>
            <a:r>
              <a:rPr lang="en-US" dirty="0" smtClean="0"/>
              <a:t>Local School Board must sign assurance statements and CAPS issued through complaints or differentiated monitoring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713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Staff/Organization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2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Cheryl </a:t>
            </a:r>
            <a:r>
              <a:rPr lang="en-US" dirty="0" err="1" smtClean="0"/>
              <a:t>Revolinski</a:t>
            </a:r>
            <a:r>
              <a:rPr lang="en-US" dirty="0" smtClean="0"/>
              <a:t> – Monitoring Coordinator</a:t>
            </a:r>
          </a:p>
          <a:p>
            <a:r>
              <a:rPr lang="en-US" dirty="0" smtClean="0"/>
              <a:t>Felica Denton – Fiscal Monitoring Coordinator</a:t>
            </a:r>
          </a:p>
          <a:p>
            <a:r>
              <a:rPr lang="en-US" dirty="0" smtClean="0"/>
              <a:t>Program Specialist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026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Programs, Monitoring and Compliance</a:t>
            </a:r>
          </a:p>
          <a:p>
            <a:r>
              <a:rPr lang="en-US" dirty="0" smtClean="0"/>
              <a:t>Data, Reporting and Finance</a:t>
            </a:r>
          </a:p>
          <a:p>
            <a:endParaRPr lang="en-US" dirty="0"/>
          </a:p>
          <a:p>
            <a:r>
              <a:rPr lang="en-US" dirty="0" smtClean="0"/>
              <a:t>Secondary</a:t>
            </a:r>
          </a:p>
          <a:p>
            <a:pPr lvl="1"/>
            <a:r>
              <a:rPr lang="en-US" dirty="0" smtClean="0"/>
              <a:t>Division Support, Finance, Monitoring/Compliance, SPDG/OTISS, Data, Programs, OAAP, OK EdPlan, Professional Development, SSIP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2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UPDATES/CURRENT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0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Evaluation and Eligibility Handbook</a:t>
            </a:r>
          </a:p>
          <a:p>
            <a:pPr>
              <a:defRPr/>
            </a:pPr>
            <a:r>
              <a:rPr lang="en-US" dirty="0" smtClean="0"/>
              <a:t>Behavior </a:t>
            </a:r>
            <a:r>
              <a:rPr lang="en-US" dirty="0"/>
              <a:t>System RFP</a:t>
            </a:r>
            <a:endParaRPr lang="en-US" sz="2800" dirty="0"/>
          </a:p>
          <a:p>
            <a:pPr>
              <a:defRPr/>
            </a:pPr>
            <a:r>
              <a:rPr lang="en-US" dirty="0"/>
              <a:t>Paraprofessional </a:t>
            </a:r>
            <a:r>
              <a:rPr lang="en-US" dirty="0" smtClean="0"/>
              <a:t>Training (core/instructional/academic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IEP System</a:t>
            </a:r>
          </a:p>
          <a:p>
            <a:r>
              <a:rPr lang="en-US" altLang="en-US" dirty="0"/>
              <a:t>Statewide Dyslexia Training</a:t>
            </a:r>
          </a:p>
          <a:p>
            <a:r>
              <a:rPr lang="en-US" altLang="en-US" dirty="0"/>
              <a:t>Statewide Autism </a:t>
            </a:r>
            <a:r>
              <a:rPr lang="en-US" altLang="en-US" dirty="0" smtClean="0"/>
              <a:t>Training</a:t>
            </a:r>
          </a:p>
          <a:p>
            <a:r>
              <a:rPr lang="en-US" altLang="en-US" dirty="0" smtClean="0"/>
              <a:t>Bi-Weekly Tip Sheets</a:t>
            </a:r>
            <a:endParaRPr lang="en-US" alt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3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613, 615, 616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613: Special Education Professional </a:t>
            </a:r>
            <a:r>
              <a:rPr lang="en-US" dirty="0" smtClean="0"/>
              <a:t>Development</a:t>
            </a:r>
          </a:p>
          <a:p>
            <a:r>
              <a:rPr lang="en-US" dirty="0" smtClean="0"/>
              <a:t>Project </a:t>
            </a:r>
            <a:r>
              <a:rPr lang="en-US" dirty="0"/>
              <a:t>615: Special Education Professional Development - District </a:t>
            </a:r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/>
              <a:t>616: Subject Area Certification Examination Reimbursement</a:t>
            </a:r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ow </a:t>
            </a:r>
            <a:r>
              <a:rPr lang="en-US" dirty="0"/>
              <a:t>available online through the Grants Management System (GMS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6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 on Budget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AM (Training) – PM (Budget Approvals)</a:t>
            </a:r>
          </a:p>
          <a:p>
            <a:r>
              <a:rPr lang="en-US" dirty="0" smtClean="0"/>
              <a:t>OKC: Tuesday, September 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Jenks: Thursday, September 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Ponca City: Friday, September 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Elk City: Thursday, September 20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Woodward: Friday, </a:t>
            </a:r>
            <a:r>
              <a:rPr lang="en-US" smtClean="0"/>
              <a:t>September 21</a:t>
            </a:r>
            <a:r>
              <a:rPr lang="en-US" baseline="30000" smtClean="0"/>
              <a:t>st</a:t>
            </a:r>
            <a:endParaRPr lang="en-US" dirty="0" smtClean="0"/>
          </a:p>
          <a:p>
            <a:r>
              <a:rPr lang="en-US" dirty="0" smtClean="0"/>
              <a:t>Durant: Tuesday, September 25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Duncan: Wednesday, September 26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OKC: Friday, September 27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8989"/>
            <a:ext cx="7772400" cy="1470025"/>
          </a:xfrm>
        </p:spPr>
        <p:txBody>
          <a:bodyPr>
            <a:normAutofit/>
          </a:bodyPr>
          <a:lstStyle/>
          <a:p>
            <a:r>
              <a:rPr lang="en-US" cap="all" spc="-100" dirty="0">
                <a:solidFill>
                  <a:srgbClr val="4472C4">
                    <a:lumMod val="75000"/>
                  </a:srgbClr>
                </a:solidFill>
                <a:latin typeface="Lucida Sans Unicode"/>
              </a:rPr>
              <a:t>IDEA B State Advisory panel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0154"/>
            <a:ext cx="6400800" cy="2138646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Thursday, Sept. </a:t>
            </a:r>
            <a:r>
              <a:rPr lang="en-US" altLang="en-US" dirty="0" smtClean="0">
                <a:solidFill>
                  <a:schemeClr val="tx1"/>
                </a:solidFill>
              </a:rPr>
              <a:t>6</a:t>
            </a:r>
            <a:r>
              <a:rPr lang="en-US" alt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altLang="en-US" dirty="0">
                <a:solidFill>
                  <a:schemeClr val="tx1"/>
                </a:solidFill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2389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Fall Reporting and Monitoring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AM/PM Sessions</a:t>
            </a:r>
          </a:p>
          <a:p>
            <a:r>
              <a:rPr lang="en-US" sz="2400" dirty="0" smtClean="0"/>
              <a:t>OKC  Monday, September 10th  </a:t>
            </a:r>
          </a:p>
          <a:p>
            <a:r>
              <a:rPr lang="en-US" sz="2400" dirty="0" smtClean="0"/>
              <a:t>SAPULPA</a:t>
            </a:r>
            <a:r>
              <a:rPr lang="en-US" sz="2400" dirty="0"/>
              <a:t> </a:t>
            </a:r>
            <a:r>
              <a:rPr lang="en-US" sz="2400" dirty="0" smtClean="0"/>
              <a:t>Tuesday</a:t>
            </a:r>
            <a:r>
              <a:rPr lang="en-US" sz="2400" dirty="0"/>
              <a:t>, </a:t>
            </a:r>
            <a:r>
              <a:rPr lang="en-US" sz="2400" dirty="0" smtClean="0"/>
              <a:t>September 11th</a:t>
            </a:r>
            <a:endParaRPr lang="en-US" sz="2400" dirty="0"/>
          </a:p>
          <a:p>
            <a:r>
              <a:rPr lang="en-US" sz="2400" dirty="0" err="1" smtClean="0"/>
              <a:t>McALESTER</a:t>
            </a:r>
            <a:r>
              <a:rPr lang="en-US" sz="2400" dirty="0" smtClean="0"/>
              <a:t>  Wednesday</a:t>
            </a:r>
            <a:r>
              <a:rPr lang="en-US" sz="2400" dirty="0"/>
              <a:t>, </a:t>
            </a:r>
            <a:r>
              <a:rPr lang="en-US" sz="2400" dirty="0" smtClean="0"/>
              <a:t>September 12th </a:t>
            </a:r>
          </a:p>
          <a:p>
            <a:r>
              <a:rPr lang="en-US" sz="2400" dirty="0" smtClean="0"/>
              <a:t>LAWTON  Thursday</a:t>
            </a:r>
            <a:r>
              <a:rPr lang="en-US" sz="2400" dirty="0"/>
              <a:t>, September </a:t>
            </a:r>
            <a:r>
              <a:rPr lang="en-US" sz="2400" dirty="0" smtClean="0"/>
              <a:t>13th </a:t>
            </a:r>
          </a:p>
          <a:p>
            <a:r>
              <a:rPr lang="en-US" sz="2400" dirty="0" smtClean="0"/>
              <a:t>WOODWARD Friday</a:t>
            </a:r>
            <a:r>
              <a:rPr lang="en-US" sz="2400" dirty="0"/>
              <a:t>, September </a:t>
            </a:r>
            <a:r>
              <a:rPr lang="en-US" sz="2400" dirty="0" smtClean="0"/>
              <a:t>14</a:t>
            </a:r>
            <a:r>
              <a:rPr lang="en-US" sz="2400" baseline="30000" dirty="0" smtClean="0"/>
              <a:t>th</a:t>
            </a:r>
            <a:endParaRPr lang="en-US" sz="2400" dirty="0" smtClean="0"/>
          </a:p>
          <a:p>
            <a:r>
              <a:rPr lang="en-US" sz="2400" dirty="0" err="1" smtClean="0"/>
              <a:t>Webex</a:t>
            </a:r>
            <a:r>
              <a:rPr lang="en-US" sz="2400" dirty="0" smtClean="0"/>
              <a:t>: Wednesday, September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at 3:30 pm, and Monday, September 24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at 8:30 am </a:t>
            </a:r>
          </a:p>
          <a:p>
            <a:r>
              <a:rPr lang="en-US" sz="2400" dirty="0" smtClean="0"/>
              <a:t>Registration information was sent out of the OSDE-SES listserv on Tuesday, August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028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Door Assistance with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Location: OSDE</a:t>
            </a:r>
          </a:p>
          <a:p>
            <a:pPr marL="0" indent="0">
              <a:buNone/>
            </a:pPr>
            <a:r>
              <a:rPr lang="en-US" dirty="0" smtClean="0"/>
              <a:t>Registration information coming soon! </a:t>
            </a:r>
          </a:p>
          <a:p>
            <a:r>
              <a:rPr lang="en-US" dirty="0" smtClean="0"/>
              <a:t>Tuesday, September 18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Thursday, September 20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Wednesday, September 26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91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IEP </a:t>
            </a:r>
            <a:r>
              <a:rPr lang="en-US" dirty="0" err="1" smtClean="0"/>
              <a:t>Webex</a:t>
            </a:r>
            <a:r>
              <a:rPr lang="en-US" dirty="0" smtClean="0"/>
              <a:t>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617" y="1329636"/>
            <a:ext cx="8479183" cy="4796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 smtClean="0"/>
              <a:t>Developing a Compliant IEP</a:t>
            </a:r>
            <a:r>
              <a:rPr lang="en-US" sz="3600" dirty="0" smtClean="0"/>
              <a:t> </a:t>
            </a:r>
          </a:p>
          <a:p>
            <a:r>
              <a:rPr lang="en-US" dirty="0" err="1" smtClean="0"/>
              <a:t>Webex</a:t>
            </a:r>
            <a:r>
              <a:rPr lang="en-US" dirty="0" smtClean="0"/>
              <a:t> series started on Wednesday, August 29; occurs ever other Wednesday through December 12, 2018, at 11:00 am - 11:30 am  </a:t>
            </a:r>
            <a:r>
              <a:rPr lang="en-US" dirty="0"/>
              <a:t>a</a:t>
            </a:r>
            <a:r>
              <a:rPr lang="en-US" dirty="0" smtClean="0"/>
              <a:t>nd 11:45 am – 12:15 pm</a:t>
            </a:r>
            <a:endParaRPr lang="en-US" dirty="0"/>
          </a:p>
          <a:p>
            <a:r>
              <a:rPr lang="en-US" dirty="0" smtClean="0"/>
              <a:t>Register on homepage of the OSDE-SES Web site.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Professional Development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Districts can request professional development from the OSDE-SES by completing the Professional Development Request Form located on the OSDE-SES Web site under </a:t>
            </a:r>
            <a:r>
              <a:rPr lang="en-US" i="1" dirty="0" smtClean="0"/>
              <a:t>Professional Development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Completed forms should be emailed to </a:t>
            </a:r>
            <a:r>
              <a:rPr lang="en-US" dirty="0" smtClean="0">
                <a:hlinkClick r:id="rId3"/>
              </a:rPr>
              <a:t>Jacque.Cullen@sde.ok.gov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8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46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20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Todd Loftin, Executive Director</a:t>
            </a:r>
          </a:p>
          <a:p>
            <a:pPr lvl="1"/>
            <a:r>
              <a:rPr lang="en-US" dirty="0" smtClean="0"/>
              <a:t>405-522-3237 </a:t>
            </a:r>
            <a:r>
              <a:rPr lang="en-US" dirty="0" smtClean="0">
                <a:hlinkClick r:id="rId2"/>
              </a:rPr>
              <a:t>Todd.Loftin@sde.ok.gov</a:t>
            </a:r>
            <a:endParaRPr lang="en-US" dirty="0" smtClean="0"/>
          </a:p>
          <a:p>
            <a:pPr lvl="1"/>
            <a:r>
              <a:rPr lang="en-US" dirty="0" smtClean="0"/>
              <a:t>Cell – 405-248-8581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Christa Knight, Asst. Executive Director</a:t>
            </a:r>
          </a:p>
          <a:p>
            <a:pPr lvl="1"/>
            <a:r>
              <a:rPr lang="en-US" dirty="0" smtClean="0"/>
              <a:t>405-521-4869 </a:t>
            </a:r>
            <a:r>
              <a:rPr lang="en-US" dirty="0" smtClean="0">
                <a:hlinkClick r:id="rId3"/>
              </a:rPr>
              <a:t>Christa.Knight@sde.ok.gov</a:t>
            </a:r>
            <a:r>
              <a:rPr lang="en-US" dirty="0" smtClean="0"/>
              <a:t> 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://sde.ok.gov/sde/special-education</a:t>
            </a:r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11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Poll Everywhere Vote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4913"/>
            <a:ext cx="8229600" cy="45799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4800" dirty="0" smtClean="0">
                <a:ea typeface="+mn-ea"/>
              </a:rPr>
              <a:t>Please vote for Vice Chair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4800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4800" dirty="0" smtClean="0">
                <a:ea typeface="+mn-ea"/>
              </a:rPr>
              <a:t>https://</a:t>
            </a:r>
            <a:r>
              <a:rPr lang="en-US" sz="4800" dirty="0" err="1" smtClean="0">
                <a:ea typeface="+mn-ea"/>
              </a:rPr>
              <a:t>pollev.com</a:t>
            </a:r>
            <a:r>
              <a:rPr lang="en-US" sz="4800" dirty="0" smtClean="0">
                <a:ea typeface="+mn-ea"/>
              </a:rPr>
              <a:t>/marshaherron687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4800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4800" dirty="0" smtClean="0">
              <a:ea typeface="+mn-ea"/>
            </a:endParaRP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4800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669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OSEP Determination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85.42%  - Meets Requirements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osep.grads360.org</a:t>
            </a:r>
            <a:endParaRPr lang="en-US" dirty="0" smtClean="0"/>
          </a:p>
          <a:p>
            <a:pPr lvl="1"/>
            <a:r>
              <a:rPr lang="en-US" dirty="0" smtClean="0"/>
              <a:t>Click “Research” – “Final SPP/APRs”</a:t>
            </a:r>
          </a:p>
          <a:p>
            <a:pPr lvl="1"/>
            <a:r>
              <a:rPr lang="en-US" dirty="0" smtClean="0"/>
              <a:t>FFY16 (FY17)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Differentiated Monitoring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OSDE-SES </a:t>
            </a:r>
            <a:r>
              <a:rPr lang="en-US" dirty="0"/>
              <a:t>identifies a differentiated monitoring result (DMR) for each LEA in Oklahoma based on an assessment of risk and the district’s determination rating. </a:t>
            </a:r>
            <a:endParaRPr lang="en-US" dirty="0" smtClean="0"/>
          </a:p>
          <a:p>
            <a:pPr lvl="1"/>
            <a:r>
              <a:rPr lang="en-US" dirty="0" smtClean="0"/>
              <a:t>Assessment of Risk: gauges the risk any LEA poses to the SEA in fiscal and other matters (i.e. complaints, caseload averages, directors’ experience)</a:t>
            </a:r>
          </a:p>
          <a:p>
            <a:pPr lvl="1"/>
            <a:r>
              <a:rPr lang="en-US" dirty="0" smtClean="0"/>
              <a:t>Determination Rating: Based on the quality of the LEA’s compliance and performance indicator data, the OSDE-SES will assign each LEA a determination tier. (Meets Requirements., Needs Assistance, Needs Intervention, or Needs Substantial Intervention)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Differentiated Monitoring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DMR initiates a series of integrated monitoring and improvement activities required to be completed by the LEA. These activities correspond with a “level of support” that the OSDE-SES determines is necessary for the LEA to meet requirements and mitigate risk in subsequent years. </a:t>
            </a:r>
          </a:p>
        </p:txBody>
      </p:sp>
    </p:spTree>
    <p:extLst>
      <p:ext uri="{BB962C8B-B14F-4D97-AF65-F5344CB8AC3E}">
        <p14:creationId xmlns:p14="http://schemas.microsoft.com/office/powerpoint/2010/main" val="9061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to SEA + Determination = Level of Support</a:t>
            </a:r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797" y="1090267"/>
            <a:ext cx="6191831" cy="418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384071"/>
              </p:ext>
            </p:extLst>
          </p:nvPr>
        </p:nvGraphicFramePr>
        <p:xfrm>
          <a:off x="1854683" y="578679"/>
          <a:ext cx="4784656" cy="1616765"/>
        </p:xfrm>
        <a:graphic>
          <a:graphicData uri="http://schemas.openxmlformats.org/drawingml/2006/table">
            <a:tbl>
              <a:tblPr firstRow="1" firstCol="1" bandRow="1"/>
              <a:tblGrid>
                <a:gridCol w="1939925">
                  <a:extLst>
                    <a:ext uri="{9D8B030D-6E8A-4147-A177-3AD203B41FA5}">
                      <a16:colId xmlns:a16="http://schemas.microsoft.com/office/drawing/2014/main" val="274479490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606378385"/>
                    </a:ext>
                  </a:extLst>
                </a:gridCol>
                <a:gridCol w="1473131">
                  <a:extLst>
                    <a:ext uri="{9D8B030D-6E8A-4147-A177-3AD203B41FA5}">
                      <a16:colId xmlns:a16="http://schemas.microsoft.com/office/drawing/2014/main" val="948232638"/>
                    </a:ext>
                  </a:extLst>
                </a:gridCol>
              </a:tblGrid>
              <a:tr h="360207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Risk Category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2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Risk Score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148016"/>
                  </a:ext>
                </a:extLst>
              </a:tr>
              <a:tr h="2215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FY17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FY18</a:t>
                      </a:r>
                      <a:endParaRPr lang="en-US" sz="12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9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710124"/>
                  </a:ext>
                </a:extLst>
              </a:tr>
              <a:tr h="2587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Category 1: Very Low Risk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– 5 points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– 6 points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16491"/>
                  </a:ext>
                </a:extLst>
              </a:tr>
              <a:tr h="2587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Category 2: Low Risk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– 10 points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– 12 points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805746"/>
                  </a:ext>
                </a:extLst>
              </a:tr>
              <a:tr h="2587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Category 3: Moderate Risk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– 18 points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– 20 points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774354"/>
                  </a:ext>
                </a:extLst>
              </a:tr>
              <a:tr h="2587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Category 4: High Risk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– 30 points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– 40 points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92339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548382"/>
              </p:ext>
            </p:extLst>
          </p:nvPr>
        </p:nvGraphicFramePr>
        <p:xfrm>
          <a:off x="1854683" y="2769706"/>
          <a:ext cx="4802326" cy="1828800"/>
        </p:xfrm>
        <a:graphic>
          <a:graphicData uri="http://schemas.openxmlformats.org/drawingml/2006/table">
            <a:tbl>
              <a:tblPr firstCol="1" bandRow="1"/>
              <a:tblGrid>
                <a:gridCol w="2995794">
                  <a:extLst>
                    <a:ext uri="{9D8B030D-6E8A-4147-A177-3AD203B41FA5}">
                      <a16:colId xmlns:a16="http://schemas.microsoft.com/office/drawing/2014/main" val="3016715412"/>
                    </a:ext>
                  </a:extLst>
                </a:gridCol>
                <a:gridCol w="1806532">
                  <a:extLst>
                    <a:ext uri="{9D8B030D-6E8A-4147-A177-3AD203B41FA5}">
                      <a16:colId xmlns:a16="http://schemas.microsoft.com/office/drawing/2014/main" val="213311568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Determination Rating</a:t>
                      </a:r>
                      <a:endParaRPr lang="en-US" sz="1100" dirty="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B7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Rating Percentage</a:t>
                      </a:r>
                      <a:endParaRPr lang="en-US" sz="1100">
                        <a:effectLst/>
                        <a:latin typeface="Tw Cen MT" panose="020B06020201040206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B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4066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Tier 1: Meets Requirements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 – 100 percent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5945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Tier 2: Needs Assistance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5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– 89 percent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5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7968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Tier 3: Needs Intervention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– 69 percent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0680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Tier 4: Needs Substantial Intervention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5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Less than 50 percent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5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244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3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F2CE7379297D458A5AD411F3372CCC" ma:contentTypeVersion="15" ma:contentTypeDescription="Create a new document." ma:contentTypeScope="" ma:versionID="af9dd695d4bd43654e7910c924709beb">
  <xsd:schema xmlns:xsd="http://www.w3.org/2001/XMLSchema" xmlns:xs="http://www.w3.org/2001/XMLSchema" xmlns:p="http://schemas.microsoft.com/office/2006/metadata/properties" xmlns:ns1="http://schemas.microsoft.com/sharepoint/v3" xmlns:ns3="4fdacb89-5254-4a1e-a620-8761609a9dc0" xmlns:ns4="c1ac1c4b-2739-4454-9d29-faf2d880da4d" targetNamespace="http://schemas.microsoft.com/office/2006/metadata/properties" ma:root="true" ma:fieldsID="ddb518d1441f08a5574917444ea91f7f" ns1:_="" ns3:_="" ns4:_="">
    <xsd:import namespace="http://schemas.microsoft.com/sharepoint/v3"/>
    <xsd:import namespace="4fdacb89-5254-4a1e-a620-8761609a9dc0"/>
    <xsd:import namespace="c1ac1c4b-2739-4454-9d29-faf2d880da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acb89-5254-4a1e-a620-8761609a9d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c1c4b-2739-4454-9d29-faf2d880da4d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1ac1c4b-2739-4454-9d29-faf2d880da4d"/>
    <ds:schemaRef ds:uri="4fdacb89-5254-4a1e-a620-8761609a9dc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64AE28-C4E7-4548-BB2F-1642401DF2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dacb89-5254-4a1e-a620-8761609a9dc0"/>
    <ds:schemaRef ds:uri="c1ac1c4b-2739-4454-9d29-faf2d880da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4894</TotalTime>
  <Words>1119</Words>
  <Application>Microsoft Office PowerPoint</Application>
  <PresentationFormat>On-screen Show (4:3)</PresentationFormat>
  <Paragraphs>243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Lucida Sans Unicode</vt:lpstr>
      <vt:lpstr>Times New Roman</vt:lpstr>
      <vt:lpstr>Tw Cen MT</vt:lpstr>
      <vt:lpstr>Office Theme</vt:lpstr>
      <vt:lpstr>PowerPoint Presentation</vt:lpstr>
      <vt:lpstr>IDEA B State Advisory panel</vt:lpstr>
      <vt:lpstr>Poll Everywhere Vote</vt:lpstr>
      <vt:lpstr>OSEP Determination </vt:lpstr>
      <vt:lpstr>Differentiated Monitoring Results</vt:lpstr>
      <vt:lpstr>Differentiated Monitoring Results</vt:lpstr>
      <vt:lpstr>Monitoring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Staff/Organization</vt:lpstr>
      <vt:lpstr>New Staff</vt:lpstr>
      <vt:lpstr>Teams</vt:lpstr>
      <vt:lpstr>UPDATES/CURRENT PROJECTS</vt:lpstr>
      <vt:lpstr>Miscellaneous</vt:lpstr>
      <vt:lpstr>Projects 613, 615, 616</vt:lpstr>
      <vt:lpstr>Hands on Budget Workshops</vt:lpstr>
      <vt:lpstr>Fall Reporting and Monitoring Training</vt:lpstr>
      <vt:lpstr>Open Door Assistance with Reporting</vt:lpstr>
      <vt:lpstr>IEP Webex Series</vt:lpstr>
      <vt:lpstr>Professional Development Requests</vt:lpstr>
      <vt:lpstr>PowerPoint Presentation</vt:lpstr>
      <vt:lpstr>PowerPoint Presentation</vt:lpstr>
      <vt:lpstr>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Abby Johnson</cp:lastModifiedBy>
  <cp:revision>117</cp:revision>
  <cp:lastPrinted>2018-08-29T14:37:54Z</cp:lastPrinted>
  <dcterms:created xsi:type="dcterms:W3CDTF">2010-04-12T23:12:02Z</dcterms:created>
  <dcterms:modified xsi:type="dcterms:W3CDTF">2020-04-03T17:43:14Z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0x010100E4F2CE7379297D458A5AD411F3372CCC</vt:lpwstr>
  </property>
</Properties>
</file>