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62"/>
  </p:notesMasterIdLst>
  <p:sldIdLst>
    <p:sldId id="261" r:id="rId5"/>
    <p:sldId id="263" r:id="rId6"/>
    <p:sldId id="287" r:id="rId7"/>
    <p:sldId id="428" r:id="rId8"/>
    <p:sldId id="525" r:id="rId9"/>
    <p:sldId id="537" r:id="rId10"/>
    <p:sldId id="519" r:id="rId11"/>
    <p:sldId id="520" r:id="rId12"/>
    <p:sldId id="437" r:id="rId13"/>
    <p:sldId id="438" r:id="rId14"/>
    <p:sldId id="451" r:id="rId15"/>
    <p:sldId id="439" r:id="rId16"/>
    <p:sldId id="452" r:id="rId17"/>
    <p:sldId id="440" r:id="rId18"/>
    <p:sldId id="453" r:id="rId19"/>
    <p:sldId id="454" r:id="rId20"/>
    <p:sldId id="455" r:id="rId21"/>
    <p:sldId id="441" r:id="rId22"/>
    <p:sldId id="456" r:id="rId23"/>
    <p:sldId id="442" r:id="rId24"/>
    <p:sldId id="390" r:id="rId25"/>
    <p:sldId id="526" r:id="rId26"/>
    <p:sldId id="464" r:id="rId27"/>
    <p:sldId id="463" r:id="rId28"/>
    <p:sldId id="293" r:id="rId29"/>
    <p:sldId id="384" r:id="rId30"/>
    <p:sldId id="446" r:id="rId31"/>
    <p:sldId id="383" r:id="rId32"/>
    <p:sldId id="447" r:id="rId33"/>
    <p:sldId id="292" r:id="rId34"/>
    <p:sldId id="325" r:id="rId35"/>
    <p:sldId id="430" r:id="rId36"/>
    <p:sldId id="448" r:id="rId37"/>
    <p:sldId id="295" r:id="rId38"/>
    <p:sldId id="364" r:id="rId39"/>
    <p:sldId id="432" r:id="rId40"/>
    <p:sldId id="449" r:id="rId41"/>
    <p:sldId id="297" r:id="rId42"/>
    <p:sldId id="363" r:id="rId43"/>
    <p:sldId id="431" r:id="rId44"/>
    <p:sldId id="450" r:id="rId45"/>
    <p:sldId id="386" r:id="rId46"/>
    <p:sldId id="387" r:id="rId47"/>
    <p:sldId id="411" r:id="rId48"/>
    <p:sldId id="309" r:id="rId49"/>
    <p:sldId id="459" r:id="rId50"/>
    <p:sldId id="460" r:id="rId51"/>
    <p:sldId id="461" r:id="rId52"/>
    <p:sldId id="465" r:id="rId53"/>
    <p:sldId id="462" r:id="rId54"/>
    <p:sldId id="410" r:id="rId55"/>
    <p:sldId id="433" r:id="rId56"/>
    <p:sldId id="368" r:id="rId57"/>
    <p:sldId id="388" r:id="rId58"/>
    <p:sldId id="308" r:id="rId59"/>
    <p:sldId id="305" r:id="rId60"/>
    <p:sldId id="467" r:id="rId6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9058FC-92D5-4C72-B76E-138145B18BD6}">
          <p14:sldIdLst>
            <p14:sldId id="261"/>
            <p14:sldId id="263"/>
            <p14:sldId id="287"/>
            <p14:sldId id="428"/>
            <p14:sldId id="525"/>
            <p14:sldId id="537"/>
            <p14:sldId id="519"/>
            <p14:sldId id="520"/>
            <p14:sldId id="437"/>
            <p14:sldId id="438"/>
            <p14:sldId id="451"/>
            <p14:sldId id="439"/>
            <p14:sldId id="452"/>
            <p14:sldId id="440"/>
            <p14:sldId id="453"/>
            <p14:sldId id="454"/>
            <p14:sldId id="455"/>
            <p14:sldId id="441"/>
            <p14:sldId id="456"/>
            <p14:sldId id="442"/>
            <p14:sldId id="390"/>
            <p14:sldId id="526"/>
            <p14:sldId id="464"/>
            <p14:sldId id="463"/>
            <p14:sldId id="293"/>
            <p14:sldId id="384"/>
            <p14:sldId id="446"/>
            <p14:sldId id="383"/>
            <p14:sldId id="447"/>
            <p14:sldId id="292"/>
            <p14:sldId id="325"/>
            <p14:sldId id="430"/>
            <p14:sldId id="448"/>
            <p14:sldId id="295"/>
            <p14:sldId id="364"/>
            <p14:sldId id="432"/>
            <p14:sldId id="449"/>
            <p14:sldId id="297"/>
            <p14:sldId id="363"/>
            <p14:sldId id="431"/>
            <p14:sldId id="450"/>
            <p14:sldId id="386"/>
            <p14:sldId id="387"/>
            <p14:sldId id="411"/>
            <p14:sldId id="309"/>
            <p14:sldId id="459"/>
            <p14:sldId id="460"/>
            <p14:sldId id="461"/>
            <p14:sldId id="465"/>
            <p14:sldId id="462"/>
            <p14:sldId id="410"/>
            <p14:sldId id="433"/>
          </p14:sldIdLst>
        </p14:section>
        <p14:section name="Untitled Section" id="{A24C8EE7-92C8-4984-A337-5293620B0297}">
          <p14:sldIdLst>
            <p14:sldId id="368"/>
            <p14:sldId id="388"/>
            <p14:sldId id="308"/>
            <p14:sldId id="305"/>
            <p14:sldId id="4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46"/>
    <a:srgbClr val="787878"/>
    <a:srgbClr val="004E9A"/>
    <a:srgbClr val="187BC0"/>
    <a:srgbClr val="A96728"/>
    <a:srgbClr val="DE9027"/>
    <a:srgbClr val="914115"/>
    <a:srgbClr val="D15420"/>
    <a:srgbClr val="326820"/>
    <a:srgbClr val="669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DCC786-87DC-4040-BBAB-3B285BC788F4}" v="69" dt="2022-11-14T15:05:04.1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65892" autoAdjust="0"/>
  </p:normalViewPr>
  <p:slideViewPr>
    <p:cSldViewPr snapToGrid="0" snapToObjects="1">
      <p:cViewPr varScale="1">
        <p:scale>
          <a:sx n="120" d="100"/>
          <a:sy n="120"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E0440B-F555-429C-A46F-5A72858524D8}"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E7610C80-7434-401D-9471-65364B53829B}">
      <dgm:prSet/>
      <dgm:spPr/>
      <dgm:t>
        <a:bodyPr/>
        <a:lstStyle/>
        <a:p>
          <a:r>
            <a:rPr lang="en-US" dirty="0"/>
            <a:t>Indicator 11, 12, 13</a:t>
          </a:r>
        </a:p>
      </dgm:t>
    </dgm:pt>
    <dgm:pt modelId="{1DC386BF-BC3B-4571-8B3B-97CE1936E74B}" type="parTrans" cxnId="{378F8CEF-4777-4BCD-850B-31251B1BC33F}">
      <dgm:prSet/>
      <dgm:spPr/>
      <dgm:t>
        <a:bodyPr/>
        <a:lstStyle/>
        <a:p>
          <a:endParaRPr lang="en-US"/>
        </a:p>
      </dgm:t>
    </dgm:pt>
    <dgm:pt modelId="{2BE98108-D158-47E9-BA7F-778C4F430375}" type="sibTrans" cxnId="{378F8CEF-4777-4BCD-850B-31251B1BC33F}">
      <dgm:prSet/>
      <dgm:spPr/>
      <dgm:t>
        <a:bodyPr/>
        <a:lstStyle/>
        <a:p>
          <a:endParaRPr lang="en-US"/>
        </a:p>
      </dgm:t>
    </dgm:pt>
    <dgm:pt modelId="{A04F3054-4F69-4E58-A2C2-407AD63A9D20}">
      <dgm:prSet/>
      <dgm:spPr/>
      <dgm:t>
        <a:bodyPr/>
        <a:lstStyle/>
        <a:p>
          <a:r>
            <a:rPr lang="en-US"/>
            <a:t>Understanding the Indicators</a:t>
          </a:r>
        </a:p>
      </dgm:t>
    </dgm:pt>
    <dgm:pt modelId="{7EE31B18-CF17-4B02-A465-C1A9997FB3F0}" type="parTrans" cxnId="{A3F14E44-E217-4129-B4FC-3BCE211AA168}">
      <dgm:prSet/>
      <dgm:spPr/>
      <dgm:t>
        <a:bodyPr/>
        <a:lstStyle/>
        <a:p>
          <a:endParaRPr lang="en-US"/>
        </a:p>
      </dgm:t>
    </dgm:pt>
    <dgm:pt modelId="{56D0446C-D024-48B7-BB7B-01D4F0645DEE}" type="sibTrans" cxnId="{A3F14E44-E217-4129-B4FC-3BCE211AA168}">
      <dgm:prSet/>
      <dgm:spPr/>
      <dgm:t>
        <a:bodyPr/>
        <a:lstStyle/>
        <a:p>
          <a:endParaRPr lang="en-US"/>
        </a:p>
      </dgm:t>
    </dgm:pt>
    <dgm:pt modelId="{352A9923-511F-4DF8-A686-19EF46C33AE8}">
      <dgm:prSet/>
      <dgm:spPr/>
      <dgm:t>
        <a:bodyPr/>
        <a:lstStyle/>
        <a:p>
          <a:r>
            <a:rPr lang="en-US" dirty="0"/>
            <a:t>Website Updates</a:t>
          </a:r>
        </a:p>
      </dgm:t>
    </dgm:pt>
    <dgm:pt modelId="{26F0830C-3684-4920-9C7E-A53A7D38ECBF}" type="parTrans" cxnId="{2E3BF5B9-0D06-44C3-9308-6558DD447C3B}">
      <dgm:prSet/>
      <dgm:spPr/>
      <dgm:t>
        <a:bodyPr/>
        <a:lstStyle/>
        <a:p>
          <a:endParaRPr lang="en-US"/>
        </a:p>
      </dgm:t>
    </dgm:pt>
    <dgm:pt modelId="{57729BE1-8796-43EC-B203-53EB7A819793}" type="sibTrans" cxnId="{2E3BF5B9-0D06-44C3-9308-6558DD447C3B}">
      <dgm:prSet/>
      <dgm:spPr/>
      <dgm:t>
        <a:bodyPr/>
        <a:lstStyle/>
        <a:p>
          <a:endParaRPr lang="en-US"/>
        </a:p>
      </dgm:t>
    </dgm:pt>
    <dgm:pt modelId="{99371AB7-A8D3-4603-8AA2-590A8FDC174E}">
      <dgm:prSet/>
      <dgm:spPr/>
      <dgm:t>
        <a:bodyPr/>
        <a:lstStyle/>
        <a:p>
          <a:r>
            <a:rPr lang="en-US" dirty="0"/>
            <a:t>Timelines</a:t>
          </a:r>
        </a:p>
      </dgm:t>
    </dgm:pt>
    <dgm:pt modelId="{B61279E6-900C-4588-949D-FB0CBF5DE67A}" type="parTrans" cxnId="{4FB737C1-0037-472F-B9F9-DBACD08821C5}">
      <dgm:prSet/>
      <dgm:spPr/>
      <dgm:t>
        <a:bodyPr/>
        <a:lstStyle/>
        <a:p>
          <a:endParaRPr lang="en-US"/>
        </a:p>
      </dgm:t>
    </dgm:pt>
    <dgm:pt modelId="{B3DEC69C-D17D-4875-93E2-B57D12375BF4}" type="sibTrans" cxnId="{4FB737C1-0037-472F-B9F9-DBACD08821C5}">
      <dgm:prSet/>
      <dgm:spPr/>
      <dgm:t>
        <a:bodyPr/>
        <a:lstStyle/>
        <a:p>
          <a:endParaRPr lang="en-US"/>
        </a:p>
      </dgm:t>
    </dgm:pt>
    <dgm:pt modelId="{8D65E2E4-9254-4B51-8E3A-4802DB6AB7B6}">
      <dgm:prSet/>
      <dgm:spPr/>
      <dgm:t>
        <a:bodyPr/>
        <a:lstStyle/>
        <a:p>
          <a:r>
            <a:rPr lang="en-US" dirty="0"/>
            <a:t>Introduction to </a:t>
          </a:r>
          <a:r>
            <a:rPr lang="en-US" dirty="0" err="1"/>
            <a:t>EdPlan</a:t>
          </a:r>
          <a:r>
            <a:rPr lang="en-US" dirty="0"/>
            <a:t> Monitoring Tool</a:t>
          </a:r>
        </a:p>
      </dgm:t>
    </dgm:pt>
    <dgm:pt modelId="{D304AE7A-67F3-4E61-9FBF-2C4B4C094421}" type="parTrans" cxnId="{F4C4232A-AF4E-4F01-8C7A-05F4CC79DAE7}">
      <dgm:prSet/>
      <dgm:spPr/>
      <dgm:t>
        <a:bodyPr/>
        <a:lstStyle/>
        <a:p>
          <a:endParaRPr lang="en-US"/>
        </a:p>
      </dgm:t>
    </dgm:pt>
    <dgm:pt modelId="{E3485471-8370-469E-959E-FD6606F3BF99}" type="sibTrans" cxnId="{F4C4232A-AF4E-4F01-8C7A-05F4CC79DAE7}">
      <dgm:prSet/>
      <dgm:spPr/>
      <dgm:t>
        <a:bodyPr/>
        <a:lstStyle/>
        <a:p>
          <a:endParaRPr lang="en-US"/>
        </a:p>
      </dgm:t>
    </dgm:pt>
    <dgm:pt modelId="{8EC1C1E4-3B0B-4A87-9B92-38BA02BBC4B3}">
      <dgm:prSet/>
      <dgm:spPr/>
      <dgm:t>
        <a:bodyPr/>
        <a:lstStyle/>
        <a:p>
          <a:r>
            <a:rPr lang="en-US" dirty="0"/>
            <a:t>Recap</a:t>
          </a:r>
        </a:p>
      </dgm:t>
    </dgm:pt>
    <dgm:pt modelId="{9BC572F6-90FD-4966-A943-18C27E3FEE1C}" type="parTrans" cxnId="{6C332EF3-3068-4CC2-B6D1-E9421C268580}">
      <dgm:prSet/>
      <dgm:spPr/>
      <dgm:t>
        <a:bodyPr/>
        <a:lstStyle/>
        <a:p>
          <a:endParaRPr lang="en-US"/>
        </a:p>
      </dgm:t>
    </dgm:pt>
    <dgm:pt modelId="{6B67C6E2-BE8E-4A09-81B0-47E4F0976BF2}" type="sibTrans" cxnId="{6C332EF3-3068-4CC2-B6D1-E9421C268580}">
      <dgm:prSet/>
      <dgm:spPr/>
      <dgm:t>
        <a:bodyPr/>
        <a:lstStyle/>
        <a:p>
          <a:endParaRPr lang="en-US"/>
        </a:p>
      </dgm:t>
    </dgm:pt>
    <dgm:pt modelId="{1A084829-506F-439C-B775-A21EFC1E71F4}">
      <dgm:prSet/>
      <dgm:spPr/>
      <dgm:t>
        <a:bodyPr/>
        <a:lstStyle/>
        <a:p>
          <a:r>
            <a:rPr lang="en-US" dirty="0"/>
            <a:t>Contact Information</a:t>
          </a:r>
        </a:p>
      </dgm:t>
    </dgm:pt>
    <dgm:pt modelId="{FE730305-A824-4A41-B6E8-26E97F4E6D12}" type="parTrans" cxnId="{695A20E9-FE10-4C92-BFAC-0EA251D965BB}">
      <dgm:prSet/>
      <dgm:spPr/>
      <dgm:t>
        <a:bodyPr/>
        <a:lstStyle/>
        <a:p>
          <a:endParaRPr lang="en-US"/>
        </a:p>
      </dgm:t>
    </dgm:pt>
    <dgm:pt modelId="{B3795B5A-9A74-4744-9FFA-3DC5AB08FDA4}" type="sibTrans" cxnId="{695A20E9-FE10-4C92-BFAC-0EA251D965BB}">
      <dgm:prSet/>
      <dgm:spPr/>
      <dgm:t>
        <a:bodyPr/>
        <a:lstStyle/>
        <a:p>
          <a:endParaRPr lang="en-US"/>
        </a:p>
      </dgm:t>
    </dgm:pt>
    <dgm:pt modelId="{5BA2B3F1-CD9C-49B9-9CD0-89FCE91CB7DA}" type="pres">
      <dgm:prSet presAssocID="{E8E0440B-F555-429C-A46F-5A72858524D8}" presName="linear" presStyleCnt="0">
        <dgm:presLayoutVars>
          <dgm:dir/>
          <dgm:animLvl val="lvl"/>
          <dgm:resizeHandles val="exact"/>
        </dgm:presLayoutVars>
      </dgm:prSet>
      <dgm:spPr/>
    </dgm:pt>
    <dgm:pt modelId="{C7E0CB8D-95BF-4D2F-895A-A58F22865D2A}" type="pres">
      <dgm:prSet presAssocID="{E7610C80-7434-401D-9471-65364B53829B}" presName="parentLin" presStyleCnt="0"/>
      <dgm:spPr/>
    </dgm:pt>
    <dgm:pt modelId="{6EDD3FBE-D641-49E4-8C59-4D11F76412D2}" type="pres">
      <dgm:prSet presAssocID="{E7610C80-7434-401D-9471-65364B53829B}" presName="parentLeftMargin" presStyleLbl="node1" presStyleIdx="0" presStyleCnt="7"/>
      <dgm:spPr/>
    </dgm:pt>
    <dgm:pt modelId="{C918FA70-DD5D-4B43-90E9-2FDC68B11C1A}" type="pres">
      <dgm:prSet presAssocID="{E7610C80-7434-401D-9471-65364B53829B}" presName="parentText" presStyleLbl="node1" presStyleIdx="0" presStyleCnt="7">
        <dgm:presLayoutVars>
          <dgm:chMax val="0"/>
          <dgm:bulletEnabled val="1"/>
        </dgm:presLayoutVars>
      </dgm:prSet>
      <dgm:spPr/>
    </dgm:pt>
    <dgm:pt modelId="{248AB684-E52A-4825-BFE5-2F71BEC9D3C1}" type="pres">
      <dgm:prSet presAssocID="{E7610C80-7434-401D-9471-65364B53829B}" presName="negativeSpace" presStyleCnt="0"/>
      <dgm:spPr/>
    </dgm:pt>
    <dgm:pt modelId="{5826E1E8-5B92-417A-8BB7-4792F9C12CD5}" type="pres">
      <dgm:prSet presAssocID="{E7610C80-7434-401D-9471-65364B53829B}" presName="childText" presStyleLbl="conFgAcc1" presStyleIdx="0" presStyleCnt="7">
        <dgm:presLayoutVars>
          <dgm:bulletEnabled val="1"/>
        </dgm:presLayoutVars>
      </dgm:prSet>
      <dgm:spPr/>
    </dgm:pt>
    <dgm:pt modelId="{8B5C4F76-1900-4841-BCE3-EF0121A55EFF}" type="pres">
      <dgm:prSet presAssocID="{2BE98108-D158-47E9-BA7F-778C4F430375}" presName="spaceBetweenRectangles" presStyleCnt="0"/>
      <dgm:spPr/>
    </dgm:pt>
    <dgm:pt modelId="{8F4992E2-B80D-439C-96C3-E8935110505F}" type="pres">
      <dgm:prSet presAssocID="{A04F3054-4F69-4E58-A2C2-407AD63A9D20}" presName="parentLin" presStyleCnt="0"/>
      <dgm:spPr/>
    </dgm:pt>
    <dgm:pt modelId="{04C0454B-FB3F-4DD5-AD0C-7E77CD10A1BD}" type="pres">
      <dgm:prSet presAssocID="{A04F3054-4F69-4E58-A2C2-407AD63A9D20}" presName="parentLeftMargin" presStyleLbl="node1" presStyleIdx="0" presStyleCnt="7"/>
      <dgm:spPr/>
    </dgm:pt>
    <dgm:pt modelId="{69A92BBF-12C6-4924-8762-35CA957BB915}" type="pres">
      <dgm:prSet presAssocID="{A04F3054-4F69-4E58-A2C2-407AD63A9D20}" presName="parentText" presStyleLbl="node1" presStyleIdx="1" presStyleCnt="7">
        <dgm:presLayoutVars>
          <dgm:chMax val="0"/>
          <dgm:bulletEnabled val="1"/>
        </dgm:presLayoutVars>
      </dgm:prSet>
      <dgm:spPr/>
    </dgm:pt>
    <dgm:pt modelId="{2B1B8722-738C-4E8F-B177-37ED5865ED08}" type="pres">
      <dgm:prSet presAssocID="{A04F3054-4F69-4E58-A2C2-407AD63A9D20}" presName="negativeSpace" presStyleCnt="0"/>
      <dgm:spPr/>
    </dgm:pt>
    <dgm:pt modelId="{25929A16-35A8-4BED-8C24-053705441217}" type="pres">
      <dgm:prSet presAssocID="{A04F3054-4F69-4E58-A2C2-407AD63A9D20}" presName="childText" presStyleLbl="conFgAcc1" presStyleIdx="1" presStyleCnt="7">
        <dgm:presLayoutVars>
          <dgm:bulletEnabled val="1"/>
        </dgm:presLayoutVars>
      </dgm:prSet>
      <dgm:spPr/>
    </dgm:pt>
    <dgm:pt modelId="{3DC52F38-7E26-4CBC-B867-236270F0E124}" type="pres">
      <dgm:prSet presAssocID="{56D0446C-D024-48B7-BB7B-01D4F0645DEE}" presName="spaceBetweenRectangles" presStyleCnt="0"/>
      <dgm:spPr/>
    </dgm:pt>
    <dgm:pt modelId="{B8AA02DC-C560-4DA2-881C-7EAC00E9F5C0}" type="pres">
      <dgm:prSet presAssocID="{352A9923-511F-4DF8-A686-19EF46C33AE8}" presName="parentLin" presStyleCnt="0"/>
      <dgm:spPr/>
    </dgm:pt>
    <dgm:pt modelId="{6B63135A-0BE7-47EF-83D6-DAE374E5D59A}" type="pres">
      <dgm:prSet presAssocID="{352A9923-511F-4DF8-A686-19EF46C33AE8}" presName="parentLeftMargin" presStyleLbl="node1" presStyleIdx="1" presStyleCnt="7"/>
      <dgm:spPr/>
    </dgm:pt>
    <dgm:pt modelId="{6E30CD5F-B504-450C-98E7-4A72926F78B0}" type="pres">
      <dgm:prSet presAssocID="{352A9923-511F-4DF8-A686-19EF46C33AE8}" presName="parentText" presStyleLbl="node1" presStyleIdx="2" presStyleCnt="7">
        <dgm:presLayoutVars>
          <dgm:chMax val="0"/>
          <dgm:bulletEnabled val="1"/>
        </dgm:presLayoutVars>
      </dgm:prSet>
      <dgm:spPr/>
    </dgm:pt>
    <dgm:pt modelId="{8E75D762-0B9F-4DF3-B7E2-F7AD72A4908B}" type="pres">
      <dgm:prSet presAssocID="{352A9923-511F-4DF8-A686-19EF46C33AE8}" presName="negativeSpace" presStyleCnt="0"/>
      <dgm:spPr/>
    </dgm:pt>
    <dgm:pt modelId="{9FB79D88-4A70-4524-A177-D2C953BB5D2B}" type="pres">
      <dgm:prSet presAssocID="{352A9923-511F-4DF8-A686-19EF46C33AE8}" presName="childText" presStyleLbl="conFgAcc1" presStyleIdx="2" presStyleCnt="7">
        <dgm:presLayoutVars>
          <dgm:bulletEnabled val="1"/>
        </dgm:presLayoutVars>
      </dgm:prSet>
      <dgm:spPr/>
    </dgm:pt>
    <dgm:pt modelId="{51F294FB-A5B9-4BB9-812F-4926D1B7F649}" type="pres">
      <dgm:prSet presAssocID="{57729BE1-8796-43EC-B203-53EB7A819793}" presName="spaceBetweenRectangles" presStyleCnt="0"/>
      <dgm:spPr/>
    </dgm:pt>
    <dgm:pt modelId="{D0653E56-4903-4571-A182-6110D8F6E6F0}" type="pres">
      <dgm:prSet presAssocID="{99371AB7-A8D3-4603-8AA2-590A8FDC174E}" presName="parentLin" presStyleCnt="0"/>
      <dgm:spPr/>
    </dgm:pt>
    <dgm:pt modelId="{69D017FE-8858-45F8-94DC-21DFD9658C47}" type="pres">
      <dgm:prSet presAssocID="{99371AB7-A8D3-4603-8AA2-590A8FDC174E}" presName="parentLeftMargin" presStyleLbl="node1" presStyleIdx="2" presStyleCnt="7"/>
      <dgm:spPr/>
    </dgm:pt>
    <dgm:pt modelId="{D668A6D1-36CB-4A99-8B38-BFFC83685517}" type="pres">
      <dgm:prSet presAssocID="{99371AB7-A8D3-4603-8AA2-590A8FDC174E}" presName="parentText" presStyleLbl="node1" presStyleIdx="3" presStyleCnt="7">
        <dgm:presLayoutVars>
          <dgm:chMax val="0"/>
          <dgm:bulletEnabled val="1"/>
        </dgm:presLayoutVars>
      </dgm:prSet>
      <dgm:spPr/>
    </dgm:pt>
    <dgm:pt modelId="{2DE2D800-1B2C-4DA5-8577-3EF763F191A7}" type="pres">
      <dgm:prSet presAssocID="{99371AB7-A8D3-4603-8AA2-590A8FDC174E}" presName="negativeSpace" presStyleCnt="0"/>
      <dgm:spPr/>
    </dgm:pt>
    <dgm:pt modelId="{E51CF118-5572-427B-80E9-40A7C70C957B}" type="pres">
      <dgm:prSet presAssocID="{99371AB7-A8D3-4603-8AA2-590A8FDC174E}" presName="childText" presStyleLbl="conFgAcc1" presStyleIdx="3" presStyleCnt="7">
        <dgm:presLayoutVars>
          <dgm:bulletEnabled val="1"/>
        </dgm:presLayoutVars>
      </dgm:prSet>
      <dgm:spPr/>
    </dgm:pt>
    <dgm:pt modelId="{5D9D788E-7B8C-4D83-AD56-3E001A59BEE4}" type="pres">
      <dgm:prSet presAssocID="{B3DEC69C-D17D-4875-93E2-B57D12375BF4}" presName="spaceBetweenRectangles" presStyleCnt="0"/>
      <dgm:spPr/>
    </dgm:pt>
    <dgm:pt modelId="{B0845A64-F3D4-429F-9DFB-46890DDEFB9A}" type="pres">
      <dgm:prSet presAssocID="{8EC1C1E4-3B0B-4A87-9B92-38BA02BBC4B3}" presName="parentLin" presStyleCnt="0"/>
      <dgm:spPr/>
    </dgm:pt>
    <dgm:pt modelId="{5168AD5F-EBA3-43C4-ABAD-678DC9886816}" type="pres">
      <dgm:prSet presAssocID="{8EC1C1E4-3B0B-4A87-9B92-38BA02BBC4B3}" presName="parentLeftMargin" presStyleLbl="node1" presStyleIdx="3" presStyleCnt="7"/>
      <dgm:spPr/>
    </dgm:pt>
    <dgm:pt modelId="{02E37CC3-9981-4E5A-8D60-36EF2A7BDB6D}" type="pres">
      <dgm:prSet presAssocID="{8EC1C1E4-3B0B-4A87-9B92-38BA02BBC4B3}" presName="parentText" presStyleLbl="node1" presStyleIdx="4" presStyleCnt="7">
        <dgm:presLayoutVars>
          <dgm:chMax val="0"/>
          <dgm:bulletEnabled val="1"/>
        </dgm:presLayoutVars>
      </dgm:prSet>
      <dgm:spPr/>
    </dgm:pt>
    <dgm:pt modelId="{646C5A5D-F822-4B4F-B945-40A2EFCBDD63}" type="pres">
      <dgm:prSet presAssocID="{8EC1C1E4-3B0B-4A87-9B92-38BA02BBC4B3}" presName="negativeSpace" presStyleCnt="0"/>
      <dgm:spPr/>
    </dgm:pt>
    <dgm:pt modelId="{FD57F69E-B317-4F0D-AA58-45B7827F6833}" type="pres">
      <dgm:prSet presAssocID="{8EC1C1E4-3B0B-4A87-9B92-38BA02BBC4B3}" presName="childText" presStyleLbl="conFgAcc1" presStyleIdx="4" presStyleCnt="7">
        <dgm:presLayoutVars>
          <dgm:bulletEnabled val="1"/>
        </dgm:presLayoutVars>
      </dgm:prSet>
      <dgm:spPr/>
    </dgm:pt>
    <dgm:pt modelId="{BED16EB6-FBC4-42BD-8A0C-211C1F94F73A}" type="pres">
      <dgm:prSet presAssocID="{6B67C6E2-BE8E-4A09-81B0-47E4F0976BF2}" presName="spaceBetweenRectangles" presStyleCnt="0"/>
      <dgm:spPr/>
    </dgm:pt>
    <dgm:pt modelId="{541C8DA0-9694-43D5-B9CA-BF3BC5B7A974}" type="pres">
      <dgm:prSet presAssocID="{8D65E2E4-9254-4B51-8E3A-4802DB6AB7B6}" presName="parentLin" presStyleCnt="0"/>
      <dgm:spPr/>
    </dgm:pt>
    <dgm:pt modelId="{207A110C-D9C0-4E7F-9376-639CA29620CC}" type="pres">
      <dgm:prSet presAssocID="{8D65E2E4-9254-4B51-8E3A-4802DB6AB7B6}" presName="parentLeftMargin" presStyleLbl="node1" presStyleIdx="4" presStyleCnt="7"/>
      <dgm:spPr/>
    </dgm:pt>
    <dgm:pt modelId="{2A80AC9A-676C-4336-A358-BE98CAD8A4C2}" type="pres">
      <dgm:prSet presAssocID="{8D65E2E4-9254-4B51-8E3A-4802DB6AB7B6}" presName="parentText" presStyleLbl="node1" presStyleIdx="5" presStyleCnt="7">
        <dgm:presLayoutVars>
          <dgm:chMax val="0"/>
          <dgm:bulletEnabled val="1"/>
        </dgm:presLayoutVars>
      </dgm:prSet>
      <dgm:spPr/>
    </dgm:pt>
    <dgm:pt modelId="{FB75BE26-941F-42D9-BA8C-3B0FD15DDB56}" type="pres">
      <dgm:prSet presAssocID="{8D65E2E4-9254-4B51-8E3A-4802DB6AB7B6}" presName="negativeSpace" presStyleCnt="0"/>
      <dgm:spPr/>
    </dgm:pt>
    <dgm:pt modelId="{7EF78084-F805-4500-B615-DFC2E23E7BA4}" type="pres">
      <dgm:prSet presAssocID="{8D65E2E4-9254-4B51-8E3A-4802DB6AB7B6}" presName="childText" presStyleLbl="conFgAcc1" presStyleIdx="5" presStyleCnt="7">
        <dgm:presLayoutVars>
          <dgm:bulletEnabled val="1"/>
        </dgm:presLayoutVars>
      </dgm:prSet>
      <dgm:spPr/>
    </dgm:pt>
    <dgm:pt modelId="{2C55DBB0-A20A-4901-B5F6-8F2BA352CC95}" type="pres">
      <dgm:prSet presAssocID="{E3485471-8370-469E-959E-FD6606F3BF99}" presName="spaceBetweenRectangles" presStyleCnt="0"/>
      <dgm:spPr/>
    </dgm:pt>
    <dgm:pt modelId="{92349A9A-6B3D-46F4-925C-7C98DA99E8EB}" type="pres">
      <dgm:prSet presAssocID="{1A084829-506F-439C-B775-A21EFC1E71F4}" presName="parentLin" presStyleCnt="0"/>
      <dgm:spPr/>
    </dgm:pt>
    <dgm:pt modelId="{F79782F4-C688-4708-BB21-D3ABA53D5A88}" type="pres">
      <dgm:prSet presAssocID="{1A084829-506F-439C-B775-A21EFC1E71F4}" presName="parentLeftMargin" presStyleLbl="node1" presStyleIdx="5" presStyleCnt="7"/>
      <dgm:spPr/>
    </dgm:pt>
    <dgm:pt modelId="{9C237222-8AC2-490C-95B1-8217CBA6E89C}" type="pres">
      <dgm:prSet presAssocID="{1A084829-506F-439C-B775-A21EFC1E71F4}" presName="parentText" presStyleLbl="node1" presStyleIdx="6" presStyleCnt="7">
        <dgm:presLayoutVars>
          <dgm:chMax val="0"/>
          <dgm:bulletEnabled val="1"/>
        </dgm:presLayoutVars>
      </dgm:prSet>
      <dgm:spPr/>
    </dgm:pt>
    <dgm:pt modelId="{7E303A14-396F-4BB9-8FE5-8B19F3679136}" type="pres">
      <dgm:prSet presAssocID="{1A084829-506F-439C-B775-A21EFC1E71F4}" presName="negativeSpace" presStyleCnt="0"/>
      <dgm:spPr/>
    </dgm:pt>
    <dgm:pt modelId="{DB8117B2-D37F-4850-80F3-06197D9406C0}" type="pres">
      <dgm:prSet presAssocID="{1A084829-506F-439C-B775-A21EFC1E71F4}" presName="childText" presStyleLbl="conFgAcc1" presStyleIdx="6" presStyleCnt="7">
        <dgm:presLayoutVars>
          <dgm:bulletEnabled val="1"/>
        </dgm:presLayoutVars>
      </dgm:prSet>
      <dgm:spPr/>
    </dgm:pt>
  </dgm:ptLst>
  <dgm:cxnLst>
    <dgm:cxn modelId="{DC84F50E-CD53-4F15-BD7D-19A7245AAA6E}" type="presOf" srcId="{99371AB7-A8D3-4603-8AA2-590A8FDC174E}" destId="{69D017FE-8858-45F8-94DC-21DFD9658C47}" srcOrd="0" destOrd="0" presId="urn:microsoft.com/office/officeart/2005/8/layout/list1"/>
    <dgm:cxn modelId="{77982F12-C3E5-4BD1-85B5-3076F0480303}" type="presOf" srcId="{E8E0440B-F555-429C-A46F-5A72858524D8}" destId="{5BA2B3F1-CD9C-49B9-9CD0-89FCE91CB7DA}" srcOrd="0" destOrd="0" presId="urn:microsoft.com/office/officeart/2005/8/layout/list1"/>
    <dgm:cxn modelId="{1812FD13-78DE-4AAA-830C-1A990261F742}" type="presOf" srcId="{A04F3054-4F69-4E58-A2C2-407AD63A9D20}" destId="{69A92BBF-12C6-4924-8762-35CA957BB915}" srcOrd="1" destOrd="0" presId="urn:microsoft.com/office/officeart/2005/8/layout/list1"/>
    <dgm:cxn modelId="{EA67731B-4BAE-46FE-AF56-010C5E8B598E}" type="presOf" srcId="{A04F3054-4F69-4E58-A2C2-407AD63A9D20}" destId="{04C0454B-FB3F-4DD5-AD0C-7E77CD10A1BD}" srcOrd="0" destOrd="0" presId="urn:microsoft.com/office/officeart/2005/8/layout/list1"/>
    <dgm:cxn modelId="{066B781C-14B8-4975-86D7-C937FCFEE760}" type="presOf" srcId="{99371AB7-A8D3-4603-8AA2-590A8FDC174E}" destId="{D668A6D1-36CB-4A99-8B38-BFFC83685517}" srcOrd="1" destOrd="0" presId="urn:microsoft.com/office/officeart/2005/8/layout/list1"/>
    <dgm:cxn modelId="{F4C4232A-AF4E-4F01-8C7A-05F4CC79DAE7}" srcId="{E8E0440B-F555-429C-A46F-5A72858524D8}" destId="{8D65E2E4-9254-4B51-8E3A-4802DB6AB7B6}" srcOrd="5" destOrd="0" parTransId="{D304AE7A-67F3-4E61-9FBF-2C4B4C094421}" sibTransId="{E3485471-8370-469E-959E-FD6606F3BF99}"/>
    <dgm:cxn modelId="{2C66EC30-7F26-43B9-ADA1-F68574E82469}" type="presOf" srcId="{E7610C80-7434-401D-9471-65364B53829B}" destId="{C918FA70-DD5D-4B43-90E9-2FDC68B11C1A}" srcOrd="1" destOrd="0" presId="urn:microsoft.com/office/officeart/2005/8/layout/list1"/>
    <dgm:cxn modelId="{901C2031-A414-4EB8-A26E-F0D3A530EF22}" type="presOf" srcId="{E7610C80-7434-401D-9471-65364B53829B}" destId="{6EDD3FBE-D641-49E4-8C59-4D11F76412D2}" srcOrd="0" destOrd="0" presId="urn:microsoft.com/office/officeart/2005/8/layout/list1"/>
    <dgm:cxn modelId="{A3F14E44-E217-4129-B4FC-3BCE211AA168}" srcId="{E8E0440B-F555-429C-A46F-5A72858524D8}" destId="{A04F3054-4F69-4E58-A2C2-407AD63A9D20}" srcOrd="1" destOrd="0" parTransId="{7EE31B18-CF17-4B02-A465-C1A9997FB3F0}" sibTransId="{56D0446C-D024-48B7-BB7B-01D4F0645DEE}"/>
    <dgm:cxn modelId="{3A3A927B-B7AA-40B9-BBED-393CC65AACB2}" type="presOf" srcId="{352A9923-511F-4DF8-A686-19EF46C33AE8}" destId="{6E30CD5F-B504-450C-98E7-4A72926F78B0}" srcOrd="1" destOrd="0" presId="urn:microsoft.com/office/officeart/2005/8/layout/list1"/>
    <dgm:cxn modelId="{1E890F8B-6075-45D7-B2F5-820697334DF9}" type="presOf" srcId="{1A084829-506F-439C-B775-A21EFC1E71F4}" destId="{9C237222-8AC2-490C-95B1-8217CBA6E89C}" srcOrd="1" destOrd="0" presId="urn:microsoft.com/office/officeart/2005/8/layout/list1"/>
    <dgm:cxn modelId="{CF19EA99-E7FC-491D-ADF9-B1BE2B46E9D6}" type="presOf" srcId="{8EC1C1E4-3B0B-4A87-9B92-38BA02BBC4B3}" destId="{02E37CC3-9981-4E5A-8D60-36EF2A7BDB6D}" srcOrd="1" destOrd="0" presId="urn:microsoft.com/office/officeart/2005/8/layout/list1"/>
    <dgm:cxn modelId="{06EADCA7-36C4-4EA3-8FC6-1EE142434B59}" type="presOf" srcId="{8D65E2E4-9254-4B51-8E3A-4802DB6AB7B6}" destId="{2A80AC9A-676C-4336-A358-BE98CAD8A4C2}" srcOrd="1" destOrd="0" presId="urn:microsoft.com/office/officeart/2005/8/layout/list1"/>
    <dgm:cxn modelId="{2E3BF5B9-0D06-44C3-9308-6558DD447C3B}" srcId="{E8E0440B-F555-429C-A46F-5A72858524D8}" destId="{352A9923-511F-4DF8-A686-19EF46C33AE8}" srcOrd="2" destOrd="0" parTransId="{26F0830C-3684-4920-9C7E-A53A7D38ECBF}" sibTransId="{57729BE1-8796-43EC-B203-53EB7A819793}"/>
    <dgm:cxn modelId="{4FB737C1-0037-472F-B9F9-DBACD08821C5}" srcId="{E8E0440B-F555-429C-A46F-5A72858524D8}" destId="{99371AB7-A8D3-4603-8AA2-590A8FDC174E}" srcOrd="3" destOrd="0" parTransId="{B61279E6-900C-4588-949D-FB0CBF5DE67A}" sibTransId="{B3DEC69C-D17D-4875-93E2-B57D12375BF4}"/>
    <dgm:cxn modelId="{8AC8DAC1-03AC-4493-B2C2-95942E972EFE}" type="presOf" srcId="{1A084829-506F-439C-B775-A21EFC1E71F4}" destId="{F79782F4-C688-4708-BB21-D3ABA53D5A88}" srcOrd="0" destOrd="0" presId="urn:microsoft.com/office/officeart/2005/8/layout/list1"/>
    <dgm:cxn modelId="{F93E2ED5-77BF-449F-9FD6-A8B53C770FEE}" type="presOf" srcId="{8D65E2E4-9254-4B51-8E3A-4802DB6AB7B6}" destId="{207A110C-D9C0-4E7F-9376-639CA29620CC}" srcOrd="0" destOrd="0" presId="urn:microsoft.com/office/officeart/2005/8/layout/list1"/>
    <dgm:cxn modelId="{695A20E9-FE10-4C92-BFAC-0EA251D965BB}" srcId="{E8E0440B-F555-429C-A46F-5A72858524D8}" destId="{1A084829-506F-439C-B775-A21EFC1E71F4}" srcOrd="6" destOrd="0" parTransId="{FE730305-A824-4A41-B6E8-26E97F4E6D12}" sibTransId="{B3795B5A-9A74-4744-9FFA-3DC5AB08FDA4}"/>
    <dgm:cxn modelId="{050A59E9-C34A-4A63-AFEE-B3854B5DEDD2}" type="presOf" srcId="{8EC1C1E4-3B0B-4A87-9B92-38BA02BBC4B3}" destId="{5168AD5F-EBA3-43C4-ABAD-678DC9886816}" srcOrd="0" destOrd="0" presId="urn:microsoft.com/office/officeart/2005/8/layout/list1"/>
    <dgm:cxn modelId="{378F8CEF-4777-4BCD-850B-31251B1BC33F}" srcId="{E8E0440B-F555-429C-A46F-5A72858524D8}" destId="{E7610C80-7434-401D-9471-65364B53829B}" srcOrd="0" destOrd="0" parTransId="{1DC386BF-BC3B-4571-8B3B-97CE1936E74B}" sibTransId="{2BE98108-D158-47E9-BA7F-778C4F430375}"/>
    <dgm:cxn modelId="{6C332EF3-3068-4CC2-B6D1-E9421C268580}" srcId="{E8E0440B-F555-429C-A46F-5A72858524D8}" destId="{8EC1C1E4-3B0B-4A87-9B92-38BA02BBC4B3}" srcOrd="4" destOrd="0" parTransId="{9BC572F6-90FD-4966-A943-18C27E3FEE1C}" sibTransId="{6B67C6E2-BE8E-4A09-81B0-47E4F0976BF2}"/>
    <dgm:cxn modelId="{E956FFFE-E95E-4441-BC24-4C9A49DF8062}" type="presOf" srcId="{352A9923-511F-4DF8-A686-19EF46C33AE8}" destId="{6B63135A-0BE7-47EF-83D6-DAE374E5D59A}" srcOrd="0" destOrd="0" presId="urn:microsoft.com/office/officeart/2005/8/layout/list1"/>
    <dgm:cxn modelId="{3606E7E6-2A05-454A-B74C-0E5316B33E95}" type="presParOf" srcId="{5BA2B3F1-CD9C-49B9-9CD0-89FCE91CB7DA}" destId="{C7E0CB8D-95BF-4D2F-895A-A58F22865D2A}" srcOrd="0" destOrd="0" presId="urn:microsoft.com/office/officeart/2005/8/layout/list1"/>
    <dgm:cxn modelId="{8BAA84F8-90D4-437C-9247-A7A38D8D71DB}" type="presParOf" srcId="{C7E0CB8D-95BF-4D2F-895A-A58F22865D2A}" destId="{6EDD3FBE-D641-49E4-8C59-4D11F76412D2}" srcOrd="0" destOrd="0" presId="urn:microsoft.com/office/officeart/2005/8/layout/list1"/>
    <dgm:cxn modelId="{54560E61-5957-42D5-864F-4781C485FE0C}" type="presParOf" srcId="{C7E0CB8D-95BF-4D2F-895A-A58F22865D2A}" destId="{C918FA70-DD5D-4B43-90E9-2FDC68B11C1A}" srcOrd="1" destOrd="0" presId="urn:microsoft.com/office/officeart/2005/8/layout/list1"/>
    <dgm:cxn modelId="{EB1C2A85-E025-46B3-8956-06F00A27F651}" type="presParOf" srcId="{5BA2B3F1-CD9C-49B9-9CD0-89FCE91CB7DA}" destId="{248AB684-E52A-4825-BFE5-2F71BEC9D3C1}" srcOrd="1" destOrd="0" presId="urn:microsoft.com/office/officeart/2005/8/layout/list1"/>
    <dgm:cxn modelId="{FD8933E4-3473-4576-A3E3-63137885873C}" type="presParOf" srcId="{5BA2B3F1-CD9C-49B9-9CD0-89FCE91CB7DA}" destId="{5826E1E8-5B92-417A-8BB7-4792F9C12CD5}" srcOrd="2" destOrd="0" presId="urn:microsoft.com/office/officeart/2005/8/layout/list1"/>
    <dgm:cxn modelId="{E9A1C0F6-22FE-4051-8C24-3867B4A22E31}" type="presParOf" srcId="{5BA2B3F1-CD9C-49B9-9CD0-89FCE91CB7DA}" destId="{8B5C4F76-1900-4841-BCE3-EF0121A55EFF}" srcOrd="3" destOrd="0" presId="urn:microsoft.com/office/officeart/2005/8/layout/list1"/>
    <dgm:cxn modelId="{86FADB9B-6293-4684-81B5-A2101B8B3541}" type="presParOf" srcId="{5BA2B3F1-CD9C-49B9-9CD0-89FCE91CB7DA}" destId="{8F4992E2-B80D-439C-96C3-E8935110505F}" srcOrd="4" destOrd="0" presId="urn:microsoft.com/office/officeart/2005/8/layout/list1"/>
    <dgm:cxn modelId="{9088A912-63F5-446E-8266-C36DB5EEEA23}" type="presParOf" srcId="{8F4992E2-B80D-439C-96C3-E8935110505F}" destId="{04C0454B-FB3F-4DD5-AD0C-7E77CD10A1BD}" srcOrd="0" destOrd="0" presId="urn:microsoft.com/office/officeart/2005/8/layout/list1"/>
    <dgm:cxn modelId="{AE210F0B-F368-444B-B0A2-EA7B7AC62BA9}" type="presParOf" srcId="{8F4992E2-B80D-439C-96C3-E8935110505F}" destId="{69A92BBF-12C6-4924-8762-35CA957BB915}" srcOrd="1" destOrd="0" presId="urn:microsoft.com/office/officeart/2005/8/layout/list1"/>
    <dgm:cxn modelId="{C0A95488-42DC-4126-9D7E-46968FCAE9E7}" type="presParOf" srcId="{5BA2B3F1-CD9C-49B9-9CD0-89FCE91CB7DA}" destId="{2B1B8722-738C-4E8F-B177-37ED5865ED08}" srcOrd="5" destOrd="0" presId="urn:microsoft.com/office/officeart/2005/8/layout/list1"/>
    <dgm:cxn modelId="{87B23127-6931-49A0-8EE1-BA3028628324}" type="presParOf" srcId="{5BA2B3F1-CD9C-49B9-9CD0-89FCE91CB7DA}" destId="{25929A16-35A8-4BED-8C24-053705441217}" srcOrd="6" destOrd="0" presId="urn:microsoft.com/office/officeart/2005/8/layout/list1"/>
    <dgm:cxn modelId="{3E974683-D6B8-4120-A09D-961C678D4CD5}" type="presParOf" srcId="{5BA2B3F1-CD9C-49B9-9CD0-89FCE91CB7DA}" destId="{3DC52F38-7E26-4CBC-B867-236270F0E124}" srcOrd="7" destOrd="0" presId="urn:microsoft.com/office/officeart/2005/8/layout/list1"/>
    <dgm:cxn modelId="{412AF8AE-5C6D-46B3-BB41-0000598F016F}" type="presParOf" srcId="{5BA2B3F1-CD9C-49B9-9CD0-89FCE91CB7DA}" destId="{B8AA02DC-C560-4DA2-881C-7EAC00E9F5C0}" srcOrd="8" destOrd="0" presId="urn:microsoft.com/office/officeart/2005/8/layout/list1"/>
    <dgm:cxn modelId="{6CBC0187-BFD0-4785-8382-006120A2C99B}" type="presParOf" srcId="{B8AA02DC-C560-4DA2-881C-7EAC00E9F5C0}" destId="{6B63135A-0BE7-47EF-83D6-DAE374E5D59A}" srcOrd="0" destOrd="0" presId="urn:microsoft.com/office/officeart/2005/8/layout/list1"/>
    <dgm:cxn modelId="{FC9904A0-AC14-4188-887D-77D83A49F656}" type="presParOf" srcId="{B8AA02DC-C560-4DA2-881C-7EAC00E9F5C0}" destId="{6E30CD5F-B504-450C-98E7-4A72926F78B0}" srcOrd="1" destOrd="0" presId="urn:microsoft.com/office/officeart/2005/8/layout/list1"/>
    <dgm:cxn modelId="{F9A9CE96-57B8-4B6A-9634-11A40EFF3C40}" type="presParOf" srcId="{5BA2B3F1-CD9C-49B9-9CD0-89FCE91CB7DA}" destId="{8E75D762-0B9F-4DF3-B7E2-F7AD72A4908B}" srcOrd="9" destOrd="0" presId="urn:microsoft.com/office/officeart/2005/8/layout/list1"/>
    <dgm:cxn modelId="{8687DEED-797C-4950-8768-2A1D39EC78F6}" type="presParOf" srcId="{5BA2B3F1-CD9C-49B9-9CD0-89FCE91CB7DA}" destId="{9FB79D88-4A70-4524-A177-D2C953BB5D2B}" srcOrd="10" destOrd="0" presId="urn:microsoft.com/office/officeart/2005/8/layout/list1"/>
    <dgm:cxn modelId="{560951E2-A2AC-4F07-B425-1F2900F8FB8B}" type="presParOf" srcId="{5BA2B3F1-CD9C-49B9-9CD0-89FCE91CB7DA}" destId="{51F294FB-A5B9-4BB9-812F-4926D1B7F649}" srcOrd="11" destOrd="0" presId="urn:microsoft.com/office/officeart/2005/8/layout/list1"/>
    <dgm:cxn modelId="{3D644BA1-F10C-492E-9828-84E00619B75F}" type="presParOf" srcId="{5BA2B3F1-CD9C-49B9-9CD0-89FCE91CB7DA}" destId="{D0653E56-4903-4571-A182-6110D8F6E6F0}" srcOrd="12" destOrd="0" presId="urn:microsoft.com/office/officeart/2005/8/layout/list1"/>
    <dgm:cxn modelId="{554DF17B-AE69-4E87-A762-66810A483468}" type="presParOf" srcId="{D0653E56-4903-4571-A182-6110D8F6E6F0}" destId="{69D017FE-8858-45F8-94DC-21DFD9658C47}" srcOrd="0" destOrd="0" presId="urn:microsoft.com/office/officeart/2005/8/layout/list1"/>
    <dgm:cxn modelId="{0B717413-0382-405B-AAAC-EBBEB9605A1D}" type="presParOf" srcId="{D0653E56-4903-4571-A182-6110D8F6E6F0}" destId="{D668A6D1-36CB-4A99-8B38-BFFC83685517}" srcOrd="1" destOrd="0" presId="urn:microsoft.com/office/officeart/2005/8/layout/list1"/>
    <dgm:cxn modelId="{DBF0008D-5132-43A7-8C41-CE8FA60C84AC}" type="presParOf" srcId="{5BA2B3F1-CD9C-49B9-9CD0-89FCE91CB7DA}" destId="{2DE2D800-1B2C-4DA5-8577-3EF763F191A7}" srcOrd="13" destOrd="0" presId="urn:microsoft.com/office/officeart/2005/8/layout/list1"/>
    <dgm:cxn modelId="{E965333E-9CA0-4253-8D27-8C26F3D9FBEB}" type="presParOf" srcId="{5BA2B3F1-CD9C-49B9-9CD0-89FCE91CB7DA}" destId="{E51CF118-5572-427B-80E9-40A7C70C957B}" srcOrd="14" destOrd="0" presId="urn:microsoft.com/office/officeart/2005/8/layout/list1"/>
    <dgm:cxn modelId="{960CC769-EBE2-4A6B-85D9-ECE10C36B673}" type="presParOf" srcId="{5BA2B3F1-CD9C-49B9-9CD0-89FCE91CB7DA}" destId="{5D9D788E-7B8C-4D83-AD56-3E001A59BEE4}" srcOrd="15" destOrd="0" presId="urn:microsoft.com/office/officeart/2005/8/layout/list1"/>
    <dgm:cxn modelId="{CCB599BE-80C8-4449-AF0B-D4E7C43DEB25}" type="presParOf" srcId="{5BA2B3F1-CD9C-49B9-9CD0-89FCE91CB7DA}" destId="{B0845A64-F3D4-429F-9DFB-46890DDEFB9A}" srcOrd="16" destOrd="0" presId="urn:microsoft.com/office/officeart/2005/8/layout/list1"/>
    <dgm:cxn modelId="{379DAA3C-C89C-47C5-AF6A-40DFAF316072}" type="presParOf" srcId="{B0845A64-F3D4-429F-9DFB-46890DDEFB9A}" destId="{5168AD5F-EBA3-43C4-ABAD-678DC9886816}" srcOrd="0" destOrd="0" presId="urn:microsoft.com/office/officeart/2005/8/layout/list1"/>
    <dgm:cxn modelId="{D7F6F07B-CA3A-4762-AD65-FD225651BD7B}" type="presParOf" srcId="{B0845A64-F3D4-429F-9DFB-46890DDEFB9A}" destId="{02E37CC3-9981-4E5A-8D60-36EF2A7BDB6D}" srcOrd="1" destOrd="0" presId="urn:microsoft.com/office/officeart/2005/8/layout/list1"/>
    <dgm:cxn modelId="{A060EA56-5C53-48F1-80ED-B6143FF182CC}" type="presParOf" srcId="{5BA2B3F1-CD9C-49B9-9CD0-89FCE91CB7DA}" destId="{646C5A5D-F822-4B4F-B945-40A2EFCBDD63}" srcOrd="17" destOrd="0" presId="urn:microsoft.com/office/officeart/2005/8/layout/list1"/>
    <dgm:cxn modelId="{61AF363A-FAE2-4A58-A8A8-3DC31B6734CB}" type="presParOf" srcId="{5BA2B3F1-CD9C-49B9-9CD0-89FCE91CB7DA}" destId="{FD57F69E-B317-4F0D-AA58-45B7827F6833}" srcOrd="18" destOrd="0" presId="urn:microsoft.com/office/officeart/2005/8/layout/list1"/>
    <dgm:cxn modelId="{352BECD9-74F4-4943-BE2F-200A84231C0F}" type="presParOf" srcId="{5BA2B3F1-CD9C-49B9-9CD0-89FCE91CB7DA}" destId="{BED16EB6-FBC4-42BD-8A0C-211C1F94F73A}" srcOrd="19" destOrd="0" presId="urn:microsoft.com/office/officeart/2005/8/layout/list1"/>
    <dgm:cxn modelId="{5D616107-3F99-4A59-8277-BCA75F486165}" type="presParOf" srcId="{5BA2B3F1-CD9C-49B9-9CD0-89FCE91CB7DA}" destId="{541C8DA0-9694-43D5-B9CA-BF3BC5B7A974}" srcOrd="20" destOrd="0" presId="urn:microsoft.com/office/officeart/2005/8/layout/list1"/>
    <dgm:cxn modelId="{47DE3258-5D26-40A9-8437-FDEE762A34E6}" type="presParOf" srcId="{541C8DA0-9694-43D5-B9CA-BF3BC5B7A974}" destId="{207A110C-D9C0-4E7F-9376-639CA29620CC}" srcOrd="0" destOrd="0" presId="urn:microsoft.com/office/officeart/2005/8/layout/list1"/>
    <dgm:cxn modelId="{4476EADB-6BF7-4B51-BD64-4E37BC321531}" type="presParOf" srcId="{541C8DA0-9694-43D5-B9CA-BF3BC5B7A974}" destId="{2A80AC9A-676C-4336-A358-BE98CAD8A4C2}" srcOrd="1" destOrd="0" presId="urn:microsoft.com/office/officeart/2005/8/layout/list1"/>
    <dgm:cxn modelId="{72E426A4-F4B3-4EFC-A1C2-DD667722B923}" type="presParOf" srcId="{5BA2B3F1-CD9C-49B9-9CD0-89FCE91CB7DA}" destId="{FB75BE26-941F-42D9-BA8C-3B0FD15DDB56}" srcOrd="21" destOrd="0" presId="urn:microsoft.com/office/officeart/2005/8/layout/list1"/>
    <dgm:cxn modelId="{336960EB-EFA4-480B-8F7F-B725904B89CF}" type="presParOf" srcId="{5BA2B3F1-CD9C-49B9-9CD0-89FCE91CB7DA}" destId="{7EF78084-F805-4500-B615-DFC2E23E7BA4}" srcOrd="22" destOrd="0" presId="urn:microsoft.com/office/officeart/2005/8/layout/list1"/>
    <dgm:cxn modelId="{8A6BFD92-9B65-41C6-95CF-1E4E1F7EDB36}" type="presParOf" srcId="{5BA2B3F1-CD9C-49B9-9CD0-89FCE91CB7DA}" destId="{2C55DBB0-A20A-4901-B5F6-8F2BA352CC95}" srcOrd="23" destOrd="0" presId="urn:microsoft.com/office/officeart/2005/8/layout/list1"/>
    <dgm:cxn modelId="{16179BFF-A981-4C88-B4DC-FCAB81D4FED8}" type="presParOf" srcId="{5BA2B3F1-CD9C-49B9-9CD0-89FCE91CB7DA}" destId="{92349A9A-6B3D-46F4-925C-7C98DA99E8EB}" srcOrd="24" destOrd="0" presId="urn:microsoft.com/office/officeart/2005/8/layout/list1"/>
    <dgm:cxn modelId="{A7D7E687-F566-47D1-964F-EADD0C6CC3E4}" type="presParOf" srcId="{92349A9A-6B3D-46F4-925C-7C98DA99E8EB}" destId="{F79782F4-C688-4708-BB21-D3ABA53D5A88}" srcOrd="0" destOrd="0" presId="urn:microsoft.com/office/officeart/2005/8/layout/list1"/>
    <dgm:cxn modelId="{C26088F1-1C89-46B5-AB9C-757C1171F56D}" type="presParOf" srcId="{92349A9A-6B3D-46F4-925C-7C98DA99E8EB}" destId="{9C237222-8AC2-490C-95B1-8217CBA6E89C}" srcOrd="1" destOrd="0" presId="urn:microsoft.com/office/officeart/2005/8/layout/list1"/>
    <dgm:cxn modelId="{3C788043-9755-467C-969D-575E4B355374}" type="presParOf" srcId="{5BA2B3F1-CD9C-49B9-9CD0-89FCE91CB7DA}" destId="{7E303A14-396F-4BB9-8FE5-8B19F3679136}" srcOrd="25" destOrd="0" presId="urn:microsoft.com/office/officeart/2005/8/layout/list1"/>
    <dgm:cxn modelId="{50A0E6D3-66CC-4ED4-A7F5-82E795CE544C}" type="presParOf" srcId="{5BA2B3F1-CD9C-49B9-9CD0-89FCE91CB7DA}" destId="{DB8117B2-D37F-4850-80F3-06197D9406C0}"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83445F-E65A-4221-BDB6-840827C0CFEA}"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EB62432-8C60-4536-91FF-4B93B04B55F2}">
      <dgm:prSet/>
      <dgm:spPr/>
      <dgm:t>
        <a:bodyPr/>
        <a:lstStyle/>
        <a:p>
          <a:r>
            <a:rPr lang="en-US"/>
            <a:t>If a district has been identified noncompliant and/or not met state target in the same area/indicator for </a:t>
          </a:r>
          <a:r>
            <a:rPr lang="en-US" i="1" u="sng"/>
            <a:t>three</a:t>
          </a:r>
          <a:r>
            <a:rPr lang="en-US"/>
            <a:t> consecutive years, the district must also complete additional activities. </a:t>
          </a:r>
        </a:p>
      </dgm:t>
    </dgm:pt>
    <dgm:pt modelId="{135B8F4E-5DF3-4E66-B1C3-BD40E1260636}" type="parTrans" cxnId="{3CF3BD3B-68C6-44BB-93B5-2009B1DA6B43}">
      <dgm:prSet/>
      <dgm:spPr/>
      <dgm:t>
        <a:bodyPr/>
        <a:lstStyle/>
        <a:p>
          <a:endParaRPr lang="en-US"/>
        </a:p>
      </dgm:t>
    </dgm:pt>
    <dgm:pt modelId="{006FBDA4-D35F-4E0E-A3F2-F121A02F19D2}" type="sibTrans" cxnId="{3CF3BD3B-68C6-44BB-93B5-2009B1DA6B43}">
      <dgm:prSet/>
      <dgm:spPr/>
      <dgm:t>
        <a:bodyPr/>
        <a:lstStyle/>
        <a:p>
          <a:endParaRPr lang="en-US"/>
        </a:p>
      </dgm:t>
    </dgm:pt>
    <dgm:pt modelId="{49797B15-95CB-475E-A4A6-44BE0E3DDAFB}">
      <dgm:prSet/>
      <dgm:spPr/>
      <dgm:t>
        <a:bodyPr/>
        <a:lstStyle/>
        <a:p>
          <a:r>
            <a:rPr lang="en-US"/>
            <a:t>Activities are developed on a tiered system depending on the number of consecutive years for an area with a growth measure built in.  </a:t>
          </a:r>
        </a:p>
      </dgm:t>
    </dgm:pt>
    <dgm:pt modelId="{C8278E68-0E86-4A2A-AB67-88D73C9111F8}" type="parTrans" cxnId="{3AA0638F-4103-4702-ABA7-C207854855CE}">
      <dgm:prSet/>
      <dgm:spPr/>
      <dgm:t>
        <a:bodyPr/>
        <a:lstStyle/>
        <a:p>
          <a:endParaRPr lang="en-US"/>
        </a:p>
      </dgm:t>
    </dgm:pt>
    <dgm:pt modelId="{02CB7E7A-C828-47BF-8300-DD66E73CFB03}" type="sibTrans" cxnId="{3AA0638F-4103-4702-ABA7-C207854855CE}">
      <dgm:prSet/>
      <dgm:spPr/>
      <dgm:t>
        <a:bodyPr/>
        <a:lstStyle/>
        <a:p>
          <a:endParaRPr lang="en-US"/>
        </a:p>
      </dgm:t>
    </dgm:pt>
    <dgm:pt modelId="{368E8162-600A-46FA-BD95-1523CCEECA95}" type="pres">
      <dgm:prSet presAssocID="{AB83445F-E65A-4221-BDB6-840827C0CFEA}" presName="vert0" presStyleCnt="0">
        <dgm:presLayoutVars>
          <dgm:dir/>
          <dgm:animOne val="branch"/>
          <dgm:animLvl val="lvl"/>
        </dgm:presLayoutVars>
      </dgm:prSet>
      <dgm:spPr/>
    </dgm:pt>
    <dgm:pt modelId="{EC97135E-737B-4B90-BB05-B7020BAE2C42}" type="pres">
      <dgm:prSet presAssocID="{8EB62432-8C60-4536-91FF-4B93B04B55F2}" presName="thickLine" presStyleLbl="alignNode1" presStyleIdx="0" presStyleCnt="2"/>
      <dgm:spPr/>
    </dgm:pt>
    <dgm:pt modelId="{C7B19DF0-2C44-429D-BB98-775B60AFF201}" type="pres">
      <dgm:prSet presAssocID="{8EB62432-8C60-4536-91FF-4B93B04B55F2}" presName="horz1" presStyleCnt="0"/>
      <dgm:spPr/>
    </dgm:pt>
    <dgm:pt modelId="{E23AA204-FBC1-41DA-A670-1D556E75E526}" type="pres">
      <dgm:prSet presAssocID="{8EB62432-8C60-4536-91FF-4B93B04B55F2}" presName="tx1" presStyleLbl="revTx" presStyleIdx="0" presStyleCnt="2"/>
      <dgm:spPr/>
    </dgm:pt>
    <dgm:pt modelId="{1D91B4D8-E900-4CF8-9BFD-7D0C0E459FDB}" type="pres">
      <dgm:prSet presAssocID="{8EB62432-8C60-4536-91FF-4B93B04B55F2}" presName="vert1" presStyleCnt="0"/>
      <dgm:spPr/>
    </dgm:pt>
    <dgm:pt modelId="{985CE8CA-20ED-4AC5-B3E7-2D95E190A788}" type="pres">
      <dgm:prSet presAssocID="{49797B15-95CB-475E-A4A6-44BE0E3DDAFB}" presName="thickLine" presStyleLbl="alignNode1" presStyleIdx="1" presStyleCnt="2"/>
      <dgm:spPr/>
    </dgm:pt>
    <dgm:pt modelId="{4BA8BDEF-A328-40C6-8515-707768B80868}" type="pres">
      <dgm:prSet presAssocID="{49797B15-95CB-475E-A4A6-44BE0E3DDAFB}" presName="horz1" presStyleCnt="0"/>
      <dgm:spPr/>
    </dgm:pt>
    <dgm:pt modelId="{867DF453-927E-438A-BC00-042209C0CC8C}" type="pres">
      <dgm:prSet presAssocID="{49797B15-95CB-475E-A4A6-44BE0E3DDAFB}" presName="tx1" presStyleLbl="revTx" presStyleIdx="1" presStyleCnt="2"/>
      <dgm:spPr/>
    </dgm:pt>
    <dgm:pt modelId="{BF9694C8-DA67-4561-9E4F-52C64C90EF94}" type="pres">
      <dgm:prSet presAssocID="{49797B15-95CB-475E-A4A6-44BE0E3DDAFB}" presName="vert1" presStyleCnt="0"/>
      <dgm:spPr/>
    </dgm:pt>
  </dgm:ptLst>
  <dgm:cxnLst>
    <dgm:cxn modelId="{5248B72B-3071-4849-BFE9-9296DFD82C73}" type="presOf" srcId="{8EB62432-8C60-4536-91FF-4B93B04B55F2}" destId="{E23AA204-FBC1-41DA-A670-1D556E75E526}" srcOrd="0" destOrd="0" presId="urn:microsoft.com/office/officeart/2008/layout/LinedList"/>
    <dgm:cxn modelId="{5B2F0E30-ABA3-4DF4-8B0C-29F24644DB50}" type="presOf" srcId="{AB83445F-E65A-4221-BDB6-840827C0CFEA}" destId="{368E8162-600A-46FA-BD95-1523CCEECA95}" srcOrd="0" destOrd="0" presId="urn:microsoft.com/office/officeart/2008/layout/LinedList"/>
    <dgm:cxn modelId="{3CF3BD3B-68C6-44BB-93B5-2009B1DA6B43}" srcId="{AB83445F-E65A-4221-BDB6-840827C0CFEA}" destId="{8EB62432-8C60-4536-91FF-4B93B04B55F2}" srcOrd="0" destOrd="0" parTransId="{135B8F4E-5DF3-4E66-B1C3-BD40E1260636}" sibTransId="{006FBDA4-D35F-4E0E-A3F2-F121A02F19D2}"/>
    <dgm:cxn modelId="{3AA0638F-4103-4702-ABA7-C207854855CE}" srcId="{AB83445F-E65A-4221-BDB6-840827C0CFEA}" destId="{49797B15-95CB-475E-A4A6-44BE0E3DDAFB}" srcOrd="1" destOrd="0" parTransId="{C8278E68-0E86-4A2A-AB67-88D73C9111F8}" sibTransId="{02CB7E7A-C828-47BF-8300-DD66E73CFB03}"/>
    <dgm:cxn modelId="{BC627D9D-8410-47BC-A166-4A2E4E981385}" type="presOf" srcId="{49797B15-95CB-475E-A4A6-44BE0E3DDAFB}" destId="{867DF453-927E-438A-BC00-042209C0CC8C}" srcOrd="0" destOrd="0" presId="urn:microsoft.com/office/officeart/2008/layout/LinedList"/>
    <dgm:cxn modelId="{3A6691D6-D6E0-4FFC-A6F1-9F1051BCEB20}" type="presParOf" srcId="{368E8162-600A-46FA-BD95-1523CCEECA95}" destId="{EC97135E-737B-4B90-BB05-B7020BAE2C42}" srcOrd="0" destOrd="0" presId="urn:microsoft.com/office/officeart/2008/layout/LinedList"/>
    <dgm:cxn modelId="{5122AE8A-4572-4164-8050-C83182DC0A1C}" type="presParOf" srcId="{368E8162-600A-46FA-BD95-1523CCEECA95}" destId="{C7B19DF0-2C44-429D-BB98-775B60AFF201}" srcOrd="1" destOrd="0" presId="urn:microsoft.com/office/officeart/2008/layout/LinedList"/>
    <dgm:cxn modelId="{D004C29B-3211-476E-A82B-C3199611B698}" type="presParOf" srcId="{C7B19DF0-2C44-429D-BB98-775B60AFF201}" destId="{E23AA204-FBC1-41DA-A670-1D556E75E526}" srcOrd="0" destOrd="0" presId="urn:microsoft.com/office/officeart/2008/layout/LinedList"/>
    <dgm:cxn modelId="{C5B335F4-3EE1-4F19-B0EB-5A6605632AC2}" type="presParOf" srcId="{C7B19DF0-2C44-429D-BB98-775B60AFF201}" destId="{1D91B4D8-E900-4CF8-9BFD-7D0C0E459FDB}" srcOrd="1" destOrd="0" presId="urn:microsoft.com/office/officeart/2008/layout/LinedList"/>
    <dgm:cxn modelId="{FC42A579-0F05-45DD-82E0-8E66E8EBD83A}" type="presParOf" srcId="{368E8162-600A-46FA-BD95-1523CCEECA95}" destId="{985CE8CA-20ED-4AC5-B3E7-2D95E190A788}" srcOrd="2" destOrd="0" presId="urn:microsoft.com/office/officeart/2008/layout/LinedList"/>
    <dgm:cxn modelId="{44E8FD12-A835-4FF5-8E7A-9CC3416EB773}" type="presParOf" srcId="{368E8162-600A-46FA-BD95-1523CCEECA95}" destId="{4BA8BDEF-A328-40C6-8515-707768B80868}" srcOrd="3" destOrd="0" presId="urn:microsoft.com/office/officeart/2008/layout/LinedList"/>
    <dgm:cxn modelId="{1B392AC9-A841-422F-9DF1-FAF9EC287E77}" type="presParOf" srcId="{4BA8BDEF-A328-40C6-8515-707768B80868}" destId="{867DF453-927E-438A-BC00-042209C0CC8C}" srcOrd="0" destOrd="0" presId="urn:microsoft.com/office/officeart/2008/layout/LinedList"/>
    <dgm:cxn modelId="{05F72EB4-3CF3-49DA-8904-8A33C9A03702}" type="presParOf" srcId="{4BA8BDEF-A328-40C6-8515-707768B80868}" destId="{BF9694C8-DA67-4561-9E4F-52C64C90EF9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77A9A4-C2C3-4A0B-A262-7270975D3E61}" type="doc">
      <dgm:prSet loTypeId="urn:microsoft.com/office/officeart/2016/7/layout/ChevronBlockProcess" loCatId="process" qsTypeId="urn:microsoft.com/office/officeart/2005/8/quickstyle/simple1" qsCatId="simple" csTypeId="urn:microsoft.com/office/officeart/2005/8/colors/colorful5" csCatId="colorful" phldr="1"/>
      <dgm:spPr/>
      <dgm:t>
        <a:bodyPr/>
        <a:lstStyle/>
        <a:p>
          <a:endParaRPr lang="en-US"/>
        </a:p>
      </dgm:t>
    </dgm:pt>
    <dgm:pt modelId="{AF230CB3-773B-4CC8-A203-BF2F23A0E95A}">
      <dgm:prSet custT="1"/>
      <dgm:spPr/>
      <dgm:t>
        <a:bodyPr/>
        <a:lstStyle/>
        <a:p>
          <a:r>
            <a:rPr lang="en-US" sz="2000" dirty="0"/>
            <a:t>Tier 1-3</a:t>
          </a:r>
          <a:r>
            <a:rPr lang="en-US" sz="2000" baseline="30000" dirty="0"/>
            <a:t>rd</a:t>
          </a:r>
          <a:r>
            <a:rPr lang="en-US" sz="2000" dirty="0"/>
            <a:t> Year</a:t>
          </a:r>
        </a:p>
      </dgm:t>
    </dgm:pt>
    <dgm:pt modelId="{99CF6EA9-CFF5-4E84-8F55-86E9F19D0F3E}" type="parTrans" cxnId="{47975A0B-443A-4380-994B-4D9BF9DA4C6E}">
      <dgm:prSet/>
      <dgm:spPr/>
      <dgm:t>
        <a:bodyPr/>
        <a:lstStyle/>
        <a:p>
          <a:endParaRPr lang="en-US"/>
        </a:p>
      </dgm:t>
    </dgm:pt>
    <dgm:pt modelId="{C44F6BF1-863C-4549-8A55-56973218EFFC}" type="sibTrans" cxnId="{47975A0B-443A-4380-994B-4D9BF9DA4C6E}">
      <dgm:prSet/>
      <dgm:spPr/>
      <dgm:t>
        <a:bodyPr/>
        <a:lstStyle/>
        <a:p>
          <a:endParaRPr lang="en-US"/>
        </a:p>
      </dgm:t>
    </dgm:pt>
    <dgm:pt modelId="{B0311D38-A77A-42E9-BD37-5D53E5D342B7}">
      <dgm:prSet custT="1"/>
      <dgm:spPr/>
      <dgm:t>
        <a:bodyPr/>
        <a:lstStyle/>
        <a:p>
          <a:pPr>
            <a:buFont typeface="Arial" panose="020B0604020202020204" pitchFamily="34" charset="0"/>
            <a:buNone/>
          </a:pPr>
          <a:r>
            <a:rPr lang="en-US" sz="1800" dirty="0"/>
            <a:t>Review past 2 years root cause findings</a:t>
          </a:r>
        </a:p>
      </dgm:t>
    </dgm:pt>
    <dgm:pt modelId="{C2AD0168-B1C5-40BF-A40C-12A5499CEBA8}" type="parTrans" cxnId="{90BAC59E-24BE-4A37-8036-E5111B56FC20}">
      <dgm:prSet/>
      <dgm:spPr/>
      <dgm:t>
        <a:bodyPr/>
        <a:lstStyle/>
        <a:p>
          <a:endParaRPr lang="en-US"/>
        </a:p>
      </dgm:t>
    </dgm:pt>
    <dgm:pt modelId="{69DFECBB-726B-4386-9C7F-950AA264CADF}" type="sibTrans" cxnId="{90BAC59E-24BE-4A37-8036-E5111B56FC20}">
      <dgm:prSet/>
      <dgm:spPr/>
      <dgm:t>
        <a:bodyPr/>
        <a:lstStyle/>
        <a:p>
          <a:endParaRPr lang="en-US"/>
        </a:p>
      </dgm:t>
    </dgm:pt>
    <dgm:pt modelId="{1C8CE8E9-3131-4914-A11D-D831C9E66A29}">
      <dgm:prSet custT="1"/>
      <dgm:spPr/>
      <dgm:t>
        <a:bodyPr/>
        <a:lstStyle/>
        <a:p>
          <a:endParaRPr lang="en-US" sz="2800" dirty="0"/>
        </a:p>
        <a:p>
          <a:r>
            <a:rPr lang="en-US" sz="2000" dirty="0"/>
            <a:t>Tier 2-4</a:t>
          </a:r>
          <a:r>
            <a:rPr lang="en-US" sz="2000" baseline="30000" dirty="0"/>
            <a:t>th</a:t>
          </a:r>
          <a:r>
            <a:rPr lang="en-US" sz="2000" dirty="0"/>
            <a:t> Year</a:t>
          </a:r>
          <a:r>
            <a:rPr lang="en-US" sz="2800" dirty="0"/>
            <a:t>	 		</a:t>
          </a:r>
        </a:p>
      </dgm:t>
    </dgm:pt>
    <dgm:pt modelId="{46543D97-E9B0-48C6-A425-FBF2947A8257}" type="parTrans" cxnId="{9F5FADCB-33DB-44E0-8C9C-87F8A40CFBEA}">
      <dgm:prSet/>
      <dgm:spPr/>
      <dgm:t>
        <a:bodyPr/>
        <a:lstStyle/>
        <a:p>
          <a:endParaRPr lang="en-US"/>
        </a:p>
      </dgm:t>
    </dgm:pt>
    <dgm:pt modelId="{0355E1F6-AFAB-4776-ABE8-1DCBCE0089AC}" type="sibTrans" cxnId="{9F5FADCB-33DB-44E0-8C9C-87F8A40CFBEA}">
      <dgm:prSet/>
      <dgm:spPr/>
      <dgm:t>
        <a:bodyPr/>
        <a:lstStyle/>
        <a:p>
          <a:endParaRPr lang="en-US"/>
        </a:p>
      </dgm:t>
    </dgm:pt>
    <dgm:pt modelId="{A863C1AB-FFBC-4639-B22F-B02190C32B44}">
      <dgm:prSet custT="1"/>
      <dgm:spPr/>
      <dgm:t>
        <a:bodyPr/>
        <a:lstStyle/>
        <a:p>
          <a:r>
            <a:rPr lang="en-US" sz="1800" dirty="0"/>
            <a:t>Review past 3 years root cause findings</a:t>
          </a:r>
        </a:p>
      </dgm:t>
    </dgm:pt>
    <dgm:pt modelId="{E1BFBD04-0902-47EB-B7B5-951E7A2EBD7C}" type="parTrans" cxnId="{73E82255-46F0-47B7-A1FA-3B955A55FE30}">
      <dgm:prSet/>
      <dgm:spPr/>
      <dgm:t>
        <a:bodyPr/>
        <a:lstStyle/>
        <a:p>
          <a:endParaRPr lang="en-US"/>
        </a:p>
      </dgm:t>
    </dgm:pt>
    <dgm:pt modelId="{1BDF2060-84DD-4E83-BA63-6E433F8F74CB}" type="sibTrans" cxnId="{73E82255-46F0-47B7-A1FA-3B955A55FE30}">
      <dgm:prSet/>
      <dgm:spPr/>
      <dgm:t>
        <a:bodyPr/>
        <a:lstStyle/>
        <a:p>
          <a:endParaRPr lang="en-US"/>
        </a:p>
      </dgm:t>
    </dgm:pt>
    <dgm:pt modelId="{B684E4F6-B4B9-4E4B-AB6C-64A9C43CA168}">
      <dgm:prSet custT="1"/>
      <dgm:spPr/>
      <dgm:t>
        <a:bodyPr/>
        <a:lstStyle/>
        <a:p>
          <a:endParaRPr lang="en-US" sz="2000" dirty="0"/>
        </a:p>
        <a:p>
          <a:r>
            <a:rPr lang="en-US" sz="2000" dirty="0"/>
            <a:t>Tier 3- 5</a:t>
          </a:r>
          <a:r>
            <a:rPr lang="en-US" sz="2000" baseline="30000" dirty="0"/>
            <a:t>th</a:t>
          </a:r>
          <a:r>
            <a:rPr lang="en-US" sz="2000" dirty="0"/>
            <a:t> Year Plus </a:t>
          </a:r>
          <a:r>
            <a:rPr lang="en-US" sz="2400" dirty="0"/>
            <a:t>	  </a:t>
          </a:r>
        </a:p>
      </dgm:t>
    </dgm:pt>
    <dgm:pt modelId="{12E2D700-7CE6-43FB-823E-1C73F8C472AD}" type="parTrans" cxnId="{7D771805-4E09-489D-B084-1DAB00A71C1F}">
      <dgm:prSet/>
      <dgm:spPr/>
      <dgm:t>
        <a:bodyPr/>
        <a:lstStyle/>
        <a:p>
          <a:endParaRPr lang="en-US"/>
        </a:p>
      </dgm:t>
    </dgm:pt>
    <dgm:pt modelId="{6E0C892D-FCE8-4D4B-AECB-B3373DEFC2E7}" type="sibTrans" cxnId="{7D771805-4E09-489D-B084-1DAB00A71C1F}">
      <dgm:prSet/>
      <dgm:spPr/>
      <dgm:t>
        <a:bodyPr/>
        <a:lstStyle/>
        <a:p>
          <a:endParaRPr lang="en-US"/>
        </a:p>
      </dgm:t>
    </dgm:pt>
    <dgm:pt modelId="{D281501B-4C9B-4C0B-9DBC-441D9B5740C7}">
      <dgm:prSet custT="1"/>
      <dgm:spPr/>
      <dgm:t>
        <a:bodyPr/>
        <a:lstStyle/>
        <a:p>
          <a:r>
            <a:rPr lang="en-US" sz="1800" dirty="0"/>
            <a:t>Review past 4 years root cause findings</a:t>
          </a:r>
        </a:p>
      </dgm:t>
    </dgm:pt>
    <dgm:pt modelId="{0DCC8DAF-3F8D-4482-85CC-884308EAE0DF}" type="parTrans" cxnId="{7EBE8991-182A-4621-A661-F1BC992988C1}">
      <dgm:prSet/>
      <dgm:spPr/>
      <dgm:t>
        <a:bodyPr/>
        <a:lstStyle/>
        <a:p>
          <a:endParaRPr lang="en-US"/>
        </a:p>
      </dgm:t>
    </dgm:pt>
    <dgm:pt modelId="{1154C7D2-31FE-45DD-99CF-2B8016C78428}" type="sibTrans" cxnId="{7EBE8991-182A-4621-A661-F1BC992988C1}">
      <dgm:prSet/>
      <dgm:spPr/>
      <dgm:t>
        <a:bodyPr/>
        <a:lstStyle/>
        <a:p>
          <a:endParaRPr lang="en-US"/>
        </a:p>
      </dgm:t>
    </dgm:pt>
    <dgm:pt modelId="{985F198F-AD77-4AC5-A694-1C0089A92F57}">
      <dgm:prSet custT="1"/>
      <dgm:spPr/>
      <dgm:t>
        <a:bodyPr/>
        <a:lstStyle/>
        <a:p>
          <a:r>
            <a:rPr lang="en-US" sz="1800" dirty="0"/>
            <a:t>Utilize 615 funds to address improvement plan. </a:t>
          </a:r>
        </a:p>
      </dgm:t>
    </dgm:pt>
    <dgm:pt modelId="{AF9463AC-5413-4F16-8A74-D1FDEA795E5E}" type="parTrans" cxnId="{B7E72175-10E6-434E-8C29-24ACB4A8042B}">
      <dgm:prSet/>
      <dgm:spPr/>
      <dgm:t>
        <a:bodyPr/>
        <a:lstStyle/>
        <a:p>
          <a:endParaRPr lang="en-US"/>
        </a:p>
      </dgm:t>
    </dgm:pt>
    <dgm:pt modelId="{076EDFBE-B390-452A-8DBC-E0F86E6E452F}" type="sibTrans" cxnId="{B7E72175-10E6-434E-8C29-24ACB4A8042B}">
      <dgm:prSet/>
      <dgm:spPr/>
      <dgm:t>
        <a:bodyPr/>
        <a:lstStyle/>
        <a:p>
          <a:endParaRPr lang="en-US"/>
        </a:p>
      </dgm:t>
    </dgm:pt>
    <dgm:pt modelId="{2A7AE6FC-9928-40AE-BC93-E7BEBFE96E53}">
      <dgm:prSet custT="1"/>
      <dgm:spPr/>
      <dgm:t>
        <a:bodyPr/>
        <a:lstStyle/>
        <a:p>
          <a:r>
            <a:rPr lang="en-US" sz="1800" dirty="0"/>
            <a:t>Develop/utilize Parent Advisory Board </a:t>
          </a:r>
        </a:p>
      </dgm:t>
    </dgm:pt>
    <dgm:pt modelId="{59E0367A-6E83-42AC-89DA-57B77833B371}" type="parTrans" cxnId="{E9D2E35C-2C62-4BF2-A6CF-33860FEAC6DF}">
      <dgm:prSet/>
      <dgm:spPr/>
      <dgm:t>
        <a:bodyPr/>
        <a:lstStyle/>
        <a:p>
          <a:endParaRPr lang="en-US"/>
        </a:p>
      </dgm:t>
    </dgm:pt>
    <dgm:pt modelId="{6774401E-F1F4-4C6E-ACD3-E419B3113B60}" type="sibTrans" cxnId="{E9D2E35C-2C62-4BF2-A6CF-33860FEAC6DF}">
      <dgm:prSet/>
      <dgm:spPr/>
      <dgm:t>
        <a:bodyPr/>
        <a:lstStyle/>
        <a:p>
          <a:endParaRPr lang="en-US"/>
        </a:p>
      </dgm:t>
    </dgm:pt>
    <dgm:pt modelId="{8B0FF4E3-4165-499D-B51F-85F714FA199E}">
      <dgm:prSet custT="1"/>
      <dgm:spPr/>
      <dgm:t>
        <a:bodyPr/>
        <a:lstStyle/>
        <a:p>
          <a:r>
            <a:rPr lang="en-US" sz="1800" dirty="0"/>
            <a:t>Use 615 funds to address improvement plan implementation.</a:t>
          </a:r>
        </a:p>
      </dgm:t>
    </dgm:pt>
    <dgm:pt modelId="{388FBAB5-6CA0-4054-9CF9-FDA04949ED0F}" type="parTrans" cxnId="{E084889A-78CD-4C30-978F-8A85B1FDD226}">
      <dgm:prSet/>
      <dgm:spPr/>
      <dgm:t>
        <a:bodyPr/>
        <a:lstStyle/>
        <a:p>
          <a:endParaRPr lang="en-US"/>
        </a:p>
      </dgm:t>
    </dgm:pt>
    <dgm:pt modelId="{EC54B384-5E6E-4616-8ABC-0DE94B64281F}" type="sibTrans" cxnId="{E084889A-78CD-4C30-978F-8A85B1FDD226}">
      <dgm:prSet/>
      <dgm:spPr/>
      <dgm:t>
        <a:bodyPr/>
        <a:lstStyle/>
        <a:p>
          <a:endParaRPr lang="en-US"/>
        </a:p>
      </dgm:t>
    </dgm:pt>
    <dgm:pt modelId="{027CB646-79CE-4EC7-8DBF-056C4CA6C724}">
      <dgm:prSet custT="1"/>
      <dgm:spPr/>
      <dgm:t>
        <a:bodyPr/>
        <a:lstStyle/>
        <a:p>
          <a:r>
            <a:rPr lang="en-US" sz="1800" dirty="0"/>
            <a:t>Use 615 funds to address improvement plan implementation.</a:t>
          </a:r>
        </a:p>
      </dgm:t>
    </dgm:pt>
    <dgm:pt modelId="{D8DEF8D2-CE85-4E69-8A99-A60ABC3265B5}" type="parTrans" cxnId="{3F3653F5-7609-4EE1-926A-F45F8F710DFA}">
      <dgm:prSet/>
      <dgm:spPr/>
      <dgm:t>
        <a:bodyPr/>
        <a:lstStyle/>
        <a:p>
          <a:endParaRPr lang="en-US"/>
        </a:p>
      </dgm:t>
    </dgm:pt>
    <dgm:pt modelId="{F996B3CA-D333-46ED-AF68-618322ADA06B}" type="sibTrans" cxnId="{3F3653F5-7609-4EE1-926A-F45F8F710DFA}">
      <dgm:prSet/>
      <dgm:spPr/>
      <dgm:t>
        <a:bodyPr/>
        <a:lstStyle/>
        <a:p>
          <a:endParaRPr lang="en-US"/>
        </a:p>
      </dgm:t>
    </dgm:pt>
    <dgm:pt modelId="{81FA91B7-75D7-4E30-A0F1-7D622847FD52}">
      <dgm:prSet custT="1"/>
      <dgm:spPr/>
      <dgm:t>
        <a:bodyPr/>
        <a:lstStyle/>
        <a:p>
          <a:r>
            <a:rPr lang="en-US" sz="1800" dirty="0"/>
            <a:t>Develop/utilize parent advisory board.  </a:t>
          </a:r>
        </a:p>
      </dgm:t>
    </dgm:pt>
    <dgm:pt modelId="{2F895722-EA82-4D90-9294-3F058474B70B}" type="parTrans" cxnId="{3E635DDB-9CEB-446B-AA02-615AAE78F59F}">
      <dgm:prSet/>
      <dgm:spPr/>
      <dgm:t>
        <a:bodyPr/>
        <a:lstStyle/>
        <a:p>
          <a:endParaRPr lang="en-US"/>
        </a:p>
      </dgm:t>
    </dgm:pt>
    <dgm:pt modelId="{E78BC7D7-24F5-4C96-B48D-A928E1E98840}" type="sibTrans" cxnId="{3E635DDB-9CEB-446B-AA02-615AAE78F59F}">
      <dgm:prSet/>
      <dgm:spPr/>
      <dgm:t>
        <a:bodyPr/>
        <a:lstStyle/>
        <a:p>
          <a:endParaRPr lang="en-US"/>
        </a:p>
      </dgm:t>
    </dgm:pt>
    <dgm:pt modelId="{F001986B-4975-4F92-9B4D-59EE7130100A}">
      <dgm:prSet custT="1"/>
      <dgm:spPr/>
      <dgm:t>
        <a:bodyPr/>
        <a:lstStyle/>
        <a:p>
          <a:r>
            <a:rPr lang="en-US" sz="1800" dirty="0"/>
            <a:t>Invite parents of students with disabilities to school board meeting. </a:t>
          </a:r>
        </a:p>
      </dgm:t>
    </dgm:pt>
    <dgm:pt modelId="{95832A31-4E44-4D1E-BE24-361019074F12}" type="parTrans" cxnId="{652A6682-FE32-4C7D-8C30-71A5043CC770}">
      <dgm:prSet/>
      <dgm:spPr/>
    </dgm:pt>
    <dgm:pt modelId="{C28F7B16-BB24-4EFE-ACC7-8F61DB3FC790}" type="sibTrans" cxnId="{652A6682-FE32-4C7D-8C30-71A5043CC770}">
      <dgm:prSet/>
      <dgm:spPr/>
    </dgm:pt>
    <dgm:pt modelId="{A589A17C-2603-4B8C-83AB-4CCC4CA50286}" type="pres">
      <dgm:prSet presAssocID="{8C77A9A4-C2C3-4A0B-A262-7270975D3E61}" presName="Name0" presStyleCnt="0">
        <dgm:presLayoutVars>
          <dgm:dir/>
          <dgm:animLvl val="lvl"/>
          <dgm:resizeHandles val="exact"/>
        </dgm:presLayoutVars>
      </dgm:prSet>
      <dgm:spPr/>
    </dgm:pt>
    <dgm:pt modelId="{1369D530-69A3-49EE-A271-EECBA531838A}" type="pres">
      <dgm:prSet presAssocID="{AF230CB3-773B-4CC8-A203-BF2F23A0E95A}" presName="composite" presStyleCnt="0"/>
      <dgm:spPr/>
    </dgm:pt>
    <dgm:pt modelId="{2B2A73D7-AA42-4DB5-A66F-FD7EF17B2437}" type="pres">
      <dgm:prSet presAssocID="{AF230CB3-773B-4CC8-A203-BF2F23A0E95A}" presName="parTx" presStyleLbl="alignNode1" presStyleIdx="0" presStyleCnt="3" custLinFactNeighborX="-253">
        <dgm:presLayoutVars>
          <dgm:chMax val="0"/>
          <dgm:chPref val="0"/>
        </dgm:presLayoutVars>
      </dgm:prSet>
      <dgm:spPr/>
    </dgm:pt>
    <dgm:pt modelId="{29C8A68B-0C7D-4016-85D5-397F262BFC87}" type="pres">
      <dgm:prSet presAssocID="{AF230CB3-773B-4CC8-A203-BF2F23A0E95A}" presName="desTx" presStyleLbl="alignAccFollowNode1" presStyleIdx="0" presStyleCnt="3" custLinFactNeighborX="-278" custLinFactNeighborY="3611">
        <dgm:presLayoutVars/>
      </dgm:prSet>
      <dgm:spPr/>
    </dgm:pt>
    <dgm:pt modelId="{7A7A1CE6-7BD8-4EF7-BFD4-8A63FEF91560}" type="pres">
      <dgm:prSet presAssocID="{C44F6BF1-863C-4549-8A55-56973218EFFC}" presName="space" presStyleCnt="0"/>
      <dgm:spPr/>
    </dgm:pt>
    <dgm:pt modelId="{581E3238-1C0B-43FF-A673-A904C623C801}" type="pres">
      <dgm:prSet presAssocID="{1C8CE8E9-3131-4914-A11D-D831C9E66A29}" presName="composite" presStyleCnt="0"/>
      <dgm:spPr/>
    </dgm:pt>
    <dgm:pt modelId="{C7A97C26-F60C-43F8-BA3D-A0112477926E}" type="pres">
      <dgm:prSet presAssocID="{1C8CE8E9-3131-4914-A11D-D831C9E66A29}" presName="parTx" presStyleLbl="alignNode1" presStyleIdx="1" presStyleCnt="3" custLinFactNeighborX="0" custLinFactNeighborY="-1487">
        <dgm:presLayoutVars>
          <dgm:chMax val="0"/>
          <dgm:chPref val="0"/>
        </dgm:presLayoutVars>
      </dgm:prSet>
      <dgm:spPr/>
    </dgm:pt>
    <dgm:pt modelId="{FEAEE9E2-40C1-4D2B-9700-7111DF7B03C6}" type="pres">
      <dgm:prSet presAssocID="{1C8CE8E9-3131-4914-A11D-D831C9E66A29}" presName="desTx" presStyleLbl="alignAccFollowNode1" presStyleIdx="1" presStyleCnt="3" custLinFactNeighborX="1054" custLinFactNeighborY="-416">
        <dgm:presLayoutVars/>
      </dgm:prSet>
      <dgm:spPr/>
    </dgm:pt>
    <dgm:pt modelId="{A343085C-3B4A-485D-9964-0B8BDCC42644}" type="pres">
      <dgm:prSet presAssocID="{0355E1F6-AFAB-4776-ABE8-1DCBCE0089AC}" presName="space" presStyleCnt="0"/>
      <dgm:spPr/>
    </dgm:pt>
    <dgm:pt modelId="{FACB8A9A-8A5D-4926-8F2F-1E089A687CEC}" type="pres">
      <dgm:prSet presAssocID="{B684E4F6-B4B9-4E4B-AB6C-64A9C43CA168}" presName="composite" presStyleCnt="0"/>
      <dgm:spPr/>
    </dgm:pt>
    <dgm:pt modelId="{0815174B-4665-4953-A2A5-A5606980CB71}" type="pres">
      <dgm:prSet presAssocID="{B684E4F6-B4B9-4E4B-AB6C-64A9C43CA168}" presName="parTx" presStyleLbl="alignNode1" presStyleIdx="2" presStyleCnt="3">
        <dgm:presLayoutVars>
          <dgm:chMax val="0"/>
          <dgm:chPref val="0"/>
        </dgm:presLayoutVars>
      </dgm:prSet>
      <dgm:spPr/>
    </dgm:pt>
    <dgm:pt modelId="{46A2CD33-F25B-4135-B78B-85C47155360C}" type="pres">
      <dgm:prSet presAssocID="{B684E4F6-B4B9-4E4B-AB6C-64A9C43CA168}" presName="desTx" presStyleLbl="alignAccFollowNode1" presStyleIdx="2" presStyleCnt="3">
        <dgm:presLayoutVars/>
      </dgm:prSet>
      <dgm:spPr/>
    </dgm:pt>
  </dgm:ptLst>
  <dgm:cxnLst>
    <dgm:cxn modelId="{7D771805-4E09-489D-B084-1DAB00A71C1F}" srcId="{8C77A9A4-C2C3-4A0B-A262-7270975D3E61}" destId="{B684E4F6-B4B9-4E4B-AB6C-64A9C43CA168}" srcOrd="2" destOrd="0" parTransId="{12E2D700-7CE6-43FB-823E-1C73F8C472AD}" sibTransId="{6E0C892D-FCE8-4D4B-AECB-B3373DEFC2E7}"/>
    <dgm:cxn modelId="{47975A0B-443A-4380-994B-4D9BF9DA4C6E}" srcId="{8C77A9A4-C2C3-4A0B-A262-7270975D3E61}" destId="{AF230CB3-773B-4CC8-A203-BF2F23A0E95A}" srcOrd="0" destOrd="0" parTransId="{99CF6EA9-CFF5-4E84-8F55-86E9F19D0F3E}" sibTransId="{C44F6BF1-863C-4549-8A55-56973218EFFC}"/>
    <dgm:cxn modelId="{E26B0E1F-C7BE-4141-B0D0-04220861FAB1}" type="presOf" srcId="{D281501B-4C9B-4C0B-9DBC-441D9B5740C7}" destId="{46A2CD33-F25B-4135-B78B-85C47155360C}" srcOrd="0" destOrd="0" presId="urn:microsoft.com/office/officeart/2016/7/layout/ChevronBlockProcess"/>
    <dgm:cxn modelId="{E9D2E35C-2C62-4BF2-A6CF-33860FEAC6DF}" srcId="{D281501B-4C9B-4C0B-9DBC-441D9B5740C7}" destId="{2A7AE6FC-9928-40AE-BC93-E7BEBFE96E53}" srcOrd="1" destOrd="0" parTransId="{59E0367A-6E83-42AC-89DA-57B77833B371}" sibTransId="{6774401E-F1F4-4C6E-ACD3-E419B3113B60}"/>
    <dgm:cxn modelId="{DC11DE5D-3166-4DC3-9CDF-939BECB2306A}" type="presOf" srcId="{8B0FF4E3-4165-499D-B51F-85F714FA199E}" destId="{29C8A68B-0C7D-4016-85D5-397F262BFC87}" srcOrd="0" destOrd="1" presId="urn:microsoft.com/office/officeart/2016/7/layout/ChevronBlockProcess"/>
    <dgm:cxn modelId="{D9CFD26A-40A5-40A2-A02E-75F3F249CF0E}" type="presOf" srcId="{A863C1AB-FFBC-4639-B22F-B02190C32B44}" destId="{FEAEE9E2-40C1-4D2B-9700-7111DF7B03C6}" srcOrd="0" destOrd="0" presId="urn:microsoft.com/office/officeart/2016/7/layout/ChevronBlockProcess"/>
    <dgm:cxn modelId="{B7E72175-10E6-434E-8C29-24ACB4A8042B}" srcId="{D281501B-4C9B-4C0B-9DBC-441D9B5740C7}" destId="{985F198F-AD77-4AC5-A694-1C0089A92F57}" srcOrd="0" destOrd="0" parTransId="{AF9463AC-5413-4F16-8A74-D1FDEA795E5E}" sibTransId="{076EDFBE-B390-452A-8DBC-E0F86E6E452F}"/>
    <dgm:cxn modelId="{73E82255-46F0-47B7-A1FA-3B955A55FE30}" srcId="{1C8CE8E9-3131-4914-A11D-D831C9E66A29}" destId="{A863C1AB-FFBC-4639-B22F-B02190C32B44}" srcOrd="0" destOrd="0" parTransId="{E1BFBD04-0902-47EB-B7B5-951E7A2EBD7C}" sibTransId="{1BDF2060-84DD-4E83-BA63-6E433F8F74CB}"/>
    <dgm:cxn modelId="{BC337A59-EB10-436F-BC3F-ED3C07DD0435}" type="presOf" srcId="{1C8CE8E9-3131-4914-A11D-D831C9E66A29}" destId="{C7A97C26-F60C-43F8-BA3D-A0112477926E}" srcOrd="0" destOrd="0" presId="urn:microsoft.com/office/officeart/2016/7/layout/ChevronBlockProcess"/>
    <dgm:cxn modelId="{60BB5E7A-8E93-4049-B667-4B116AC8DA8B}" type="presOf" srcId="{985F198F-AD77-4AC5-A694-1C0089A92F57}" destId="{46A2CD33-F25B-4135-B78B-85C47155360C}" srcOrd="0" destOrd="1" presId="urn:microsoft.com/office/officeart/2016/7/layout/ChevronBlockProcess"/>
    <dgm:cxn modelId="{C459337C-8A04-4856-B14C-8C4D45350736}" type="presOf" srcId="{2A7AE6FC-9928-40AE-BC93-E7BEBFE96E53}" destId="{46A2CD33-F25B-4135-B78B-85C47155360C}" srcOrd="0" destOrd="2" presId="urn:microsoft.com/office/officeart/2016/7/layout/ChevronBlockProcess"/>
    <dgm:cxn modelId="{EB17B280-A5C0-4622-9FB8-E0C1F44CA96A}" type="presOf" srcId="{AF230CB3-773B-4CC8-A203-BF2F23A0E95A}" destId="{2B2A73D7-AA42-4DB5-A66F-FD7EF17B2437}" srcOrd="0" destOrd="0" presId="urn:microsoft.com/office/officeart/2016/7/layout/ChevronBlockProcess"/>
    <dgm:cxn modelId="{652A6682-FE32-4C7D-8C30-71A5043CC770}" srcId="{D281501B-4C9B-4C0B-9DBC-441D9B5740C7}" destId="{F001986B-4975-4F92-9B4D-59EE7130100A}" srcOrd="2" destOrd="0" parTransId="{95832A31-4E44-4D1E-BE24-361019074F12}" sibTransId="{C28F7B16-BB24-4EFE-ACC7-8F61DB3FC790}"/>
    <dgm:cxn modelId="{A41A3089-6137-471A-BEEB-F6A1DAF816E5}" type="presOf" srcId="{81FA91B7-75D7-4E30-A0F1-7D622847FD52}" destId="{FEAEE9E2-40C1-4D2B-9700-7111DF7B03C6}" srcOrd="0" destOrd="2" presId="urn:microsoft.com/office/officeart/2016/7/layout/ChevronBlockProcess"/>
    <dgm:cxn modelId="{D8AF4F8C-2523-4F5F-9582-0819A9642BFD}" type="presOf" srcId="{B0311D38-A77A-42E9-BD37-5D53E5D342B7}" destId="{29C8A68B-0C7D-4016-85D5-397F262BFC87}" srcOrd="0" destOrd="0" presId="urn:microsoft.com/office/officeart/2016/7/layout/ChevronBlockProcess"/>
    <dgm:cxn modelId="{7EBE8991-182A-4621-A661-F1BC992988C1}" srcId="{B684E4F6-B4B9-4E4B-AB6C-64A9C43CA168}" destId="{D281501B-4C9B-4C0B-9DBC-441D9B5740C7}" srcOrd="0" destOrd="0" parTransId="{0DCC8DAF-3F8D-4482-85CC-884308EAE0DF}" sibTransId="{1154C7D2-31FE-45DD-99CF-2B8016C78428}"/>
    <dgm:cxn modelId="{E084889A-78CD-4C30-978F-8A85B1FDD226}" srcId="{B0311D38-A77A-42E9-BD37-5D53E5D342B7}" destId="{8B0FF4E3-4165-499D-B51F-85F714FA199E}" srcOrd="0" destOrd="0" parTransId="{388FBAB5-6CA0-4054-9CF9-FDA04949ED0F}" sibTransId="{EC54B384-5E6E-4616-8ABC-0DE94B64281F}"/>
    <dgm:cxn modelId="{90BAC59E-24BE-4A37-8036-E5111B56FC20}" srcId="{AF230CB3-773B-4CC8-A203-BF2F23A0E95A}" destId="{B0311D38-A77A-42E9-BD37-5D53E5D342B7}" srcOrd="0" destOrd="0" parTransId="{C2AD0168-B1C5-40BF-A40C-12A5499CEBA8}" sibTransId="{69DFECBB-726B-4386-9C7F-950AA264CADF}"/>
    <dgm:cxn modelId="{649C90A6-B397-445F-BDF4-D559FEE37950}" type="presOf" srcId="{8C77A9A4-C2C3-4A0B-A262-7270975D3E61}" destId="{A589A17C-2603-4B8C-83AB-4CCC4CA50286}" srcOrd="0" destOrd="0" presId="urn:microsoft.com/office/officeart/2016/7/layout/ChevronBlockProcess"/>
    <dgm:cxn modelId="{943FFFB8-D339-4BFA-917A-6AE1FC1395C2}" type="presOf" srcId="{027CB646-79CE-4EC7-8DBF-056C4CA6C724}" destId="{FEAEE9E2-40C1-4D2B-9700-7111DF7B03C6}" srcOrd="0" destOrd="1" presId="urn:microsoft.com/office/officeart/2016/7/layout/ChevronBlockProcess"/>
    <dgm:cxn modelId="{CB9105C7-A060-4036-ABBB-3E70B65FE2A3}" type="presOf" srcId="{B684E4F6-B4B9-4E4B-AB6C-64A9C43CA168}" destId="{0815174B-4665-4953-A2A5-A5606980CB71}" srcOrd="0" destOrd="0" presId="urn:microsoft.com/office/officeart/2016/7/layout/ChevronBlockProcess"/>
    <dgm:cxn modelId="{9F5FADCB-33DB-44E0-8C9C-87F8A40CFBEA}" srcId="{8C77A9A4-C2C3-4A0B-A262-7270975D3E61}" destId="{1C8CE8E9-3131-4914-A11D-D831C9E66A29}" srcOrd="1" destOrd="0" parTransId="{46543D97-E9B0-48C6-A425-FBF2947A8257}" sibTransId="{0355E1F6-AFAB-4776-ABE8-1DCBCE0089AC}"/>
    <dgm:cxn modelId="{3E635DDB-9CEB-446B-AA02-615AAE78F59F}" srcId="{A863C1AB-FFBC-4639-B22F-B02190C32B44}" destId="{81FA91B7-75D7-4E30-A0F1-7D622847FD52}" srcOrd="1" destOrd="0" parTransId="{2F895722-EA82-4D90-9294-3F058474B70B}" sibTransId="{E78BC7D7-24F5-4C96-B48D-A928E1E98840}"/>
    <dgm:cxn modelId="{842171E2-BC5E-43EC-BC59-E335D5F92A11}" type="presOf" srcId="{F001986B-4975-4F92-9B4D-59EE7130100A}" destId="{46A2CD33-F25B-4135-B78B-85C47155360C}" srcOrd="0" destOrd="3" presId="urn:microsoft.com/office/officeart/2016/7/layout/ChevronBlockProcess"/>
    <dgm:cxn modelId="{3F3653F5-7609-4EE1-926A-F45F8F710DFA}" srcId="{A863C1AB-FFBC-4639-B22F-B02190C32B44}" destId="{027CB646-79CE-4EC7-8DBF-056C4CA6C724}" srcOrd="0" destOrd="0" parTransId="{D8DEF8D2-CE85-4E69-8A99-A60ABC3265B5}" sibTransId="{F996B3CA-D333-46ED-AF68-618322ADA06B}"/>
    <dgm:cxn modelId="{B75BC344-F914-4C90-9013-599C83925A20}" type="presParOf" srcId="{A589A17C-2603-4B8C-83AB-4CCC4CA50286}" destId="{1369D530-69A3-49EE-A271-EECBA531838A}" srcOrd="0" destOrd="0" presId="urn:microsoft.com/office/officeart/2016/7/layout/ChevronBlockProcess"/>
    <dgm:cxn modelId="{AEC1DEEE-1B2A-4136-B8F0-BCF8826C1BF8}" type="presParOf" srcId="{1369D530-69A3-49EE-A271-EECBA531838A}" destId="{2B2A73D7-AA42-4DB5-A66F-FD7EF17B2437}" srcOrd="0" destOrd="0" presId="urn:microsoft.com/office/officeart/2016/7/layout/ChevronBlockProcess"/>
    <dgm:cxn modelId="{5AA83242-1122-4321-A12A-2F27D08F5656}" type="presParOf" srcId="{1369D530-69A3-49EE-A271-EECBA531838A}" destId="{29C8A68B-0C7D-4016-85D5-397F262BFC87}" srcOrd="1" destOrd="0" presId="urn:microsoft.com/office/officeart/2016/7/layout/ChevronBlockProcess"/>
    <dgm:cxn modelId="{3ED72D5D-964B-40F3-B818-9266F54534CD}" type="presParOf" srcId="{A589A17C-2603-4B8C-83AB-4CCC4CA50286}" destId="{7A7A1CE6-7BD8-4EF7-BFD4-8A63FEF91560}" srcOrd="1" destOrd="0" presId="urn:microsoft.com/office/officeart/2016/7/layout/ChevronBlockProcess"/>
    <dgm:cxn modelId="{AE449CA3-CDF5-4652-BA9E-117A65EF0C62}" type="presParOf" srcId="{A589A17C-2603-4B8C-83AB-4CCC4CA50286}" destId="{581E3238-1C0B-43FF-A673-A904C623C801}" srcOrd="2" destOrd="0" presId="urn:microsoft.com/office/officeart/2016/7/layout/ChevronBlockProcess"/>
    <dgm:cxn modelId="{6A496675-0353-4C1A-AFBA-40C5520CB2A0}" type="presParOf" srcId="{581E3238-1C0B-43FF-A673-A904C623C801}" destId="{C7A97C26-F60C-43F8-BA3D-A0112477926E}" srcOrd="0" destOrd="0" presId="urn:microsoft.com/office/officeart/2016/7/layout/ChevronBlockProcess"/>
    <dgm:cxn modelId="{7A8D10F8-0909-43CC-AADD-EDE1D1F7C7BA}" type="presParOf" srcId="{581E3238-1C0B-43FF-A673-A904C623C801}" destId="{FEAEE9E2-40C1-4D2B-9700-7111DF7B03C6}" srcOrd="1" destOrd="0" presId="urn:microsoft.com/office/officeart/2016/7/layout/ChevronBlockProcess"/>
    <dgm:cxn modelId="{65270374-1C4F-48D3-BFF6-C78FB74263C5}" type="presParOf" srcId="{A589A17C-2603-4B8C-83AB-4CCC4CA50286}" destId="{A343085C-3B4A-485D-9964-0B8BDCC42644}" srcOrd="3" destOrd="0" presId="urn:microsoft.com/office/officeart/2016/7/layout/ChevronBlockProcess"/>
    <dgm:cxn modelId="{D882C7DD-1A77-46F5-B22D-4D5D6B54824F}" type="presParOf" srcId="{A589A17C-2603-4B8C-83AB-4CCC4CA50286}" destId="{FACB8A9A-8A5D-4926-8F2F-1E089A687CEC}" srcOrd="4" destOrd="0" presId="urn:microsoft.com/office/officeart/2016/7/layout/ChevronBlockProcess"/>
    <dgm:cxn modelId="{7CEA5CFD-0CF4-4607-A53B-F0A26AA2B9BD}" type="presParOf" srcId="{FACB8A9A-8A5D-4926-8F2F-1E089A687CEC}" destId="{0815174B-4665-4953-A2A5-A5606980CB71}" srcOrd="0" destOrd="0" presId="urn:microsoft.com/office/officeart/2016/7/layout/ChevronBlockProcess"/>
    <dgm:cxn modelId="{7DAB9332-57F2-4BD1-882A-3318ABBF88BA}" type="presParOf" srcId="{FACB8A9A-8A5D-4926-8F2F-1E089A687CEC}" destId="{46A2CD33-F25B-4135-B78B-85C47155360C}"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FF4444-93CD-45D7-8A3E-A8A5B627220E}" type="doc">
      <dgm:prSet loTypeId="urn:microsoft.com/office/officeart/2016/7/layout/BasicLinearProcessNumbered" loCatId="process" qsTypeId="urn:microsoft.com/office/officeart/2005/8/quickstyle/simple4" qsCatId="simple" csTypeId="urn:microsoft.com/office/officeart/2005/8/colors/colorful5" csCatId="colorful" phldr="1"/>
      <dgm:spPr/>
      <dgm:t>
        <a:bodyPr/>
        <a:lstStyle/>
        <a:p>
          <a:endParaRPr lang="en-US"/>
        </a:p>
      </dgm:t>
    </dgm:pt>
    <dgm:pt modelId="{B922A569-2E42-4420-B234-7469218D563F}">
      <dgm:prSet custT="1"/>
      <dgm:spPr/>
      <dgm:t>
        <a:bodyPr/>
        <a:lstStyle/>
        <a:p>
          <a:r>
            <a:rPr lang="en-US" sz="1800" dirty="0"/>
            <a:t>Complete the Toolkit aligned to the </a:t>
          </a:r>
          <a:r>
            <a:rPr lang="en-US" sz="1700" dirty="0"/>
            <a:t>appropriate</a:t>
          </a:r>
          <a:r>
            <a:rPr lang="en-US" sz="1800" dirty="0"/>
            <a:t> indicator.</a:t>
          </a:r>
        </a:p>
      </dgm:t>
    </dgm:pt>
    <dgm:pt modelId="{D6C06B39-B564-4254-8A24-73D740658FAF}" type="parTrans" cxnId="{86CA641E-8D74-4F38-80B6-1E5BACC5A249}">
      <dgm:prSet/>
      <dgm:spPr/>
      <dgm:t>
        <a:bodyPr/>
        <a:lstStyle/>
        <a:p>
          <a:endParaRPr lang="en-US" sz="2000"/>
        </a:p>
      </dgm:t>
    </dgm:pt>
    <dgm:pt modelId="{61F1C104-EE25-4930-8458-FD7CAA2FFD93}" type="sibTrans" cxnId="{86CA641E-8D74-4F38-80B6-1E5BACC5A249}">
      <dgm:prSet phldrT="1" phldr="0" custT="1"/>
      <dgm:spPr/>
      <dgm:t>
        <a:bodyPr/>
        <a:lstStyle/>
        <a:p>
          <a:r>
            <a:rPr lang="en-US" sz="5400"/>
            <a:t>1</a:t>
          </a:r>
        </a:p>
      </dgm:t>
    </dgm:pt>
    <dgm:pt modelId="{E2545462-EA5B-4802-8934-ED2D41686764}">
      <dgm:prSet custT="1"/>
      <dgm:spPr/>
      <dgm:t>
        <a:bodyPr/>
        <a:lstStyle/>
        <a:p>
          <a:r>
            <a:rPr lang="en-US" sz="1700" dirty="0"/>
            <a:t>Address guiding questions, identify root cause, develop and implement the improvement plan</a:t>
          </a:r>
          <a:r>
            <a:rPr lang="en-US" sz="1800" dirty="0"/>
            <a:t>.</a:t>
          </a:r>
        </a:p>
      </dgm:t>
    </dgm:pt>
    <dgm:pt modelId="{8CA13C6D-549A-40D8-8598-8A6103EEE862}" type="parTrans" cxnId="{B7DEC08F-05A0-423B-8C9C-051D199DED42}">
      <dgm:prSet/>
      <dgm:spPr/>
      <dgm:t>
        <a:bodyPr/>
        <a:lstStyle/>
        <a:p>
          <a:endParaRPr lang="en-US" sz="2000"/>
        </a:p>
      </dgm:t>
    </dgm:pt>
    <dgm:pt modelId="{02AAC027-E94F-4B60-8E9E-D941EAE998C0}" type="sibTrans" cxnId="{B7DEC08F-05A0-423B-8C9C-051D199DED42}">
      <dgm:prSet phldrT="2" phldr="0" custT="1"/>
      <dgm:spPr/>
      <dgm:t>
        <a:bodyPr/>
        <a:lstStyle/>
        <a:p>
          <a:r>
            <a:rPr lang="en-US" sz="5400"/>
            <a:t>2</a:t>
          </a:r>
        </a:p>
      </dgm:t>
    </dgm:pt>
    <dgm:pt modelId="{CB7314A3-A842-4A42-9ABB-EFF8D5B91D26}">
      <dgm:prSet custT="1"/>
      <dgm:spPr/>
      <dgm:t>
        <a:bodyPr/>
        <a:lstStyle/>
        <a:p>
          <a:r>
            <a:rPr lang="en-US" sz="1700" dirty="0"/>
            <a:t>Review improvement plan progress. </a:t>
          </a:r>
        </a:p>
      </dgm:t>
    </dgm:pt>
    <dgm:pt modelId="{FBB0A830-0906-43F6-ABCF-BEE371DF825C}" type="parTrans" cxnId="{E1FAA632-B20B-4E1E-8CB4-824D7FC29446}">
      <dgm:prSet/>
      <dgm:spPr/>
      <dgm:t>
        <a:bodyPr/>
        <a:lstStyle/>
        <a:p>
          <a:endParaRPr lang="en-US" sz="2000"/>
        </a:p>
      </dgm:t>
    </dgm:pt>
    <dgm:pt modelId="{7FD2781B-1E91-448A-B6F4-9AAD46A3EA1A}" type="sibTrans" cxnId="{E1FAA632-B20B-4E1E-8CB4-824D7FC29446}">
      <dgm:prSet phldrT="3" phldr="0" custT="1"/>
      <dgm:spPr/>
      <dgm:t>
        <a:bodyPr/>
        <a:lstStyle/>
        <a:p>
          <a:r>
            <a:rPr lang="en-US" sz="5400"/>
            <a:t>3</a:t>
          </a:r>
        </a:p>
      </dgm:t>
    </dgm:pt>
    <dgm:pt modelId="{24C76993-CE0F-44FE-91AD-933B8C753086}" type="pres">
      <dgm:prSet presAssocID="{6FFF4444-93CD-45D7-8A3E-A8A5B627220E}" presName="Name0" presStyleCnt="0">
        <dgm:presLayoutVars>
          <dgm:animLvl val="lvl"/>
          <dgm:resizeHandles val="exact"/>
        </dgm:presLayoutVars>
      </dgm:prSet>
      <dgm:spPr/>
    </dgm:pt>
    <dgm:pt modelId="{1F1F1B36-F373-4985-9512-AE4C6643AA77}" type="pres">
      <dgm:prSet presAssocID="{B922A569-2E42-4420-B234-7469218D563F}" presName="compositeNode" presStyleCnt="0">
        <dgm:presLayoutVars>
          <dgm:bulletEnabled val="1"/>
        </dgm:presLayoutVars>
      </dgm:prSet>
      <dgm:spPr/>
    </dgm:pt>
    <dgm:pt modelId="{17FDB4AF-E7EF-4753-A418-981FD738F729}" type="pres">
      <dgm:prSet presAssocID="{B922A569-2E42-4420-B234-7469218D563F}" presName="bgRect" presStyleLbl="bgAccFollowNode1" presStyleIdx="0" presStyleCnt="3"/>
      <dgm:spPr/>
    </dgm:pt>
    <dgm:pt modelId="{5CFC9F73-E663-48F9-938B-0F50A6D80C42}" type="pres">
      <dgm:prSet presAssocID="{61F1C104-EE25-4930-8458-FD7CAA2FFD93}" presName="sibTransNodeCircle" presStyleLbl="alignNode1" presStyleIdx="0" presStyleCnt="6">
        <dgm:presLayoutVars>
          <dgm:chMax val="0"/>
          <dgm:bulletEnabled/>
        </dgm:presLayoutVars>
      </dgm:prSet>
      <dgm:spPr/>
    </dgm:pt>
    <dgm:pt modelId="{BF0D9530-B9D7-4D52-BEF2-2B4E03457720}" type="pres">
      <dgm:prSet presAssocID="{B922A569-2E42-4420-B234-7469218D563F}" presName="bottomLine" presStyleLbl="alignNode1" presStyleIdx="1" presStyleCnt="6">
        <dgm:presLayoutVars/>
      </dgm:prSet>
      <dgm:spPr/>
    </dgm:pt>
    <dgm:pt modelId="{96B27C6A-EF9A-49C1-8F56-79CB2D29173A}" type="pres">
      <dgm:prSet presAssocID="{B922A569-2E42-4420-B234-7469218D563F}" presName="nodeText" presStyleLbl="bgAccFollowNode1" presStyleIdx="0" presStyleCnt="3">
        <dgm:presLayoutVars>
          <dgm:bulletEnabled val="1"/>
        </dgm:presLayoutVars>
      </dgm:prSet>
      <dgm:spPr/>
    </dgm:pt>
    <dgm:pt modelId="{51087737-5E5F-4441-87DF-6C3106AF5F5A}" type="pres">
      <dgm:prSet presAssocID="{61F1C104-EE25-4930-8458-FD7CAA2FFD93}" presName="sibTrans" presStyleCnt="0"/>
      <dgm:spPr/>
    </dgm:pt>
    <dgm:pt modelId="{9BE129CB-F083-420D-8BB2-606604751B1D}" type="pres">
      <dgm:prSet presAssocID="{E2545462-EA5B-4802-8934-ED2D41686764}" presName="compositeNode" presStyleCnt="0">
        <dgm:presLayoutVars>
          <dgm:bulletEnabled val="1"/>
        </dgm:presLayoutVars>
      </dgm:prSet>
      <dgm:spPr/>
    </dgm:pt>
    <dgm:pt modelId="{AF53BE20-E60E-4846-81EB-11CB251DD00F}" type="pres">
      <dgm:prSet presAssocID="{E2545462-EA5B-4802-8934-ED2D41686764}" presName="bgRect" presStyleLbl="bgAccFollowNode1" presStyleIdx="1" presStyleCnt="3"/>
      <dgm:spPr/>
    </dgm:pt>
    <dgm:pt modelId="{DE3A7D31-EC46-4C3A-BC92-FDD33ADAF34E}" type="pres">
      <dgm:prSet presAssocID="{02AAC027-E94F-4B60-8E9E-D941EAE998C0}" presName="sibTransNodeCircle" presStyleLbl="alignNode1" presStyleIdx="2" presStyleCnt="6">
        <dgm:presLayoutVars>
          <dgm:chMax val="0"/>
          <dgm:bulletEnabled/>
        </dgm:presLayoutVars>
      </dgm:prSet>
      <dgm:spPr/>
    </dgm:pt>
    <dgm:pt modelId="{CAD2F174-0536-45C0-B23A-69E8161D3DBC}" type="pres">
      <dgm:prSet presAssocID="{E2545462-EA5B-4802-8934-ED2D41686764}" presName="bottomLine" presStyleLbl="alignNode1" presStyleIdx="3" presStyleCnt="6">
        <dgm:presLayoutVars/>
      </dgm:prSet>
      <dgm:spPr/>
    </dgm:pt>
    <dgm:pt modelId="{F2E491CF-193D-4FB3-A2B9-11DFDFBE0B11}" type="pres">
      <dgm:prSet presAssocID="{E2545462-EA5B-4802-8934-ED2D41686764}" presName="nodeText" presStyleLbl="bgAccFollowNode1" presStyleIdx="1" presStyleCnt="3">
        <dgm:presLayoutVars>
          <dgm:bulletEnabled val="1"/>
        </dgm:presLayoutVars>
      </dgm:prSet>
      <dgm:spPr/>
    </dgm:pt>
    <dgm:pt modelId="{3AF89FD6-616E-40FD-8B1F-61237E2BF540}" type="pres">
      <dgm:prSet presAssocID="{02AAC027-E94F-4B60-8E9E-D941EAE998C0}" presName="sibTrans" presStyleCnt="0"/>
      <dgm:spPr/>
    </dgm:pt>
    <dgm:pt modelId="{430EC692-7482-437B-AEAB-A1671CD5700C}" type="pres">
      <dgm:prSet presAssocID="{CB7314A3-A842-4A42-9ABB-EFF8D5B91D26}" presName="compositeNode" presStyleCnt="0">
        <dgm:presLayoutVars>
          <dgm:bulletEnabled val="1"/>
        </dgm:presLayoutVars>
      </dgm:prSet>
      <dgm:spPr/>
    </dgm:pt>
    <dgm:pt modelId="{DFDEA661-8428-45FF-AC08-02FB2B38FF00}" type="pres">
      <dgm:prSet presAssocID="{CB7314A3-A842-4A42-9ABB-EFF8D5B91D26}" presName="bgRect" presStyleLbl="bgAccFollowNode1" presStyleIdx="2" presStyleCnt="3"/>
      <dgm:spPr/>
    </dgm:pt>
    <dgm:pt modelId="{1AFC466E-9D7E-41D9-83EA-B304D43A4DA4}" type="pres">
      <dgm:prSet presAssocID="{7FD2781B-1E91-448A-B6F4-9AAD46A3EA1A}" presName="sibTransNodeCircle" presStyleLbl="alignNode1" presStyleIdx="4" presStyleCnt="6">
        <dgm:presLayoutVars>
          <dgm:chMax val="0"/>
          <dgm:bulletEnabled/>
        </dgm:presLayoutVars>
      </dgm:prSet>
      <dgm:spPr/>
    </dgm:pt>
    <dgm:pt modelId="{0AA141E4-B3A8-4A95-A780-7F14AD6CCFA6}" type="pres">
      <dgm:prSet presAssocID="{CB7314A3-A842-4A42-9ABB-EFF8D5B91D26}" presName="bottomLine" presStyleLbl="alignNode1" presStyleIdx="5" presStyleCnt="6">
        <dgm:presLayoutVars/>
      </dgm:prSet>
      <dgm:spPr/>
    </dgm:pt>
    <dgm:pt modelId="{35481C37-F366-4E82-B5DC-4AB38431CF4C}" type="pres">
      <dgm:prSet presAssocID="{CB7314A3-A842-4A42-9ABB-EFF8D5B91D26}" presName="nodeText" presStyleLbl="bgAccFollowNode1" presStyleIdx="2" presStyleCnt="3">
        <dgm:presLayoutVars>
          <dgm:bulletEnabled val="1"/>
        </dgm:presLayoutVars>
      </dgm:prSet>
      <dgm:spPr/>
    </dgm:pt>
  </dgm:ptLst>
  <dgm:cxnLst>
    <dgm:cxn modelId="{F23B3A19-4F30-4E89-9BA4-E1F50C56B791}" type="presOf" srcId="{7FD2781B-1E91-448A-B6F4-9AAD46A3EA1A}" destId="{1AFC466E-9D7E-41D9-83EA-B304D43A4DA4}" srcOrd="0" destOrd="0" presId="urn:microsoft.com/office/officeart/2016/7/layout/BasicLinearProcessNumbered"/>
    <dgm:cxn modelId="{86CA641E-8D74-4F38-80B6-1E5BACC5A249}" srcId="{6FFF4444-93CD-45D7-8A3E-A8A5B627220E}" destId="{B922A569-2E42-4420-B234-7469218D563F}" srcOrd="0" destOrd="0" parTransId="{D6C06B39-B564-4254-8A24-73D740658FAF}" sibTransId="{61F1C104-EE25-4930-8458-FD7CAA2FFD93}"/>
    <dgm:cxn modelId="{D65E842E-E779-43D5-9AE1-82C6F0D4EA54}" type="presOf" srcId="{CB7314A3-A842-4A42-9ABB-EFF8D5B91D26}" destId="{DFDEA661-8428-45FF-AC08-02FB2B38FF00}" srcOrd="0" destOrd="0" presId="urn:microsoft.com/office/officeart/2016/7/layout/BasicLinearProcessNumbered"/>
    <dgm:cxn modelId="{E1FAA632-B20B-4E1E-8CB4-824D7FC29446}" srcId="{6FFF4444-93CD-45D7-8A3E-A8A5B627220E}" destId="{CB7314A3-A842-4A42-9ABB-EFF8D5B91D26}" srcOrd="2" destOrd="0" parTransId="{FBB0A830-0906-43F6-ABCF-BEE371DF825C}" sibTransId="{7FD2781B-1E91-448A-B6F4-9AAD46A3EA1A}"/>
    <dgm:cxn modelId="{FFF79765-AF53-4CA3-B1B7-1F39301321A0}" type="presOf" srcId="{B922A569-2E42-4420-B234-7469218D563F}" destId="{17FDB4AF-E7EF-4753-A418-981FD738F729}" srcOrd="0" destOrd="0" presId="urn:microsoft.com/office/officeart/2016/7/layout/BasicLinearProcessNumbered"/>
    <dgm:cxn modelId="{7D29FA65-ABC2-4620-A5A0-B6A750B1B075}" type="presOf" srcId="{61F1C104-EE25-4930-8458-FD7CAA2FFD93}" destId="{5CFC9F73-E663-48F9-938B-0F50A6D80C42}" srcOrd="0" destOrd="0" presId="urn:microsoft.com/office/officeart/2016/7/layout/BasicLinearProcessNumbered"/>
    <dgm:cxn modelId="{412E1572-CFF7-426B-9CE7-006B2052D416}" type="presOf" srcId="{B922A569-2E42-4420-B234-7469218D563F}" destId="{96B27C6A-EF9A-49C1-8F56-79CB2D29173A}" srcOrd="1" destOrd="0" presId="urn:microsoft.com/office/officeart/2016/7/layout/BasicLinearProcessNumbered"/>
    <dgm:cxn modelId="{B7DEC08F-05A0-423B-8C9C-051D199DED42}" srcId="{6FFF4444-93CD-45D7-8A3E-A8A5B627220E}" destId="{E2545462-EA5B-4802-8934-ED2D41686764}" srcOrd="1" destOrd="0" parTransId="{8CA13C6D-549A-40D8-8598-8A6103EEE862}" sibTransId="{02AAC027-E94F-4B60-8E9E-D941EAE998C0}"/>
    <dgm:cxn modelId="{5A14F6A0-2F26-473D-BF6E-5C3BA8EA53C6}" type="presOf" srcId="{E2545462-EA5B-4802-8934-ED2D41686764}" destId="{F2E491CF-193D-4FB3-A2B9-11DFDFBE0B11}" srcOrd="1" destOrd="0" presId="urn:microsoft.com/office/officeart/2016/7/layout/BasicLinearProcessNumbered"/>
    <dgm:cxn modelId="{1C2960B0-95B0-40C5-8159-B000F08D550B}" type="presOf" srcId="{6FFF4444-93CD-45D7-8A3E-A8A5B627220E}" destId="{24C76993-CE0F-44FE-91AD-933B8C753086}" srcOrd="0" destOrd="0" presId="urn:microsoft.com/office/officeart/2016/7/layout/BasicLinearProcessNumbered"/>
    <dgm:cxn modelId="{D1BF36CE-A35A-4C9E-BB9F-CFD71B950FA8}" type="presOf" srcId="{E2545462-EA5B-4802-8934-ED2D41686764}" destId="{AF53BE20-E60E-4846-81EB-11CB251DD00F}" srcOrd="0" destOrd="0" presId="urn:microsoft.com/office/officeart/2016/7/layout/BasicLinearProcessNumbered"/>
    <dgm:cxn modelId="{2D8493D4-4305-4D36-A73F-E8FAC9103DDF}" type="presOf" srcId="{CB7314A3-A842-4A42-9ABB-EFF8D5B91D26}" destId="{35481C37-F366-4E82-B5DC-4AB38431CF4C}" srcOrd="1" destOrd="0" presId="urn:microsoft.com/office/officeart/2016/7/layout/BasicLinearProcessNumbered"/>
    <dgm:cxn modelId="{379FEBDA-3297-468C-8285-43D812A40044}" type="presOf" srcId="{02AAC027-E94F-4B60-8E9E-D941EAE998C0}" destId="{DE3A7D31-EC46-4C3A-BC92-FDD33ADAF34E}" srcOrd="0" destOrd="0" presId="urn:microsoft.com/office/officeart/2016/7/layout/BasicLinearProcessNumbered"/>
    <dgm:cxn modelId="{D2FCE5E8-6A29-4952-B95C-1D29380EFBB7}" type="presParOf" srcId="{24C76993-CE0F-44FE-91AD-933B8C753086}" destId="{1F1F1B36-F373-4985-9512-AE4C6643AA77}" srcOrd="0" destOrd="0" presId="urn:microsoft.com/office/officeart/2016/7/layout/BasicLinearProcessNumbered"/>
    <dgm:cxn modelId="{6CE6AAFF-5734-421E-9F06-CAAED7DE1614}" type="presParOf" srcId="{1F1F1B36-F373-4985-9512-AE4C6643AA77}" destId="{17FDB4AF-E7EF-4753-A418-981FD738F729}" srcOrd="0" destOrd="0" presId="urn:microsoft.com/office/officeart/2016/7/layout/BasicLinearProcessNumbered"/>
    <dgm:cxn modelId="{5866C013-9C98-4E6A-9A46-016FAAC1E210}" type="presParOf" srcId="{1F1F1B36-F373-4985-9512-AE4C6643AA77}" destId="{5CFC9F73-E663-48F9-938B-0F50A6D80C42}" srcOrd="1" destOrd="0" presId="urn:microsoft.com/office/officeart/2016/7/layout/BasicLinearProcessNumbered"/>
    <dgm:cxn modelId="{5778FD94-FF7A-4279-86E9-9F415D048070}" type="presParOf" srcId="{1F1F1B36-F373-4985-9512-AE4C6643AA77}" destId="{BF0D9530-B9D7-4D52-BEF2-2B4E03457720}" srcOrd="2" destOrd="0" presId="urn:microsoft.com/office/officeart/2016/7/layout/BasicLinearProcessNumbered"/>
    <dgm:cxn modelId="{BAC6C1DF-BD57-4702-A2AC-2FF0862D4AE3}" type="presParOf" srcId="{1F1F1B36-F373-4985-9512-AE4C6643AA77}" destId="{96B27C6A-EF9A-49C1-8F56-79CB2D29173A}" srcOrd="3" destOrd="0" presId="urn:microsoft.com/office/officeart/2016/7/layout/BasicLinearProcessNumbered"/>
    <dgm:cxn modelId="{46A29DB6-67A1-4AA1-AC0F-4138C49478D2}" type="presParOf" srcId="{24C76993-CE0F-44FE-91AD-933B8C753086}" destId="{51087737-5E5F-4441-87DF-6C3106AF5F5A}" srcOrd="1" destOrd="0" presId="urn:microsoft.com/office/officeart/2016/7/layout/BasicLinearProcessNumbered"/>
    <dgm:cxn modelId="{496FAD05-F90A-45C6-8F70-4C7325D111EF}" type="presParOf" srcId="{24C76993-CE0F-44FE-91AD-933B8C753086}" destId="{9BE129CB-F083-420D-8BB2-606604751B1D}" srcOrd="2" destOrd="0" presId="urn:microsoft.com/office/officeart/2016/7/layout/BasicLinearProcessNumbered"/>
    <dgm:cxn modelId="{FDE24B2C-C92F-46DC-BE5A-867E744E7183}" type="presParOf" srcId="{9BE129CB-F083-420D-8BB2-606604751B1D}" destId="{AF53BE20-E60E-4846-81EB-11CB251DD00F}" srcOrd="0" destOrd="0" presId="urn:microsoft.com/office/officeart/2016/7/layout/BasicLinearProcessNumbered"/>
    <dgm:cxn modelId="{7DE586EE-282B-4E84-AB90-2ADF9553F348}" type="presParOf" srcId="{9BE129CB-F083-420D-8BB2-606604751B1D}" destId="{DE3A7D31-EC46-4C3A-BC92-FDD33ADAF34E}" srcOrd="1" destOrd="0" presId="urn:microsoft.com/office/officeart/2016/7/layout/BasicLinearProcessNumbered"/>
    <dgm:cxn modelId="{F795651D-3B7C-4213-A3E8-D9DE84DE8FE1}" type="presParOf" srcId="{9BE129CB-F083-420D-8BB2-606604751B1D}" destId="{CAD2F174-0536-45C0-B23A-69E8161D3DBC}" srcOrd="2" destOrd="0" presId="urn:microsoft.com/office/officeart/2016/7/layout/BasicLinearProcessNumbered"/>
    <dgm:cxn modelId="{0BFF5C70-A555-4FA0-80C3-435FE681B25B}" type="presParOf" srcId="{9BE129CB-F083-420D-8BB2-606604751B1D}" destId="{F2E491CF-193D-4FB3-A2B9-11DFDFBE0B11}" srcOrd="3" destOrd="0" presId="urn:microsoft.com/office/officeart/2016/7/layout/BasicLinearProcessNumbered"/>
    <dgm:cxn modelId="{50783FA2-8D7B-4059-B0FD-9C6CAFFCCA0C}" type="presParOf" srcId="{24C76993-CE0F-44FE-91AD-933B8C753086}" destId="{3AF89FD6-616E-40FD-8B1F-61237E2BF540}" srcOrd="3" destOrd="0" presId="urn:microsoft.com/office/officeart/2016/7/layout/BasicLinearProcessNumbered"/>
    <dgm:cxn modelId="{C21DE81B-4821-44D5-97E7-F01146467FFE}" type="presParOf" srcId="{24C76993-CE0F-44FE-91AD-933B8C753086}" destId="{430EC692-7482-437B-AEAB-A1671CD5700C}" srcOrd="4" destOrd="0" presId="urn:microsoft.com/office/officeart/2016/7/layout/BasicLinearProcessNumbered"/>
    <dgm:cxn modelId="{2B1B60FB-B1FE-413A-B06C-0ECED7ED430D}" type="presParOf" srcId="{430EC692-7482-437B-AEAB-A1671CD5700C}" destId="{DFDEA661-8428-45FF-AC08-02FB2B38FF00}" srcOrd="0" destOrd="0" presId="urn:microsoft.com/office/officeart/2016/7/layout/BasicLinearProcessNumbered"/>
    <dgm:cxn modelId="{96BA399E-22C7-4ED6-BD0A-A2CBA76BB455}" type="presParOf" srcId="{430EC692-7482-437B-AEAB-A1671CD5700C}" destId="{1AFC466E-9D7E-41D9-83EA-B304D43A4DA4}" srcOrd="1" destOrd="0" presId="urn:microsoft.com/office/officeart/2016/7/layout/BasicLinearProcessNumbered"/>
    <dgm:cxn modelId="{8C10E232-1B1E-4623-A652-8B9BB4AAF3E5}" type="presParOf" srcId="{430EC692-7482-437B-AEAB-A1671CD5700C}" destId="{0AA141E4-B3A8-4A95-A780-7F14AD6CCFA6}" srcOrd="2" destOrd="0" presId="urn:microsoft.com/office/officeart/2016/7/layout/BasicLinearProcessNumbered"/>
    <dgm:cxn modelId="{9FD710F3-B49C-4F16-8F34-9CC22782CFE6}" type="presParOf" srcId="{430EC692-7482-437B-AEAB-A1671CD5700C}" destId="{35481C37-F366-4E82-B5DC-4AB38431CF4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6E1E8-5B92-417A-8BB7-4792F9C12CD5}">
      <dsp:nvSpPr>
        <dsp:cNvPr id="0" name=""/>
        <dsp:cNvSpPr/>
      </dsp:nvSpPr>
      <dsp:spPr>
        <a:xfrm>
          <a:off x="0" y="324859"/>
          <a:ext cx="6666833" cy="428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918FA70-DD5D-4B43-90E9-2FDC68B11C1A}">
      <dsp:nvSpPr>
        <dsp:cNvPr id="0" name=""/>
        <dsp:cNvSpPr/>
      </dsp:nvSpPr>
      <dsp:spPr>
        <a:xfrm>
          <a:off x="333341" y="73939"/>
          <a:ext cx="4666783"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Indicator 11, 12, 13</a:t>
          </a:r>
        </a:p>
      </dsp:txBody>
      <dsp:txXfrm>
        <a:off x="357839" y="98437"/>
        <a:ext cx="4617787" cy="452844"/>
      </dsp:txXfrm>
    </dsp:sp>
    <dsp:sp modelId="{25929A16-35A8-4BED-8C24-053705441217}">
      <dsp:nvSpPr>
        <dsp:cNvPr id="0" name=""/>
        <dsp:cNvSpPr/>
      </dsp:nvSpPr>
      <dsp:spPr>
        <a:xfrm>
          <a:off x="0" y="1095979"/>
          <a:ext cx="6666833" cy="428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9A92BBF-12C6-4924-8762-35CA957BB915}">
      <dsp:nvSpPr>
        <dsp:cNvPr id="0" name=""/>
        <dsp:cNvSpPr/>
      </dsp:nvSpPr>
      <dsp:spPr>
        <a:xfrm>
          <a:off x="333341" y="845059"/>
          <a:ext cx="4666783" cy="5018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Understanding the Indicators</a:t>
          </a:r>
        </a:p>
      </dsp:txBody>
      <dsp:txXfrm>
        <a:off x="357839" y="869557"/>
        <a:ext cx="4617787" cy="452844"/>
      </dsp:txXfrm>
    </dsp:sp>
    <dsp:sp modelId="{9FB79D88-4A70-4524-A177-D2C953BB5D2B}">
      <dsp:nvSpPr>
        <dsp:cNvPr id="0" name=""/>
        <dsp:cNvSpPr/>
      </dsp:nvSpPr>
      <dsp:spPr>
        <a:xfrm>
          <a:off x="0" y="1867099"/>
          <a:ext cx="6666833" cy="4284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E30CD5F-B504-450C-98E7-4A72926F78B0}">
      <dsp:nvSpPr>
        <dsp:cNvPr id="0" name=""/>
        <dsp:cNvSpPr/>
      </dsp:nvSpPr>
      <dsp:spPr>
        <a:xfrm>
          <a:off x="333341" y="1616179"/>
          <a:ext cx="4666783" cy="5018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Website Updates</a:t>
          </a:r>
        </a:p>
      </dsp:txBody>
      <dsp:txXfrm>
        <a:off x="357839" y="1640677"/>
        <a:ext cx="4617787" cy="452844"/>
      </dsp:txXfrm>
    </dsp:sp>
    <dsp:sp modelId="{E51CF118-5572-427B-80E9-40A7C70C957B}">
      <dsp:nvSpPr>
        <dsp:cNvPr id="0" name=""/>
        <dsp:cNvSpPr/>
      </dsp:nvSpPr>
      <dsp:spPr>
        <a:xfrm>
          <a:off x="0" y="2638219"/>
          <a:ext cx="6666833" cy="428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668A6D1-36CB-4A99-8B38-BFFC83685517}">
      <dsp:nvSpPr>
        <dsp:cNvPr id="0" name=""/>
        <dsp:cNvSpPr/>
      </dsp:nvSpPr>
      <dsp:spPr>
        <a:xfrm>
          <a:off x="333341" y="2387299"/>
          <a:ext cx="4666783" cy="5018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Timelines</a:t>
          </a:r>
        </a:p>
      </dsp:txBody>
      <dsp:txXfrm>
        <a:off x="357839" y="2411797"/>
        <a:ext cx="4617787" cy="452844"/>
      </dsp:txXfrm>
    </dsp:sp>
    <dsp:sp modelId="{FD57F69E-B317-4F0D-AA58-45B7827F6833}">
      <dsp:nvSpPr>
        <dsp:cNvPr id="0" name=""/>
        <dsp:cNvSpPr/>
      </dsp:nvSpPr>
      <dsp:spPr>
        <a:xfrm>
          <a:off x="0" y="3409340"/>
          <a:ext cx="6666833" cy="4284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2E37CC3-9981-4E5A-8D60-36EF2A7BDB6D}">
      <dsp:nvSpPr>
        <dsp:cNvPr id="0" name=""/>
        <dsp:cNvSpPr/>
      </dsp:nvSpPr>
      <dsp:spPr>
        <a:xfrm>
          <a:off x="333341" y="3158420"/>
          <a:ext cx="4666783" cy="5018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Recap</a:t>
          </a:r>
        </a:p>
      </dsp:txBody>
      <dsp:txXfrm>
        <a:off x="357839" y="3182918"/>
        <a:ext cx="4617787" cy="452844"/>
      </dsp:txXfrm>
    </dsp:sp>
    <dsp:sp modelId="{7EF78084-F805-4500-B615-DFC2E23E7BA4}">
      <dsp:nvSpPr>
        <dsp:cNvPr id="0" name=""/>
        <dsp:cNvSpPr/>
      </dsp:nvSpPr>
      <dsp:spPr>
        <a:xfrm>
          <a:off x="0" y="4180460"/>
          <a:ext cx="6666833" cy="428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A80AC9A-676C-4336-A358-BE98CAD8A4C2}">
      <dsp:nvSpPr>
        <dsp:cNvPr id="0" name=""/>
        <dsp:cNvSpPr/>
      </dsp:nvSpPr>
      <dsp:spPr>
        <a:xfrm>
          <a:off x="333341" y="3929540"/>
          <a:ext cx="4666783" cy="501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Introduction to </a:t>
          </a:r>
          <a:r>
            <a:rPr lang="en-US" sz="1700" kern="1200" dirty="0" err="1"/>
            <a:t>EdPlan</a:t>
          </a:r>
          <a:r>
            <a:rPr lang="en-US" sz="1700" kern="1200" dirty="0"/>
            <a:t> Monitoring Tool</a:t>
          </a:r>
        </a:p>
      </dsp:txBody>
      <dsp:txXfrm>
        <a:off x="357839" y="3954038"/>
        <a:ext cx="4617787" cy="452844"/>
      </dsp:txXfrm>
    </dsp:sp>
    <dsp:sp modelId="{DB8117B2-D37F-4850-80F3-06197D9406C0}">
      <dsp:nvSpPr>
        <dsp:cNvPr id="0" name=""/>
        <dsp:cNvSpPr/>
      </dsp:nvSpPr>
      <dsp:spPr>
        <a:xfrm>
          <a:off x="0" y="4951580"/>
          <a:ext cx="6666833" cy="428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C237222-8AC2-490C-95B1-8217CBA6E89C}">
      <dsp:nvSpPr>
        <dsp:cNvPr id="0" name=""/>
        <dsp:cNvSpPr/>
      </dsp:nvSpPr>
      <dsp:spPr>
        <a:xfrm>
          <a:off x="333341" y="4700660"/>
          <a:ext cx="4666783" cy="5018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dirty="0"/>
            <a:t>Contact Information</a:t>
          </a:r>
        </a:p>
      </dsp:txBody>
      <dsp:txXfrm>
        <a:off x="357839" y="4725158"/>
        <a:ext cx="4617787"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7135E-737B-4B90-BB05-B7020BAE2C42}">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3AA204-FBC1-41DA-A670-1D556E75E526}">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If a district has been identified noncompliant and/or not met state target in the same area/indicator for </a:t>
          </a:r>
          <a:r>
            <a:rPr lang="en-US" sz="3200" i="1" u="sng" kern="1200"/>
            <a:t>three</a:t>
          </a:r>
          <a:r>
            <a:rPr lang="en-US" sz="3200" kern="1200"/>
            <a:t> consecutive years, the district must also complete additional activities. </a:t>
          </a:r>
        </a:p>
      </dsp:txBody>
      <dsp:txXfrm>
        <a:off x="0" y="0"/>
        <a:ext cx="6900512" cy="2768070"/>
      </dsp:txXfrm>
    </dsp:sp>
    <dsp:sp modelId="{985CE8CA-20ED-4AC5-B3E7-2D95E190A788}">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DF453-927E-438A-BC00-042209C0CC8C}">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Activities are developed on a tiered system depending on the number of consecutive years for an area with a growth measure built in.  </a:t>
          </a:r>
        </a:p>
      </dsp:txBody>
      <dsp:txXfrm>
        <a:off x="0" y="2768070"/>
        <a:ext cx="6900512" cy="2768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A73D7-AA42-4DB5-A66F-FD7EF17B2437}">
      <dsp:nvSpPr>
        <dsp:cNvPr id="0" name=""/>
        <dsp:cNvSpPr/>
      </dsp:nvSpPr>
      <dsp:spPr>
        <a:xfrm>
          <a:off x="0" y="50753"/>
          <a:ext cx="3530812" cy="1059243"/>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7" tIns="130787" rIns="130787" bIns="130787" numCol="1" spcCol="1270" anchor="ctr" anchorCtr="0">
          <a:noAutofit/>
        </a:bodyPr>
        <a:lstStyle/>
        <a:p>
          <a:pPr marL="0" lvl="0" indent="0" algn="ctr" defTabSz="889000">
            <a:lnSpc>
              <a:spcPct val="90000"/>
            </a:lnSpc>
            <a:spcBef>
              <a:spcPct val="0"/>
            </a:spcBef>
            <a:spcAft>
              <a:spcPct val="35000"/>
            </a:spcAft>
            <a:buNone/>
          </a:pPr>
          <a:r>
            <a:rPr lang="en-US" sz="2000" kern="1200" dirty="0"/>
            <a:t>Tier 1-3</a:t>
          </a:r>
          <a:r>
            <a:rPr lang="en-US" sz="2000" kern="1200" baseline="30000" dirty="0"/>
            <a:t>rd</a:t>
          </a:r>
          <a:r>
            <a:rPr lang="en-US" sz="2000" kern="1200" dirty="0"/>
            <a:t> Year</a:t>
          </a:r>
        </a:p>
      </dsp:txBody>
      <dsp:txXfrm>
        <a:off x="317773" y="50753"/>
        <a:ext cx="2895266" cy="1059243"/>
      </dsp:txXfrm>
    </dsp:sp>
    <dsp:sp modelId="{29C8A68B-0C7D-4016-85D5-397F262BFC87}">
      <dsp:nvSpPr>
        <dsp:cNvPr id="0" name=""/>
        <dsp:cNvSpPr/>
      </dsp:nvSpPr>
      <dsp:spPr>
        <a:xfrm>
          <a:off x="0" y="1160750"/>
          <a:ext cx="3213039" cy="319058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02" tIns="253902" rIns="253902" bIns="507803"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t>Review past 2 years root cause findings</a:t>
          </a:r>
        </a:p>
        <a:p>
          <a:pPr marL="171450" lvl="1" indent="-171450" algn="l" defTabSz="800100">
            <a:lnSpc>
              <a:spcPct val="90000"/>
            </a:lnSpc>
            <a:spcBef>
              <a:spcPct val="0"/>
            </a:spcBef>
            <a:spcAft>
              <a:spcPct val="15000"/>
            </a:spcAft>
            <a:buChar char="•"/>
          </a:pPr>
          <a:r>
            <a:rPr lang="en-US" sz="1800" kern="1200" dirty="0"/>
            <a:t>Use 615 funds to address improvement plan implementation.</a:t>
          </a:r>
        </a:p>
      </dsp:txBody>
      <dsp:txXfrm>
        <a:off x="0" y="1160750"/>
        <a:ext cx="3213039" cy="3190587"/>
      </dsp:txXfrm>
    </dsp:sp>
    <dsp:sp modelId="{C7A97C26-F60C-43F8-BA3D-A0112477926E}">
      <dsp:nvSpPr>
        <dsp:cNvPr id="0" name=""/>
        <dsp:cNvSpPr/>
      </dsp:nvSpPr>
      <dsp:spPr>
        <a:xfrm>
          <a:off x="3482129" y="35002"/>
          <a:ext cx="3530812" cy="1059243"/>
        </a:xfrm>
        <a:prstGeom prst="chevron">
          <a:avLst>
            <a:gd name="adj" fmla="val 30000"/>
          </a:avLst>
        </a:prstGeom>
        <a:solidFill>
          <a:schemeClr val="accent5">
            <a:hueOff val="-6288281"/>
            <a:satOff val="-50000"/>
            <a:lumOff val="8432"/>
            <a:alphaOff val="0"/>
          </a:schemeClr>
        </a:solidFill>
        <a:ln w="12700" cap="flat" cmpd="sng" algn="ctr">
          <a:solidFill>
            <a:schemeClr val="accent5">
              <a:hueOff val="-6288281"/>
              <a:satOff val="-50000"/>
              <a:lumOff val="84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7" tIns="130787" rIns="130787" bIns="130787"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000" kern="1200" dirty="0"/>
            <a:t>Tier 2-4</a:t>
          </a:r>
          <a:r>
            <a:rPr lang="en-US" sz="2000" kern="1200" baseline="30000" dirty="0"/>
            <a:t>th</a:t>
          </a:r>
          <a:r>
            <a:rPr lang="en-US" sz="2000" kern="1200" dirty="0"/>
            <a:t> Year</a:t>
          </a:r>
          <a:r>
            <a:rPr lang="en-US" sz="2800" kern="1200" dirty="0"/>
            <a:t>	 		</a:t>
          </a:r>
        </a:p>
      </dsp:txBody>
      <dsp:txXfrm>
        <a:off x="3799902" y="35002"/>
        <a:ext cx="2895266" cy="1059243"/>
      </dsp:txXfrm>
    </dsp:sp>
    <dsp:sp modelId="{FEAEE9E2-40C1-4D2B-9700-7111DF7B03C6}">
      <dsp:nvSpPr>
        <dsp:cNvPr id="0" name=""/>
        <dsp:cNvSpPr/>
      </dsp:nvSpPr>
      <dsp:spPr>
        <a:xfrm>
          <a:off x="3515994" y="1096724"/>
          <a:ext cx="3213039" cy="3190587"/>
        </a:xfrm>
        <a:prstGeom prst="rect">
          <a:avLst/>
        </a:prstGeom>
        <a:solidFill>
          <a:schemeClr val="accent5">
            <a:tint val="40000"/>
            <a:alpha val="90000"/>
            <a:hueOff val="-6756606"/>
            <a:satOff val="-10866"/>
            <a:lumOff val="342"/>
            <a:alphaOff val="0"/>
          </a:schemeClr>
        </a:solidFill>
        <a:ln w="12700" cap="flat" cmpd="sng" algn="ctr">
          <a:solidFill>
            <a:schemeClr val="accent5">
              <a:tint val="40000"/>
              <a:alpha val="90000"/>
              <a:hueOff val="-6756606"/>
              <a:satOff val="-10866"/>
              <a:lumOff val="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02" tIns="253902" rIns="253902" bIns="507803" numCol="1" spcCol="1270" anchor="t" anchorCtr="0">
          <a:noAutofit/>
        </a:bodyPr>
        <a:lstStyle/>
        <a:p>
          <a:pPr marL="0" lvl="0" indent="0" algn="l" defTabSz="800100">
            <a:lnSpc>
              <a:spcPct val="90000"/>
            </a:lnSpc>
            <a:spcBef>
              <a:spcPct val="0"/>
            </a:spcBef>
            <a:spcAft>
              <a:spcPct val="35000"/>
            </a:spcAft>
            <a:buNone/>
          </a:pPr>
          <a:r>
            <a:rPr lang="en-US" sz="1800" kern="1200" dirty="0"/>
            <a:t>Review past 3 years root cause findings</a:t>
          </a:r>
        </a:p>
        <a:p>
          <a:pPr marL="171450" lvl="1" indent="-171450" algn="l" defTabSz="800100">
            <a:lnSpc>
              <a:spcPct val="90000"/>
            </a:lnSpc>
            <a:spcBef>
              <a:spcPct val="0"/>
            </a:spcBef>
            <a:spcAft>
              <a:spcPct val="15000"/>
            </a:spcAft>
            <a:buChar char="•"/>
          </a:pPr>
          <a:r>
            <a:rPr lang="en-US" sz="1800" kern="1200" dirty="0"/>
            <a:t>Use 615 funds to address improvement plan implementation.</a:t>
          </a:r>
        </a:p>
        <a:p>
          <a:pPr marL="171450" lvl="1" indent="-171450" algn="l" defTabSz="800100">
            <a:lnSpc>
              <a:spcPct val="90000"/>
            </a:lnSpc>
            <a:spcBef>
              <a:spcPct val="0"/>
            </a:spcBef>
            <a:spcAft>
              <a:spcPct val="15000"/>
            </a:spcAft>
            <a:buChar char="•"/>
          </a:pPr>
          <a:r>
            <a:rPr lang="en-US" sz="1800" kern="1200" dirty="0"/>
            <a:t>Develop/utilize parent advisory board.  </a:t>
          </a:r>
        </a:p>
      </dsp:txBody>
      <dsp:txXfrm>
        <a:off x="3515994" y="1096724"/>
        <a:ext cx="3213039" cy="3190587"/>
      </dsp:txXfrm>
    </dsp:sp>
    <dsp:sp modelId="{0815174B-4665-4953-A2A5-A5606980CB71}">
      <dsp:nvSpPr>
        <dsp:cNvPr id="0" name=""/>
        <dsp:cNvSpPr/>
      </dsp:nvSpPr>
      <dsp:spPr>
        <a:xfrm>
          <a:off x="6960466" y="50753"/>
          <a:ext cx="3530812" cy="1059243"/>
        </a:xfrm>
        <a:prstGeom prst="chevron">
          <a:avLst>
            <a:gd name="adj" fmla="val 30000"/>
          </a:avLst>
        </a:prstGeom>
        <a:solidFill>
          <a:schemeClr val="accent5">
            <a:hueOff val="-12576562"/>
            <a:satOff val="-100000"/>
            <a:lumOff val="16863"/>
            <a:alphaOff val="0"/>
          </a:schemeClr>
        </a:solidFill>
        <a:ln w="12700" cap="flat" cmpd="sng" algn="ctr">
          <a:solidFill>
            <a:schemeClr val="accent5">
              <a:hueOff val="-12576562"/>
              <a:satOff val="-100000"/>
              <a:lumOff val="1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787" tIns="130787" rIns="130787" bIns="130787"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Tier 3- 5</a:t>
          </a:r>
          <a:r>
            <a:rPr lang="en-US" sz="2000" kern="1200" baseline="30000" dirty="0"/>
            <a:t>th</a:t>
          </a:r>
          <a:r>
            <a:rPr lang="en-US" sz="2000" kern="1200" dirty="0"/>
            <a:t> Year Plus </a:t>
          </a:r>
          <a:r>
            <a:rPr lang="en-US" sz="2400" kern="1200" dirty="0"/>
            <a:t>	  </a:t>
          </a:r>
        </a:p>
      </dsp:txBody>
      <dsp:txXfrm>
        <a:off x="7278239" y="50753"/>
        <a:ext cx="2895266" cy="1059243"/>
      </dsp:txXfrm>
    </dsp:sp>
    <dsp:sp modelId="{46A2CD33-F25B-4135-B78B-85C47155360C}">
      <dsp:nvSpPr>
        <dsp:cNvPr id="0" name=""/>
        <dsp:cNvSpPr/>
      </dsp:nvSpPr>
      <dsp:spPr>
        <a:xfrm>
          <a:off x="6960466" y="1109996"/>
          <a:ext cx="3213039" cy="3190587"/>
        </a:xfrm>
        <a:prstGeom prst="rect">
          <a:avLst/>
        </a:prstGeom>
        <a:solidFill>
          <a:schemeClr val="accent5">
            <a:tint val="40000"/>
            <a:alpha val="90000"/>
            <a:hueOff val="-13513211"/>
            <a:satOff val="-21732"/>
            <a:lumOff val="685"/>
            <a:alphaOff val="0"/>
          </a:schemeClr>
        </a:solidFill>
        <a:ln w="12700" cap="flat" cmpd="sng" algn="ctr">
          <a:solidFill>
            <a:schemeClr val="accent5">
              <a:tint val="40000"/>
              <a:alpha val="90000"/>
              <a:hueOff val="-13513211"/>
              <a:satOff val="-21732"/>
              <a:lumOff val="6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02" tIns="253902" rIns="253902" bIns="507803" numCol="1" spcCol="1270" anchor="t" anchorCtr="0">
          <a:noAutofit/>
        </a:bodyPr>
        <a:lstStyle/>
        <a:p>
          <a:pPr marL="0" lvl="0" indent="0" algn="l" defTabSz="800100">
            <a:lnSpc>
              <a:spcPct val="90000"/>
            </a:lnSpc>
            <a:spcBef>
              <a:spcPct val="0"/>
            </a:spcBef>
            <a:spcAft>
              <a:spcPct val="35000"/>
            </a:spcAft>
            <a:buNone/>
          </a:pPr>
          <a:r>
            <a:rPr lang="en-US" sz="1800" kern="1200" dirty="0"/>
            <a:t>Review past 4 years root cause findings</a:t>
          </a:r>
        </a:p>
        <a:p>
          <a:pPr marL="171450" lvl="1" indent="-171450" algn="l" defTabSz="800100">
            <a:lnSpc>
              <a:spcPct val="90000"/>
            </a:lnSpc>
            <a:spcBef>
              <a:spcPct val="0"/>
            </a:spcBef>
            <a:spcAft>
              <a:spcPct val="15000"/>
            </a:spcAft>
            <a:buChar char="•"/>
          </a:pPr>
          <a:r>
            <a:rPr lang="en-US" sz="1800" kern="1200" dirty="0"/>
            <a:t>Utilize 615 funds to address improvement plan. </a:t>
          </a:r>
        </a:p>
        <a:p>
          <a:pPr marL="171450" lvl="1" indent="-171450" algn="l" defTabSz="800100">
            <a:lnSpc>
              <a:spcPct val="90000"/>
            </a:lnSpc>
            <a:spcBef>
              <a:spcPct val="0"/>
            </a:spcBef>
            <a:spcAft>
              <a:spcPct val="15000"/>
            </a:spcAft>
            <a:buChar char="•"/>
          </a:pPr>
          <a:r>
            <a:rPr lang="en-US" sz="1800" kern="1200" dirty="0"/>
            <a:t>Develop/utilize Parent Advisory Board </a:t>
          </a:r>
        </a:p>
        <a:p>
          <a:pPr marL="171450" lvl="1" indent="-171450" algn="l" defTabSz="800100">
            <a:lnSpc>
              <a:spcPct val="90000"/>
            </a:lnSpc>
            <a:spcBef>
              <a:spcPct val="0"/>
            </a:spcBef>
            <a:spcAft>
              <a:spcPct val="15000"/>
            </a:spcAft>
            <a:buChar char="•"/>
          </a:pPr>
          <a:r>
            <a:rPr lang="en-US" sz="1800" kern="1200" dirty="0"/>
            <a:t>Invite parents of students with disabilities to school board meeting. </a:t>
          </a:r>
        </a:p>
      </dsp:txBody>
      <dsp:txXfrm>
        <a:off x="6960466" y="1109996"/>
        <a:ext cx="3213039" cy="31905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DB4AF-E7EF-4753-A418-981FD738F729}">
      <dsp:nvSpPr>
        <dsp:cNvPr id="0" name=""/>
        <dsp:cNvSpPr/>
      </dsp:nvSpPr>
      <dsp:spPr>
        <a:xfrm>
          <a:off x="0" y="2147666"/>
          <a:ext cx="2215051" cy="3101072"/>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2694" tIns="330200" rIns="172694" bIns="330200" numCol="1" spcCol="1270" anchor="t" anchorCtr="0">
          <a:noAutofit/>
        </a:bodyPr>
        <a:lstStyle/>
        <a:p>
          <a:pPr marL="0" lvl="0" indent="0" algn="l" defTabSz="800100">
            <a:lnSpc>
              <a:spcPct val="90000"/>
            </a:lnSpc>
            <a:spcBef>
              <a:spcPct val="0"/>
            </a:spcBef>
            <a:spcAft>
              <a:spcPct val="35000"/>
            </a:spcAft>
            <a:buNone/>
          </a:pPr>
          <a:r>
            <a:rPr lang="en-US" sz="1800" kern="1200" dirty="0"/>
            <a:t>Complete the Toolkit aligned to the </a:t>
          </a:r>
          <a:r>
            <a:rPr lang="en-US" sz="1700" kern="1200" dirty="0"/>
            <a:t>appropriate</a:t>
          </a:r>
          <a:r>
            <a:rPr lang="en-US" sz="1800" kern="1200" dirty="0"/>
            <a:t> indicator.</a:t>
          </a:r>
        </a:p>
      </dsp:txBody>
      <dsp:txXfrm>
        <a:off x="0" y="3326073"/>
        <a:ext cx="2215051" cy="1860643"/>
      </dsp:txXfrm>
    </dsp:sp>
    <dsp:sp modelId="{5CFC9F73-E663-48F9-938B-0F50A6D80C42}">
      <dsp:nvSpPr>
        <dsp:cNvPr id="0" name=""/>
        <dsp:cNvSpPr/>
      </dsp:nvSpPr>
      <dsp:spPr>
        <a:xfrm>
          <a:off x="642364" y="2457773"/>
          <a:ext cx="930321" cy="93032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2531" tIns="12700" rIns="72531" bIns="12700" numCol="1" spcCol="1270" anchor="ctr" anchorCtr="0">
          <a:noAutofit/>
        </a:bodyPr>
        <a:lstStyle/>
        <a:p>
          <a:pPr marL="0" lvl="0" indent="0" algn="ctr" defTabSz="2400300">
            <a:lnSpc>
              <a:spcPct val="90000"/>
            </a:lnSpc>
            <a:spcBef>
              <a:spcPct val="0"/>
            </a:spcBef>
            <a:spcAft>
              <a:spcPct val="35000"/>
            </a:spcAft>
            <a:buNone/>
          </a:pPr>
          <a:r>
            <a:rPr lang="en-US" sz="5400" kern="1200"/>
            <a:t>1</a:t>
          </a:r>
        </a:p>
      </dsp:txBody>
      <dsp:txXfrm>
        <a:off x="778606" y="2594015"/>
        <a:ext cx="657837" cy="657837"/>
      </dsp:txXfrm>
    </dsp:sp>
    <dsp:sp modelId="{BF0D9530-B9D7-4D52-BEF2-2B4E03457720}">
      <dsp:nvSpPr>
        <dsp:cNvPr id="0" name=""/>
        <dsp:cNvSpPr/>
      </dsp:nvSpPr>
      <dsp:spPr>
        <a:xfrm>
          <a:off x="0" y="5248666"/>
          <a:ext cx="2215051" cy="72"/>
        </a:xfrm>
        <a:prstGeom prst="rect">
          <a:avLst/>
        </a:prstGeom>
        <a:gradFill rotWithShape="0">
          <a:gsLst>
            <a:gs pos="0">
              <a:schemeClr val="accent5">
                <a:hueOff val="-2515312"/>
                <a:satOff val="-20000"/>
                <a:lumOff val="3373"/>
                <a:alphaOff val="0"/>
                <a:satMod val="103000"/>
                <a:lumMod val="102000"/>
                <a:tint val="94000"/>
              </a:schemeClr>
            </a:gs>
            <a:gs pos="50000">
              <a:schemeClr val="accent5">
                <a:hueOff val="-2515312"/>
                <a:satOff val="-20000"/>
                <a:lumOff val="3373"/>
                <a:alphaOff val="0"/>
                <a:satMod val="110000"/>
                <a:lumMod val="100000"/>
                <a:shade val="100000"/>
              </a:schemeClr>
            </a:gs>
            <a:gs pos="100000">
              <a:schemeClr val="accent5">
                <a:hueOff val="-2515312"/>
                <a:satOff val="-20000"/>
                <a:lumOff val="3373"/>
                <a:alphaOff val="0"/>
                <a:lumMod val="99000"/>
                <a:satMod val="120000"/>
                <a:shade val="78000"/>
              </a:schemeClr>
            </a:gs>
          </a:gsLst>
          <a:lin ang="5400000" scaled="0"/>
        </a:gradFill>
        <a:ln w="6350" cap="flat" cmpd="sng" algn="ctr">
          <a:solidFill>
            <a:schemeClr val="accent5">
              <a:hueOff val="-2515312"/>
              <a:satOff val="-20000"/>
              <a:lumOff val="337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F53BE20-E60E-4846-81EB-11CB251DD00F}">
      <dsp:nvSpPr>
        <dsp:cNvPr id="0" name=""/>
        <dsp:cNvSpPr/>
      </dsp:nvSpPr>
      <dsp:spPr>
        <a:xfrm>
          <a:off x="2436556" y="2147666"/>
          <a:ext cx="2215051" cy="3101072"/>
        </a:xfrm>
        <a:prstGeom prst="rect">
          <a:avLst/>
        </a:prstGeom>
        <a:solidFill>
          <a:schemeClr val="accent5">
            <a:tint val="40000"/>
            <a:alpha val="90000"/>
            <a:hueOff val="-6756606"/>
            <a:satOff val="-10866"/>
            <a:lumOff val="342"/>
            <a:alphaOff val="0"/>
          </a:schemeClr>
        </a:solidFill>
        <a:ln w="6350" cap="flat" cmpd="sng" algn="ctr">
          <a:solidFill>
            <a:schemeClr val="accent5">
              <a:tint val="40000"/>
              <a:alpha val="90000"/>
              <a:hueOff val="-6756606"/>
              <a:satOff val="-10866"/>
              <a:lumOff val="34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2694" tIns="330200" rIns="172694" bIns="330200" numCol="1" spcCol="1270" anchor="t" anchorCtr="0">
          <a:noAutofit/>
        </a:bodyPr>
        <a:lstStyle/>
        <a:p>
          <a:pPr marL="0" lvl="0" indent="0" algn="l" defTabSz="755650">
            <a:lnSpc>
              <a:spcPct val="90000"/>
            </a:lnSpc>
            <a:spcBef>
              <a:spcPct val="0"/>
            </a:spcBef>
            <a:spcAft>
              <a:spcPct val="35000"/>
            </a:spcAft>
            <a:buNone/>
          </a:pPr>
          <a:r>
            <a:rPr lang="en-US" sz="1700" kern="1200" dirty="0"/>
            <a:t>Address guiding questions, identify root cause, develop and implement the improvement plan</a:t>
          </a:r>
          <a:r>
            <a:rPr lang="en-US" sz="1800" kern="1200" dirty="0"/>
            <a:t>.</a:t>
          </a:r>
        </a:p>
      </dsp:txBody>
      <dsp:txXfrm>
        <a:off x="2436556" y="3326073"/>
        <a:ext cx="2215051" cy="1860643"/>
      </dsp:txXfrm>
    </dsp:sp>
    <dsp:sp modelId="{DE3A7D31-EC46-4C3A-BC92-FDD33ADAF34E}">
      <dsp:nvSpPr>
        <dsp:cNvPr id="0" name=""/>
        <dsp:cNvSpPr/>
      </dsp:nvSpPr>
      <dsp:spPr>
        <a:xfrm>
          <a:off x="3078921" y="2457773"/>
          <a:ext cx="930321" cy="930321"/>
        </a:xfrm>
        <a:prstGeom prst="ellipse">
          <a:avLst/>
        </a:prstGeom>
        <a:gradFill rotWithShape="0">
          <a:gsLst>
            <a:gs pos="0">
              <a:schemeClr val="accent5">
                <a:hueOff val="-5030625"/>
                <a:satOff val="-40000"/>
                <a:lumOff val="6745"/>
                <a:alphaOff val="0"/>
                <a:satMod val="103000"/>
                <a:lumMod val="102000"/>
                <a:tint val="94000"/>
              </a:schemeClr>
            </a:gs>
            <a:gs pos="50000">
              <a:schemeClr val="accent5">
                <a:hueOff val="-5030625"/>
                <a:satOff val="-40000"/>
                <a:lumOff val="6745"/>
                <a:alphaOff val="0"/>
                <a:satMod val="110000"/>
                <a:lumMod val="100000"/>
                <a:shade val="100000"/>
              </a:schemeClr>
            </a:gs>
            <a:gs pos="100000">
              <a:schemeClr val="accent5">
                <a:hueOff val="-5030625"/>
                <a:satOff val="-40000"/>
                <a:lumOff val="6745"/>
                <a:alphaOff val="0"/>
                <a:lumMod val="99000"/>
                <a:satMod val="120000"/>
                <a:shade val="78000"/>
              </a:schemeClr>
            </a:gs>
          </a:gsLst>
          <a:lin ang="5400000" scaled="0"/>
        </a:gradFill>
        <a:ln w="6350" cap="flat" cmpd="sng" algn="ctr">
          <a:solidFill>
            <a:schemeClr val="accent5">
              <a:hueOff val="-5030625"/>
              <a:satOff val="-40000"/>
              <a:lumOff val="674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2531" tIns="12700" rIns="72531" bIns="12700" numCol="1" spcCol="1270" anchor="ctr" anchorCtr="0">
          <a:noAutofit/>
        </a:bodyPr>
        <a:lstStyle/>
        <a:p>
          <a:pPr marL="0" lvl="0" indent="0" algn="ctr" defTabSz="2400300">
            <a:lnSpc>
              <a:spcPct val="90000"/>
            </a:lnSpc>
            <a:spcBef>
              <a:spcPct val="0"/>
            </a:spcBef>
            <a:spcAft>
              <a:spcPct val="35000"/>
            </a:spcAft>
            <a:buNone/>
          </a:pPr>
          <a:r>
            <a:rPr lang="en-US" sz="5400" kern="1200"/>
            <a:t>2</a:t>
          </a:r>
        </a:p>
      </dsp:txBody>
      <dsp:txXfrm>
        <a:off x="3215163" y="2594015"/>
        <a:ext cx="657837" cy="657837"/>
      </dsp:txXfrm>
    </dsp:sp>
    <dsp:sp modelId="{CAD2F174-0536-45C0-B23A-69E8161D3DBC}">
      <dsp:nvSpPr>
        <dsp:cNvPr id="0" name=""/>
        <dsp:cNvSpPr/>
      </dsp:nvSpPr>
      <dsp:spPr>
        <a:xfrm>
          <a:off x="2436556" y="5248666"/>
          <a:ext cx="2215051" cy="72"/>
        </a:xfrm>
        <a:prstGeom prst="rect">
          <a:avLst/>
        </a:prstGeom>
        <a:gradFill rotWithShape="0">
          <a:gsLst>
            <a:gs pos="0">
              <a:schemeClr val="accent5">
                <a:hueOff val="-7545937"/>
                <a:satOff val="-60000"/>
                <a:lumOff val="10118"/>
                <a:alphaOff val="0"/>
                <a:satMod val="103000"/>
                <a:lumMod val="102000"/>
                <a:tint val="94000"/>
              </a:schemeClr>
            </a:gs>
            <a:gs pos="50000">
              <a:schemeClr val="accent5">
                <a:hueOff val="-7545937"/>
                <a:satOff val="-60000"/>
                <a:lumOff val="10118"/>
                <a:alphaOff val="0"/>
                <a:satMod val="110000"/>
                <a:lumMod val="100000"/>
                <a:shade val="100000"/>
              </a:schemeClr>
            </a:gs>
            <a:gs pos="100000">
              <a:schemeClr val="accent5">
                <a:hueOff val="-7545937"/>
                <a:satOff val="-60000"/>
                <a:lumOff val="10118"/>
                <a:alphaOff val="0"/>
                <a:lumMod val="99000"/>
                <a:satMod val="120000"/>
                <a:shade val="78000"/>
              </a:schemeClr>
            </a:gs>
          </a:gsLst>
          <a:lin ang="5400000" scaled="0"/>
        </a:gradFill>
        <a:ln w="6350" cap="flat" cmpd="sng" algn="ctr">
          <a:solidFill>
            <a:schemeClr val="accent5">
              <a:hueOff val="-7545937"/>
              <a:satOff val="-60000"/>
              <a:lumOff val="1011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FDEA661-8428-45FF-AC08-02FB2B38FF00}">
      <dsp:nvSpPr>
        <dsp:cNvPr id="0" name=""/>
        <dsp:cNvSpPr/>
      </dsp:nvSpPr>
      <dsp:spPr>
        <a:xfrm>
          <a:off x="4873113" y="2147666"/>
          <a:ext cx="2215051" cy="3101072"/>
        </a:xfrm>
        <a:prstGeom prst="rect">
          <a:avLst/>
        </a:prstGeom>
        <a:solidFill>
          <a:schemeClr val="accent5">
            <a:tint val="40000"/>
            <a:alpha val="90000"/>
            <a:hueOff val="-13513211"/>
            <a:satOff val="-21732"/>
            <a:lumOff val="685"/>
            <a:alphaOff val="0"/>
          </a:schemeClr>
        </a:solidFill>
        <a:ln w="6350" cap="flat" cmpd="sng" algn="ctr">
          <a:solidFill>
            <a:schemeClr val="accent5">
              <a:tint val="40000"/>
              <a:alpha val="90000"/>
              <a:hueOff val="-13513211"/>
              <a:satOff val="-21732"/>
              <a:lumOff val="6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2694" tIns="330200" rIns="172694" bIns="330200" numCol="1" spcCol="1270" anchor="t" anchorCtr="0">
          <a:noAutofit/>
        </a:bodyPr>
        <a:lstStyle/>
        <a:p>
          <a:pPr marL="0" lvl="0" indent="0" algn="l" defTabSz="755650">
            <a:lnSpc>
              <a:spcPct val="90000"/>
            </a:lnSpc>
            <a:spcBef>
              <a:spcPct val="0"/>
            </a:spcBef>
            <a:spcAft>
              <a:spcPct val="35000"/>
            </a:spcAft>
            <a:buNone/>
          </a:pPr>
          <a:r>
            <a:rPr lang="en-US" sz="1700" kern="1200" dirty="0"/>
            <a:t>Review improvement plan progress. </a:t>
          </a:r>
        </a:p>
      </dsp:txBody>
      <dsp:txXfrm>
        <a:off x="4873113" y="3326073"/>
        <a:ext cx="2215051" cy="1860643"/>
      </dsp:txXfrm>
    </dsp:sp>
    <dsp:sp modelId="{1AFC466E-9D7E-41D9-83EA-B304D43A4DA4}">
      <dsp:nvSpPr>
        <dsp:cNvPr id="0" name=""/>
        <dsp:cNvSpPr/>
      </dsp:nvSpPr>
      <dsp:spPr>
        <a:xfrm>
          <a:off x="5515478" y="2457773"/>
          <a:ext cx="930321" cy="930321"/>
        </a:xfrm>
        <a:prstGeom prst="ellipse">
          <a:avLst/>
        </a:prstGeom>
        <a:gradFill rotWithShape="0">
          <a:gsLst>
            <a:gs pos="0">
              <a:schemeClr val="accent5">
                <a:hueOff val="-10061249"/>
                <a:satOff val="-80000"/>
                <a:lumOff val="13490"/>
                <a:alphaOff val="0"/>
                <a:satMod val="103000"/>
                <a:lumMod val="102000"/>
                <a:tint val="94000"/>
              </a:schemeClr>
            </a:gs>
            <a:gs pos="50000">
              <a:schemeClr val="accent5">
                <a:hueOff val="-10061249"/>
                <a:satOff val="-80000"/>
                <a:lumOff val="13490"/>
                <a:alphaOff val="0"/>
                <a:satMod val="110000"/>
                <a:lumMod val="100000"/>
                <a:shade val="100000"/>
              </a:schemeClr>
            </a:gs>
            <a:gs pos="100000">
              <a:schemeClr val="accent5">
                <a:hueOff val="-10061249"/>
                <a:satOff val="-80000"/>
                <a:lumOff val="13490"/>
                <a:alphaOff val="0"/>
                <a:lumMod val="99000"/>
                <a:satMod val="120000"/>
                <a:shade val="78000"/>
              </a:schemeClr>
            </a:gs>
          </a:gsLst>
          <a:lin ang="5400000" scaled="0"/>
        </a:gradFill>
        <a:ln w="6350" cap="flat" cmpd="sng" algn="ctr">
          <a:solidFill>
            <a:schemeClr val="accent5">
              <a:hueOff val="-10061249"/>
              <a:satOff val="-80000"/>
              <a:lumOff val="1349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2531" tIns="12700" rIns="72531" bIns="12700" numCol="1" spcCol="1270" anchor="ctr" anchorCtr="0">
          <a:noAutofit/>
        </a:bodyPr>
        <a:lstStyle/>
        <a:p>
          <a:pPr marL="0" lvl="0" indent="0" algn="ctr" defTabSz="2400300">
            <a:lnSpc>
              <a:spcPct val="90000"/>
            </a:lnSpc>
            <a:spcBef>
              <a:spcPct val="0"/>
            </a:spcBef>
            <a:spcAft>
              <a:spcPct val="35000"/>
            </a:spcAft>
            <a:buNone/>
          </a:pPr>
          <a:r>
            <a:rPr lang="en-US" sz="5400" kern="1200"/>
            <a:t>3</a:t>
          </a:r>
        </a:p>
      </dsp:txBody>
      <dsp:txXfrm>
        <a:off x="5651720" y="2594015"/>
        <a:ext cx="657837" cy="657837"/>
      </dsp:txXfrm>
    </dsp:sp>
    <dsp:sp modelId="{0AA141E4-B3A8-4A95-A780-7F14AD6CCFA6}">
      <dsp:nvSpPr>
        <dsp:cNvPr id="0" name=""/>
        <dsp:cNvSpPr/>
      </dsp:nvSpPr>
      <dsp:spPr>
        <a:xfrm>
          <a:off x="4873113" y="5248666"/>
          <a:ext cx="2215051" cy="72"/>
        </a:xfrm>
        <a:prstGeom prst="rect">
          <a:avLst/>
        </a:prstGeom>
        <a:gradFill rotWithShape="0">
          <a:gsLst>
            <a:gs pos="0">
              <a:schemeClr val="accent5">
                <a:hueOff val="-12576562"/>
                <a:satOff val="-100000"/>
                <a:lumOff val="16863"/>
                <a:alphaOff val="0"/>
                <a:satMod val="103000"/>
                <a:lumMod val="102000"/>
                <a:tint val="94000"/>
              </a:schemeClr>
            </a:gs>
            <a:gs pos="50000">
              <a:schemeClr val="accent5">
                <a:hueOff val="-12576562"/>
                <a:satOff val="-100000"/>
                <a:lumOff val="16863"/>
                <a:alphaOff val="0"/>
                <a:satMod val="110000"/>
                <a:lumMod val="100000"/>
                <a:shade val="100000"/>
              </a:schemeClr>
            </a:gs>
            <a:gs pos="100000">
              <a:schemeClr val="accent5">
                <a:hueOff val="-12576562"/>
                <a:satOff val="-100000"/>
                <a:lumOff val="16863"/>
                <a:alphaOff val="0"/>
                <a:lumMod val="99000"/>
                <a:satMod val="120000"/>
                <a:shade val="78000"/>
              </a:schemeClr>
            </a:gs>
          </a:gsLst>
          <a:lin ang="5400000" scaled="0"/>
        </a:gradFill>
        <a:ln w="6350" cap="flat" cmpd="sng" algn="ctr">
          <a:solidFill>
            <a:schemeClr val="accent5">
              <a:hueOff val="-12576562"/>
              <a:satOff val="-100000"/>
              <a:lumOff val="1686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A3698B-7DD6-C74D-BB93-757F14B7B698}" type="datetimeFigureOut">
              <a:rPr lang="en-US" smtClean="0"/>
              <a:t>12/8/2023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1936F9-C00C-D84D-AB08-223138E554E6}" type="slidenum">
              <a:rPr lang="en-US" smtClean="0"/>
              <a:t>‹#›</a:t>
            </a:fld>
            <a:endParaRPr lang="en-US"/>
          </a:p>
        </p:txBody>
      </p:sp>
    </p:spTree>
    <p:extLst>
      <p:ext uri="{BB962C8B-B14F-4D97-AF65-F5344CB8AC3E}">
        <p14:creationId xmlns:p14="http://schemas.microsoft.com/office/powerpoint/2010/main" val="29429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presentation for Indicators 11, 12, &amp; 13.  This session is recorded and posted on the Compliance page of the SDE website as well as the power point.  This will allow you access to review the information as needed. </a:t>
            </a:r>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1</a:t>
            </a:fld>
            <a:endParaRPr lang="en-US"/>
          </a:p>
        </p:txBody>
      </p:sp>
    </p:spTree>
    <p:extLst>
      <p:ext uri="{BB962C8B-B14F-4D97-AF65-F5344CB8AC3E}">
        <p14:creationId xmlns:p14="http://schemas.microsoft.com/office/powerpoint/2010/main" val="3408563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we’re going to locate the indicator toolkit for indicator 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EdPlan, when you click Tools, the secondary menu bar opens, and you will click on the Indicator tab.</a:t>
            </a:r>
          </a:p>
        </p:txBody>
      </p:sp>
      <p:sp>
        <p:nvSpPr>
          <p:cNvPr id="4" name="Slide Number Placeholder 3"/>
          <p:cNvSpPr>
            <a:spLocks noGrp="1"/>
          </p:cNvSpPr>
          <p:nvPr>
            <p:ph type="sldNum" sz="quarter" idx="5"/>
          </p:nvPr>
        </p:nvSpPr>
        <p:spPr/>
        <p:txBody>
          <a:bodyPr/>
          <a:lstStyle/>
          <a:p>
            <a:fld id="{511936F9-C00C-D84D-AB08-223138E554E6}" type="slidenum">
              <a:rPr lang="en-US" smtClean="0"/>
              <a:t>10</a:t>
            </a:fld>
            <a:endParaRPr lang="en-US"/>
          </a:p>
        </p:txBody>
      </p:sp>
    </p:spTree>
    <p:extLst>
      <p:ext uri="{BB962C8B-B14F-4D97-AF65-F5344CB8AC3E}">
        <p14:creationId xmlns:p14="http://schemas.microsoft.com/office/powerpoint/2010/main" val="1328199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indicators on the menu bar.</a:t>
            </a:r>
          </a:p>
        </p:txBody>
      </p:sp>
      <p:sp>
        <p:nvSpPr>
          <p:cNvPr id="4" name="Slide Number Placeholder 3"/>
          <p:cNvSpPr>
            <a:spLocks noGrp="1"/>
          </p:cNvSpPr>
          <p:nvPr>
            <p:ph type="sldNum" sz="quarter" idx="5"/>
          </p:nvPr>
        </p:nvSpPr>
        <p:spPr/>
        <p:txBody>
          <a:bodyPr/>
          <a:lstStyle/>
          <a:p>
            <a:fld id="{511936F9-C00C-D84D-AB08-223138E554E6}" type="slidenum">
              <a:rPr lang="en-US" smtClean="0"/>
              <a:t>11</a:t>
            </a:fld>
            <a:endParaRPr lang="en-US"/>
          </a:p>
        </p:txBody>
      </p:sp>
    </p:spTree>
    <p:extLst>
      <p:ext uri="{BB962C8B-B14F-4D97-AF65-F5344CB8AC3E}">
        <p14:creationId xmlns:p14="http://schemas.microsoft.com/office/powerpoint/2010/main" val="248869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current school year.  </a:t>
            </a:r>
          </a:p>
          <a:p>
            <a:r>
              <a:rPr lang="en-US" dirty="0"/>
              <a:t>You will be able to return to the previous year’s plan to review the plan and progress from the previous by selecting the previous year.  </a:t>
            </a:r>
          </a:p>
          <a:p>
            <a:r>
              <a:rPr lang="en-US" dirty="0"/>
              <a:t>This will assist you with completing the current year’s plan.  </a:t>
            </a:r>
          </a:p>
        </p:txBody>
      </p:sp>
      <p:sp>
        <p:nvSpPr>
          <p:cNvPr id="4" name="Slide Number Placeholder 3"/>
          <p:cNvSpPr>
            <a:spLocks noGrp="1"/>
          </p:cNvSpPr>
          <p:nvPr>
            <p:ph type="sldNum" sz="quarter" idx="5"/>
          </p:nvPr>
        </p:nvSpPr>
        <p:spPr/>
        <p:txBody>
          <a:bodyPr/>
          <a:lstStyle/>
          <a:p>
            <a:fld id="{511936F9-C00C-D84D-AB08-223138E554E6}" type="slidenum">
              <a:rPr lang="en-US" smtClean="0"/>
              <a:t>12</a:t>
            </a:fld>
            <a:endParaRPr lang="en-US"/>
          </a:p>
        </p:txBody>
      </p:sp>
    </p:spTree>
    <p:extLst>
      <p:ext uri="{BB962C8B-B14F-4D97-AF65-F5344CB8AC3E}">
        <p14:creationId xmlns:p14="http://schemas.microsoft.com/office/powerpoint/2010/main" val="4214469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appropriate indicator and open it.  .  </a:t>
            </a:r>
          </a:p>
        </p:txBody>
      </p:sp>
      <p:sp>
        <p:nvSpPr>
          <p:cNvPr id="4" name="Slide Number Placeholder 3"/>
          <p:cNvSpPr>
            <a:spLocks noGrp="1"/>
          </p:cNvSpPr>
          <p:nvPr>
            <p:ph type="sldNum" sz="quarter" idx="5"/>
          </p:nvPr>
        </p:nvSpPr>
        <p:spPr/>
        <p:txBody>
          <a:bodyPr/>
          <a:lstStyle/>
          <a:p>
            <a:fld id="{511936F9-C00C-D84D-AB08-223138E554E6}" type="slidenum">
              <a:rPr lang="en-US" smtClean="0"/>
              <a:t>13</a:t>
            </a:fld>
            <a:endParaRPr lang="en-US"/>
          </a:p>
        </p:txBody>
      </p:sp>
    </p:spTree>
    <p:extLst>
      <p:ext uri="{BB962C8B-B14F-4D97-AF65-F5344CB8AC3E}">
        <p14:creationId xmlns:p14="http://schemas.microsoft.com/office/powerpoint/2010/main" val="582197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Indicator tile will open to the indicator detail page.  Select the current year.  </a:t>
            </a:r>
          </a:p>
        </p:txBody>
      </p:sp>
      <p:sp>
        <p:nvSpPr>
          <p:cNvPr id="4" name="Slide Number Placeholder 3"/>
          <p:cNvSpPr>
            <a:spLocks noGrp="1"/>
          </p:cNvSpPr>
          <p:nvPr>
            <p:ph type="sldNum" sz="quarter" idx="5"/>
          </p:nvPr>
        </p:nvSpPr>
        <p:spPr/>
        <p:txBody>
          <a:bodyPr/>
          <a:lstStyle/>
          <a:p>
            <a:fld id="{511936F9-C00C-D84D-AB08-223138E554E6}" type="slidenum">
              <a:rPr lang="en-US" smtClean="0"/>
              <a:t>14</a:t>
            </a:fld>
            <a:endParaRPr lang="en-US"/>
          </a:p>
        </p:txBody>
      </p:sp>
    </p:spTree>
    <p:extLst>
      <p:ext uri="{BB962C8B-B14F-4D97-AF65-F5344CB8AC3E}">
        <p14:creationId xmlns:p14="http://schemas.microsoft.com/office/powerpoint/2010/main" val="3327344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indicator details and due dates for documentation timelines.  </a:t>
            </a:r>
          </a:p>
        </p:txBody>
      </p:sp>
      <p:sp>
        <p:nvSpPr>
          <p:cNvPr id="4" name="Slide Number Placeholder 3"/>
          <p:cNvSpPr>
            <a:spLocks noGrp="1"/>
          </p:cNvSpPr>
          <p:nvPr>
            <p:ph type="sldNum" sz="quarter" idx="5"/>
          </p:nvPr>
        </p:nvSpPr>
        <p:spPr/>
        <p:txBody>
          <a:bodyPr/>
          <a:lstStyle/>
          <a:p>
            <a:fld id="{511936F9-C00C-D84D-AB08-223138E554E6}" type="slidenum">
              <a:rPr lang="en-US" smtClean="0"/>
              <a:t>15</a:t>
            </a:fld>
            <a:endParaRPr lang="en-US"/>
          </a:p>
        </p:txBody>
      </p:sp>
    </p:spTree>
    <p:extLst>
      <p:ext uri="{BB962C8B-B14F-4D97-AF65-F5344CB8AC3E}">
        <p14:creationId xmlns:p14="http://schemas.microsoft.com/office/powerpoint/2010/main" val="2345669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toolkit will list the purpose of the indicator.   </a:t>
            </a:r>
          </a:p>
        </p:txBody>
      </p:sp>
      <p:sp>
        <p:nvSpPr>
          <p:cNvPr id="4" name="Slide Number Placeholder 3"/>
          <p:cNvSpPr>
            <a:spLocks noGrp="1"/>
          </p:cNvSpPr>
          <p:nvPr>
            <p:ph type="sldNum" sz="quarter" idx="5"/>
          </p:nvPr>
        </p:nvSpPr>
        <p:spPr/>
        <p:txBody>
          <a:bodyPr/>
          <a:lstStyle/>
          <a:p>
            <a:fld id="{511936F9-C00C-D84D-AB08-223138E554E6}" type="slidenum">
              <a:rPr lang="en-US" smtClean="0"/>
              <a:t>16</a:t>
            </a:fld>
            <a:endParaRPr lang="en-US"/>
          </a:p>
        </p:txBody>
      </p:sp>
    </p:spTree>
    <p:extLst>
      <p:ext uri="{BB962C8B-B14F-4D97-AF65-F5344CB8AC3E}">
        <p14:creationId xmlns:p14="http://schemas.microsoft.com/office/powerpoint/2010/main" val="153446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Each toolkit will list the required activities.   </a:t>
            </a: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reminder of where toolkits are located ensuring you have all the necessary information.  </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17</a:t>
            </a:fld>
            <a:endParaRPr lang="en-US"/>
          </a:p>
        </p:txBody>
      </p:sp>
    </p:spTree>
    <p:extLst>
      <p:ext uri="{BB962C8B-B14F-4D97-AF65-F5344CB8AC3E}">
        <p14:creationId xmlns:p14="http://schemas.microsoft.com/office/powerpoint/2010/main" val="1471914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and submit the root cause summary here.</a:t>
            </a:r>
          </a:p>
        </p:txBody>
      </p:sp>
      <p:sp>
        <p:nvSpPr>
          <p:cNvPr id="4" name="Slide Number Placeholder 3"/>
          <p:cNvSpPr>
            <a:spLocks noGrp="1"/>
          </p:cNvSpPr>
          <p:nvPr>
            <p:ph type="sldNum" sz="quarter" idx="5"/>
          </p:nvPr>
        </p:nvSpPr>
        <p:spPr/>
        <p:txBody>
          <a:bodyPr/>
          <a:lstStyle/>
          <a:p>
            <a:fld id="{511936F9-C00C-D84D-AB08-223138E554E6}" type="slidenum">
              <a:rPr lang="en-US" smtClean="0"/>
              <a:t>18</a:t>
            </a:fld>
            <a:endParaRPr lang="en-US"/>
          </a:p>
        </p:txBody>
      </p:sp>
    </p:spTree>
    <p:extLst>
      <p:ext uri="{BB962C8B-B14F-4D97-AF65-F5344CB8AC3E}">
        <p14:creationId xmlns:p14="http://schemas.microsoft.com/office/powerpoint/2010/main" val="2346576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 the improvement plan here and submit. </a:t>
            </a:r>
          </a:p>
        </p:txBody>
      </p:sp>
      <p:sp>
        <p:nvSpPr>
          <p:cNvPr id="4" name="Slide Number Placeholder 3"/>
          <p:cNvSpPr>
            <a:spLocks noGrp="1"/>
          </p:cNvSpPr>
          <p:nvPr>
            <p:ph type="sldNum" sz="quarter" idx="5"/>
          </p:nvPr>
        </p:nvSpPr>
        <p:spPr/>
        <p:txBody>
          <a:bodyPr/>
          <a:lstStyle/>
          <a:p>
            <a:fld id="{511936F9-C00C-D84D-AB08-223138E554E6}" type="slidenum">
              <a:rPr lang="en-US" smtClean="0"/>
              <a:t>19</a:t>
            </a:fld>
            <a:endParaRPr lang="en-US"/>
          </a:p>
        </p:txBody>
      </p:sp>
    </p:spTree>
    <p:extLst>
      <p:ext uri="{BB962C8B-B14F-4D97-AF65-F5344CB8AC3E}">
        <p14:creationId xmlns:p14="http://schemas.microsoft.com/office/powerpoint/2010/main" val="276480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 to discuss</a:t>
            </a:r>
          </a:p>
          <a:p>
            <a:r>
              <a:rPr lang="en-US" dirty="0"/>
              <a:t>We will be discussing the indicators in-depth, including data to review as districts work on their indicator toolkits.</a:t>
            </a:r>
          </a:p>
        </p:txBody>
      </p:sp>
      <p:sp>
        <p:nvSpPr>
          <p:cNvPr id="4" name="Slide Number Placeholder 3"/>
          <p:cNvSpPr>
            <a:spLocks noGrp="1"/>
          </p:cNvSpPr>
          <p:nvPr>
            <p:ph type="sldNum" sz="quarter" idx="10"/>
          </p:nvPr>
        </p:nvSpPr>
        <p:spPr/>
        <p:txBody>
          <a:bodyPr/>
          <a:lstStyle/>
          <a:p>
            <a:fld id="{511936F9-C00C-D84D-AB08-223138E554E6}" type="slidenum">
              <a:rPr lang="en-US" smtClean="0"/>
              <a:t>2</a:t>
            </a:fld>
            <a:endParaRPr lang="en-US"/>
          </a:p>
        </p:txBody>
      </p:sp>
    </p:spTree>
    <p:extLst>
      <p:ext uri="{BB962C8B-B14F-4D97-AF65-F5344CB8AC3E}">
        <p14:creationId xmlns:p14="http://schemas.microsoft.com/office/powerpoint/2010/main" val="808696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Upload any supporting documentation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Located at the bottom is where you will upload  supporting documentation.  Please title your uploads with a title that describes what the file is.</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20</a:t>
            </a:fld>
            <a:endParaRPr lang="en-US"/>
          </a:p>
        </p:txBody>
      </p:sp>
    </p:spTree>
    <p:extLst>
      <p:ext uri="{BB962C8B-B14F-4D97-AF65-F5344CB8AC3E}">
        <p14:creationId xmlns:p14="http://schemas.microsoft.com/office/powerpoint/2010/main" val="1956522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DDP for compliance results.  This is noncompliant the target is 100%.</a:t>
            </a:r>
          </a:p>
        </p:txBody>
      </p:sp>
      <p:sp>
        <p:nvSpPr>
          <p:cNvPr id="4" name="Slide Number Placeholder 3"/>
          <p:cNvSpPr>
            <a:spLocks noGrp="1"/>
          </p:cNvSpPr>
          <p:nvPr>
            <p:ph type="sldNum" sz="quarter" idx="5"/>
          </p:nvPr>
        </p:nvSpPr>
        <p:spPr/>
        <p:txBody>
          <a:bodyPr/>
          <a:lstStyle/>
          <a:p>
            <a:fld id="{511936F9-C00C-D84D-AB08-223138E554E6}" type="slidenum">
              <a:rPr lang="en-US" smtClean="0"/>
              <a:t>21</a:t>
            </a:fld>
            <a:endParaRPr lang="en-US"/>
          </a:p>
        </p:txBody>
      </p:sp>
    </p:spTree>
    <p:extLst>
      <p:ext uri="{BB962C8B-B14F-4D97-AF65-F5344CB8AC3E}">
        <p14:creationId xmlns:p14="http://schemas.microsoft.com/office/powerpoint/2010/main" val="3410418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DDP for compliance results.  In this case, the LEA score was less than the state target of 100%, so the target was not met.  </a:t>
            </a:r>
          </a:p>
        </p:txBody>
      </p:sp>
      <p:sp>
        <p:nvSpPr>
          <p:cNvPr id="4" name="Slide Number Placeholder 3"/>
          <p:cNvSpPr>
            <a:spLocks noGrp="1"/>
          </p:cNvSpPr>
          <p:nvPr>
            <p:ph type="sldNum" sz="quarter" idx="5"/>
          </p:nvPr>
        </p:nvSpPr>
        <p:spPr/>
        <p:txBody>
          <a:bodyPr/>
          <a:lstStyle/>
          <a:p>
            <a:fld id="{511936F9-C00C-D84D-AB08-223138E554E6}" type="slidenum">
              <a:rPr lang="en-US" smtClean="0"/>
              <a:t>22</a:t>
            </a:fld>
            <a:endParaRPr lang="en-US"/>
          </a:p>
        </p:txBody>
      </p:sp>
    </p:spTree>
    <p:extLst>
      <p:ext uri="{BB962C8B-B14F-4D97-AF65-F5344CB8AC3E}">
        <p14:creationId xmlns:p14="http://schemas.microsoft.com/office/powerpoint/2010/main" val="4048565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target was met. </a:t>
            </a:r>
          </a:p>
        </p:txBody>
      </p:sp>
      <p:sp>
        <p:nvSpPr>
          <p:cNvPr id="4" name="Slide Number Placeholder 3"/>
          <p:cNvSpPr>
            <a:spLocks noGrp="1"/>
          </p:cNvSpPr>
          <p:nvPr>
            <p:ph type="sldNum" sz="quarter" idx="5"/>
          </p:nvPr>
        </p:nvSpPr>
        <p:spPr/>
        <p:txBody>
          <a:bodyPr/>
          <a:lstStyle/>
          <a:p>
            <a:fld id="{511936F9-C00C-D84D-AB08-223138E554E6}" type="slidenum">
              <a:rPr lang="en-US" smtClean="0"/>
              <a:t>23</a:t>
            </a:fld>
            <a:endParaRPr lang="en-US"/>
          </a:p>
        </p:txBody>
      </p:sp>
    </p:spTree>
    <p:extLst>
      <p:ext uri="{BB962C8B-B14F-4D97-AF65-F5344CB8AC3E}">
        <p14:creationId xmlns:p14="http://schemas.microsoft.com/office/powerpoint/2010/main" val="751825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review the Determinations for compliance results.   The 100% target was met and points were received.  </a:t>
            </a:r>
          </a:p>
          <a:p>
            <a:endParaRPr lang="en-US" dirty="0"/>
          </a:p>
          <a:p>
            <a:r>
              <a:rPr lang="en-US" dirty="0"/>
              <a:t>Don’t click until finished here!!</a:t>
            </a:r>
          </a:p>
        </p:txBody>
      </p:sp>
      <p:sp>
        <p:nvSpPr>
          <p:cNvPr id="4" name="Slide Number Placeholder 3"/>
          <p:cNvSpPr>
            <a:spLocks noGrp="1"/>
          </p:cNvSpPr>
          <p:nvPr>
            <p:ph type="sldNum" sz="quarter" idx="5"/>
          </p:nvPr>
        </p:nvSpPr>
        <p:spPr/>
        <p:txBody>
          <a:bodyPr/>
          <a:lstStyle/>
          <a:p>
            <a:fld id="{511936F9-C00C-D84D-AB08-223138E554E6}" type="slidenum">
              <a:rPr lang="en-US" smtClean="0"/>
              <a:t>24</a:t>
            </a:fld>
            <a:endParaRPr lang="en-US"/>
          </a:p>
        </p:txBody>
      </p:sp>
    </p:spTree>
    <p:extLst>
      <p:ext uri="{BB962C8B-B14F-4D97-AF65-F5344CB8AC3E}">
        <p14:creationId xmlns:p14="http://schemas.microsoft.com/office/powerpoint/2010/main" val="4080285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look at the specific indicators and where districts can find additional data related to each indicator</a:t>
            </a:r>
          </a:p>
        </p:txBody>
      </p:sp>
      <p:sp>
        <p:nvSpPr>
          <p:cNvPr id="4" name="Slide Number Placeholder 3"/>
          <p:cNvSpPr>
            <a:spLocks noGrp="1"/>
          </p:cNvSpPr>
          <p:nvPr>
            <p:ph type="sldNum" sz="quarter" idx="10"/>
          </p:nvPr>
        </p:nvSpPr>
        <p:spPr/>
        <p:txBody>
          <a:bodyPr/>
          <a:lstStyle/>
          <a:p>
            <a:fld id="{511936F9-C00C-D84D-AB08-223138E554E6}" type="slidenum">
              <a:rPr lang="en-US" smtClean="0"/>
              <a:t>25</a:t>
            </a:fld>
            <a:endParaRPr lang="en-US"/>
          </a:p>
        </p:txBody>
      </p:sp>
    </p:spTree>
    <p:extLst>
      <p:ext uri="{BB962C8B-B14F-4D97-AF65-F5344CB8AC3E}">
        <p14:creationId xmlns:p14="http://schemas.microsoft.com/office/powerpoint/2010/main" val="1530560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EdPlan reports is one way to access data for root cause analysis. To access the reporting in EdPlan,  select Reports on the menu page. </a:t>
            </a:r>
          </a:p>
        </p:txBody>
      </p:sp>
      <p:sp>
        <p:nvSpPr>
          <p:cNvPr id="4" name="Slide Number Placeholder 3"/>
          <p:cNvSpPr>
            <a:spLocks noGrp="1"/>
          </p:cNvSpPr>
          <p:nvPr>
            <p:ph type="sldNum" sz="quarter" idx="10"/>
          </p:nvPr>
        </p:nvSpPr>
        <p:spPr/>
        <p:txBody>
          <a:bodyPr/>
          <a:lstStyle/>
          <a:p>
            <a:fld id="{511936F9-C00C-D84D-AB08-223138E554E6}" type="slidenum">
              <a:rPr lang="en-US" smtClean="0"/>
              <a:t>26</a:t>
            </a:fld>
            <a:endParaRPr lang="en-US"/>
          </a:p>
        </p:txBody>
      </p:sp>
    </p:spTree>
    <p:extLst>
      <p:ext uri="{BB962C8B-B14F-4D97-AF65-F5344CB8AC3E}">
        <p14:creationId xmlns:p14="http://schemas.microsoft.com/office/powerpoint/2010/main" val="1095655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a:t>
            </a:r>
            <a:r>
              <a:rPr lang="en-US" dirty="0" err="1"/>
              <a:t>EdPlan</a:t>
            </a:r>
            <a:r>
              <a:rPr lang="en-US" dirty="0"/>
              <a:t> Insights.</a:t>
            </a:r>
          </a:p>
        </p:txBody>
      </p:sp>
      <p:sp>
        <p:nvSpPr>
          <p:cNvPr id="4" name="Slide Number Placeholder 3"/>
          <p:cNvSpPr>
            <a:spLocks noGrp="1"/>
          </p:cNvSpPr>
          <p:nvPr>
            <p:ph type="sldNum" sz="quarter" idx="10"/>
          </p:nvPr>
        </p:nvSpPr>
        <p:spPr/>
        <p:txBody>
          <a:bodyPr/>
          <a:lstStyle/>
          <a:p>
            <a:fld id="{511936F9-C00C-D84D-AB08-223138E554E6}" type="slidenum">
              <a:rPr lang="en-US" smtClean="0"/>
              <a:t>27</a:t>
            </a:fld>
            <a:endParaRPr lang="en-US"/>
          </a:p>
        </p:txBody>
      </p:sp>
    </p:spTree>
    <p:extLst>
      <p:ext uri="{BB962C8B-B14F-4D97-AF65-F5344CB8AC3E}">
        <p14:creationId xmlns:p14="http://schemas.microsoft.com/office/powerpoint/2010/main" val="458836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Public Folders, then OK Reports</a:t>
            </a:r>
          </a:p>
        </p:txBody>
      </p:sp>
      <p:sp>
        <p:nvSpPr>
          <p:cNvPr id="4" name="Slide Number Placeholder 3"/>
          <p:cNvSpPr>
            <a:spLocks noGrp="1"/>
          </p:cNvSpPr>
          <p:nvPr>
            <p:ph type="sldNum" sz="quarter" idx="10"/>
          </p:nvPr>
        </p:nvSpPr>
        <p:spPr/>
        <p:txBody>
          <a:bodyPr/>
          <a:lstStyle/>
          <a:p>
            <a:fld id="{511936F9-C00C-D84D-AB08-223138E554E6}" type="slidenum">
              <a:rPr lang="en-US" smtClean="0"/>
              <a:t>28</a:t>
            </a:fld>
            <a:endParaRPr lang="en-US"/>
          </a:p>
        </p:txBody>
      </p:sp>
    </p:spTree>
    <p:extLst>
      <p:ext uri="{BB962C8B-B14F-4D97-AF65-F5344CB8AC3E}">
        <p14:creationId xmlns:p14="http://schemas.microsoft.com/office/powerpoint/2010/main" val="508603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Reports Library</a:t>
            </a:r>
          </a:p>
        </p:txBody>
      </p:sp>
      <p:sp>
        <p:nvSpPr>
          <p:cNvPr id="4" name="Slide Number Placeholder 3"/>
          <p:cNvSpPr>
            <a:spLocks noGrp="1"/>
          </p:cNvSpPr>
          <p:nvPr>
            <p:ph type="sldNum" sz="quarter" idx="10"/>
          </p:nvPr>
        </p:nvSpPr>
        <p:spPr/>
        <p:txBody>
          <a:bodyPr/>
          <a:lstStyle/>
          <a:p>
            <a:fld id="{511936F9-C00C-D84D-AB08-223138E554E6}" type="slidenum">
              <a:rPr lang="en-US" smtClean="0"/>
              <a:t>29</a:t>
            </a:fld>
            <a:endParaRPr lang="en-US"/>
          </a:p>
        </p:txBody>
      </p:sp>
    </p:spTree>
    <p:extLst>
      <p:ext uri="{BB962C8B-B14F-4D97-AF65-F5344CB8AC3E}">
        <p14:creationId xmlns:p14="http://schemas.microsoft.com/office/powerpoint/2010/main" val="1788277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talk about the required activities for these indicators</a:t>
            </a:r>
          </a:p>
        </p:txBody>
      </p:sp>
      <p:sp>
        <p:nvSpPr>
          <p:cNvPr id="4" name="Slide Number Placeholder 3"/>
          <p:cNvSpPr>
            <a:spLocks noGrp="1"/>
          </p:cNvSpPr>
          <p:nvPr>
            <p:ph type="sldNum" sz="quarter" idx="10"/>
          </p:nvPr>
        </p:nvSpPr>
        <p:spPr/>
        <p:txBody>
          <a:bodyPr/>
          <a:lstStyle/>
          <a:p>
            <a:fld id="{511936F9-C00C-D84D-AB08-223138E554E6}" type="slidenum">
              <a:rPr lang="en-US" smtClean="0"/>
              <a:t>3</a:t>
            </a:fld>
            <a:endParaRPr lang="en-US"/>
          </a:p>
        </p:txBody>
      </p:sp>
    </p:spTree>
    <p:extLst>
      <p:ext uri="{BB962C8B-B14F-4D97-AF65-F5344CB8AC3E}">
        <p14:creationId xmlns:p14="http://schemas.microsoft.com/office/powerpoint/2010/main" val="419012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Indicator 11 is for the percent of children with parental consent to evaluate, were evaluated and had eligibility determined within 45 school days.  </a:t>
            </a:r>
          </a:p>
        </p:txBody>
      </p:sp>
      <p:sp>
        <p:nvSpPr>
          <p:cNvPr id="4" name="Slide Number Placeholder 3"/>
          <p:cNvSpPr>
            <a:spLocks noGrp="1"/>
          </p:cNvSpPr>
          <p:nvPr>
            <p:ph type="sldNum" sz="quarter" idx="10"/>
          </p:nvPr>
        </p:nvSpPr>
        <p:spPr/>
        <p:txBody>
          <a:bodyPr/>
          <a:lstStyle/>
          <a:p>
            <a:fld id="{511936F9-C00C-D84D-AB08-223138E554E6}" type="slidenum">
              <a:rPr lang="en-US" smtClean="0"/>
              <a:t>30</a:t>
            </a:fld>
            <a:endParaRPr lang="en-US"/>
          </a:p>
        </p:txBody>
      </p:sp>
    </p:spTree>
    <p:extLst>
      <p:ext uri="{BB962C8B-B14F-4D97-AF65-F5344CB8AC3E}">
        <p14:creationId xmlns:p14="http://schemas.microsoft.com/office/powerpoint/2010/main" val="3598715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you want to consider.    </a:t>
            </a:r>
          </a:p>
        </p:txBody>
      </p:sp>
      <p:sp>
        <p:nvSpPr>
          <p:cNvPr id="4" name="Slide Number Placeholder 3"/>
          <p:cNvSpPr>
            <a:spLocks noGrp="1"/>
          </p:cNvSpPr>
          <p:nvPr>
            <p:ph type="sldNum" sz="quarter" idx="10"/>
          </p:nvPr>
        </p:nvSpPr>
        <p:spPr/>
        <p:txBody>
          <a:bodyPr/>
          <a:lstStyle/>
          <a:p>
            <a:fld id="{511936F9-C00C-D84D-AB08-223138E554E6}" type="slidenum">
              <a:rPr lang="en-US" smtClean="0"/>
              <a:t>31</a:t>
            </a:fld>
            <a:endParaRPr lang="en-US"/>
          </a:p>
        </p:txBody>
      </p:sp>
    </p:spTree>
    <p:extLst>
      <p:ext uri="{BB962C8B-B14F-4D97-AF65-F5344CB8AC3E}">
        <p14:creationId xmlns:p14="http://schemas.microsoft.com/office/powerpoint/2010/main" val="1341599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can be accessed in </a:t>
            </a:r>
            <a:r>
              <a:rPr lang="en-US" dirty="0" err="1"/>
              <a:t>EdPlan</a:t>
            </a:r>
            <a:r>
              <a:rPr lang="en-US" dirty="0"/>
              <a:t>, to review the data go to Advance Reporting&gt;End of Year</a:t>
            </a:r>
          </a:p>
        </p:txBody>
      </p:sp>
      <p:sp>
        <p:nvSpPr>
          <p:cNvPr id="4" name="Slide Number Placeholder 3"/>
          <p:cNvSpPr>
            <a:spLocks noGrp="1"/>
          </p:cNvSpPr>
          <p:nvPr>
            <p:ph type="sldNum" sz="quarter" idx="5"/>
          </p:nvPr>
        </p:nvSpPr>
        <p:spPr/>
        <p:txBody>
          <a:bodyPr/>
          <a:lstStyle/>
          <a:p>
            <a:fld id="{511936F9-C00C-D84D-AB08-223138E554E6}" type="slidenum">
              <a:rPr lang="en-US" smtClean="0"/>
              <a:t>32</a:t>
            </a:fld>
            <a:endParaRPr lang="en-US"/>
          </a:p>
        </p:txBody>
      </p:sp>
    </p:spTree>
    <p:extLst>
      <p:ext uri="{BB962C8B-B14F-4D97-AF65-F5344CB8AC3E}">
        <p14:creationId xmlns:p14="http://schemas.microsoft.com/office/powerpoint/2010/main" val="614485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Eligibility Timeline Report</a:t>
            </a:r>
          </a:p>
        </p:txBody>
      </p:sp>
      <p:sp>
        <p:nvSpPr>
          <p:cNvPr id="4" name="Slide Number Placeholder 3"/>
          <p:cNvSpPr>
            <a:spLocks noGrp="1"/>
          </p:cNvSpPr>
          <p:nvPr>
            <p:ph type="sldNum" sz="quarter" idx="5"/>
          </p:nvPr>
        </p:nvSpPr>
        <p:spPr/>
        <p:txBody>
          <a:bodyPr/>
          <a:lstStyle/>
          <a:p>
            <a:fld id="{511936F9-C00C-D84D-AB08-223138E554E6}" type="slidenum">
              <a:rPr lang="en-US" smtClean="0"/>
              <a:t>33</a:t>
            </a:fld>
            <a:endParaRPr lang="en-US"/>
          </a:p>
        </p:txBody>
      </p:sp>
    </p:spTree>
    <p:extLst>
      <p:ext uri="{BB962C8B-B14F-4D97-AF65-F5344CB8AC3E}">
        <p14:creationId xmlns:p14="http://schemas.microsoft.com/office/powerpoint/2010/main" val="2260670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Indicator 12 is the percent of children referred from Part C with eligibility completed and IEP in place by their third birthday.</a:t>
            </a:r>
          </a:p>
        </p:txBody>
      </p:sp>
      <p:sp>
        <p:nvSpPr>
          <p:cNvPr id="4" name="Slide Number Placeholder 3"/>
          <p:cNvSpPr>
            <a:spLocks noGrp="1"/>
          </p:cNvSpPr>
          <p:nvPr>
            <p:ph type="sldNum" sz="quarter" idx="10"/>
          </p:nvPr>
        </p:nvSpPr>
        <p:spPr/>
        <p:txBody>
          <a:bodyPr/>
          <a:lstStyle/>
          <a:p>
            <a:fld id="{511936F9-C00C-D84D-AB08-223138E554E6}" type="slidenum">
              <a:rPr lang="en-US" smtClean="0"/>
              <a:t>34</a:t>
            </a:fld>
            <a:endParaRPr lang="en-US"/>
          </a:p>
        </p:txBody>
      </p:sp>
    </p:spTree>
    <p:extLst>
      <p:ext uri="{BB962C8B-B14F-4D97-AF65-F5344CB8AC3E}">
        <p14:creationId xmlns:p14="http://schemas.microsoft.com/office/powerpoint/2010/main" val="1377696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you want to consider.  </a:t>
            </a:r>
          </a:p>
        </p:txBody>
      </p:sp>
      <p:sp>
        <p:nvSpPr>
          <p:cNvPr id="4" name="Slide Number Placeholder 3"/>
          <p:cNvSpPr>
            <a:spLocks noGrp="1"/>
          </p:cNvSpPr>
          <p:nvPr>
            <p:ph type="sldNum" sz="quarter" idx="10"/>
          </p:nvPr>
        </p:nvSpPr>
        <p:spPr/>
        <p:txBody>
          <a:bodyPr/>
          <a:lstStyle/>
          <a:p>
            <a:fld id="{511936F9-C00C-D84D-AB08-223138E554E6}" type="slidenum">
              <a:rPr lang="en-US" smtClean="0"/>
              <a:t>35</a:t>
            </a:fld>
            <a:endParaRPr lang="en-US"/>
          </a:p>
        </p:txBody>
      </p:sp>
    </p:spTree>
    <p:extLst>
      <p:ext uri="{BB962C8B-B14F-4D97-AF65-F5344CB8AC3E}">
        <p14:creationId xmlns:p14="http://schemas.microsoft.com/office/powerpoint/2010/main" val="3635036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is in </a:t>
            </a:r>
            <a:r>
              <a:rPr lang="en-US" dirty="0" err="1"/>
              <a:t>EdPlan</a:t>
            </a:r>
            <a:r>
              <a:rPr lang="en-US" dirty="0"/>
              <a:t>, go to Advance Reporting&gt;End of Year.</a:t>
            </a:r>
          </a:p>
        </p:txBody>
      </p:sp>
      <p:sp>
        <p:nvSpPr>
          <p:cNvPr id="4" name="Slide Number Placeholder 3"/>
          <p:cNvSpPr>
            <a:spLocks noGrp="1"/>
          </p:cNvSpPr>
          <p:nvPr>
            <p:ph type="sldNum" sz="quarter" idx="5"/>
          </p:nvPr>
        </p:nvSpPr>
        <p:spPr/>
        <p:txBody>
          <a:bodyPr/>
          <a:lstStyle/>
          <a:p>
            <a:fld id="{511936F9-C00C-D84D-AB08-223138E554E6}" type="slidenum">
              <a:rPr lang="en-US" smtClean="0"/>
              <a:t>36</a:t>
            </a:fld>
            <a:endParaRPr lang="en-US"/>
          </a:p>
        </p:txBody>
      </p:sp>
    </p:spTree>
    <p:extLst>
      <p:ext uri="{BB962C8B-B14F-4D97-AF65-F5344CB8AC3E}">
        <p14:creationId xmlns:p14="http://schemas.microsoft.com/office/powerpoint/2010/main" val="3130837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Early Child Transition.  </a:t>
            </a:r>
          </a:p>
        </p:txBody>
      </p:sp>
      <p:sp>
        <p:nvSpPr>
          <p:cNvPr id="4" name="Slide Number Placeholder 3"/>
          <p:cNvSpPr>
            <a:spLocks noGrp="1"/>
          </p:cNvSpPr>
          <p:nvPr>
            <p:ph type="sldNum" sz="quarter" idx="5"/>
          </p:nvPr>
        </p:nvSpPr>
        <p:spPr/>
        <p:txBody>
          <a:bodyPr/>
          <a:lstStyle/>
          <a:p>
            <a:fld id="{511936F9-C00C-D84D-AB08-223138E554E6}" type="slidenum">
              <a:rPr lang="en-US" smtClean="0"/>
              <a:t>37</a:t>
            </a:fld>
            <a:endParaRPr lang="en-US"/>
          </a:p>
        </p:txBody>
      </p:sp>
    </p:spTree>
    <p:extLst>
      <p:ext uri="{BB962C8B-B14F-4D97-AF65-F5344CB8AC3E}">
        <p14:creationId xmlns:p14="http://schemas.microsoft.com/office/powerpoint/2010/main" val="1699863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Indicator 13 is the percent of youth meeting secondary transition requirements with IEPs.  </a:t>
            </a:r>
          </a:p>
          <a:p>
            <a:endParaRPr lang="en-US" dirty="0"/>
          </a:p>
          <a:p>
            <a:r>
              <a:rPr lang="en-US" dirty="0"/>
              <a:t>Make sure you finalize within the timeline.    </a:t>
            </a:r>
          </a:p>
        </p:txBody>
      </p:sp>
      <p:sp>
        <p:nvSpPr>
          <p:cNvPr id="4" name="Slide Number Placeholder 3"/>
          <p:cNvSpPr>
            <a:spLocks noGrp="1"/>
          </p:cNvSpPr>
          <p:nvPr>
            <p:ph type="sldNum" sz="quarter" idx="10"/>
          </p:nvPr>
        </p:nvSpPr>
        <p:spPr/>
        <p:txBody>
          <a:bodyPr/>
          <a:lstStyle/>
          <a:p>
            <a:fld id="{511936F9-C00C-D84D-AB08-223138E554E6}" type="slidenum">
              <a:rPr lang="en-US" smtClean="0"/>
              <a:t>38</a:t>
            </a:fld>
            <a:endParaRPr lang="en-US"/>
          </a:p>
        </p:txBody>
      </p:sp>
    </p:spTree>
    <p:extLst>
      <p:ext uri="{BB962C8B-B14F-4D97-AF65-F5344CB8AC3E}">
        <p14:creationId xmlns:p14="http://schemas.microsoft.com/office/powerpoint/2010/main" val="891601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you want to consider.</a:t>
            </a:r>
          </a:p>
        </p:txBody>
      </p:sp>
      <p:sp>
        <p:nvSpPr>
          <p:cNvPr id="4" name="Slide Number Placeholder 3"/>
          <p:cNvSpPr>
            <a:spLocks noGrp="1"/>
          </p:cNvSpPr>
          <p:nvPr>
            <p:ph type="sldNum" sz="quarter" idx="10"/>
          </p:nvPr>
        </p:nvSpPr>
        <p:spPr/>
        <p:txBody>
          <a:bodyPr/>
          <a:lstStyle/>
          <a:p>
            <a:fld id="{511936F9-C00C-D84D-AB08-223138E554E6}" type="slidenum">
              <a:rPr lang="en-US" smtClean="0"/>
              <a:t>39</a:t>
            </a:fld>
            <a:endParaRPr lang="en-US"/>
          </a:p>
        </p:txBody>
      </p:sp>
    </p:spTree>
    <p:extLst>
      <p:ext uri="{BB962C8B-B14F-4D97-AF65-F5344CB8AC3E}">
        <p14:creationId xmlns:p14="http://schemas.microsoft.com/office/powerpoint/2010/main" val="3447730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district was identified noncompliant and/or did not meet state target, the activities listed must be completed.  </a:t>
            </a:r>
          </a:p>
        </p:txBody>
      </p:sp>
      <p:sp>
        <p:nvSpPr>
          <p:cNvPr id="4" name="Slide Number Placeholder 3"/>
          <p:cNvSpPr>
            <a:spLocks noGrp="1"/>
          </p:cNvSpPr>
          <p:nvPr>
            <p:ph type="sldNum" sz="quarter" idx="5"/>
          </p:nvPr>
        </p:nvSpPr>
        <p:spPr/>
        <p:txBody>
          <a:bodyPr/>
          <a:lstStyle/>
          <a:p>
            <a:fld id="{511936F9-C00C-D84D-AB08-223138E554E6}" type="slidenum">
              <a:rPr lang="en-US" smtClean="0"/>
              <a:t>4</a:t>
            </a:fld>
            <a:endParaRPr lang="en-US"/>
          </a:p>
        </p:txBody>
      </p:sp>
    </p:spTree>
    <p:extLst>
      <p:ext uri="{BB962C8B-B14F-4D97-AF65-F5344CB8AC3E}">
        <p14:creationId xmlns:p14="http://schemas.microsoft.com/office/powerpoint/2010/main" val="4245608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information is in </a:t>
            </a:r>
            <a:r>
              <a:rPr lang="en-US" dirty="0" err="1"/>
              <a:t>EdPlan</a:t>
            </a:r>
            <a:r>
              <a:rPr lang="en-US" dirty="0"/>
              <a:t>, go to Advance Reporting&gt;End of Year.</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40</a:t>
            </a:fld>
            <a:endParaRPr lang="en-US"/>
          </a:p>
        </p:txBody>
      </p:sp>
    </p:spTree>
    <p:extLst>
      <p:ext uri="{BB962C8B-B14F-4D97-AF65-F5344CB8AC3E}">
        <p14:creationId xmlns:p14="http://schemas.microsoft.com/office/powerpoint/2010/main" val="20611522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Secondary Transition Report</a:t>
            </a:r>
          </a:p>
        </p:txBody>
      </p:sp>
      <p:sp>
        <p:nvSpPr>
          <p:cNvPr id="4" name="Slide Number Placeholder 3"/>
          <p:cNvSpPr>
            <a:spLocks noGrp="1"/>
          </p:cNvSpPr>
          <p:nvPr>
            <p:ph type="sldNum" sz="quarter" idx="5"/>
          </p:nvPr>
        </p:nvSpPr>
        <p:spPr/>
        <p:txBody>
          <a:bodyPr/>
          <a:lstStyle/>
          <a:p>
            <a:fld id="{511936F9-C00C-D84D-AB08-223138E554E6}" type="slidenum">
              <a:rPr lang="en-US" smtClean="0"/>
              <a:t>41</a:t>
            </a:fld>
            <a:endParaRPr lang="en-US"/>
          </a:p>
        </p:txBody>
      </p:sp>
    </p:spTree>
    <p:extLst>
      <p:ext uri="{BB962C8B-B14F-4D97-AF65-F5344CB8AC3E}">
        <p14:creationId xmlns:p14="http://schemas.microsoft.com/office/powerpoint/2010/main" val="1182665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are going to look at examples of tasks completed, and what would be considered a strong example of each</a:t>
            </a:r>
          </a:p>
          <a:p>
            <a:endParaRPr lang="en-US" dirty="0"/>
          </a:p>
          <a:p>
            <a:r>
              <a:rPr lang="en-US" dirty="0"/>
              <a:t>This is an example of a sample goal.  </a:t>
            </a:r>
          </a:p>
          <a:p>
            <a:endParaRPr lang="en-US" dirty="0"/>
          </a:p>
          <a:p>
            <a:r>
              <a:rPr lang="en-US" dirty="0"/>
              <a:t>Note the detail involved in the second one.</a:t>
            </a:r>
          </a:p>
        </p:txBody>
      </p:sp>
      <p:sp>
        <p:nvSpPr>
          <p:cNvPr id="4" name="Slide Number Placeholder 3"/>
          <p:cNvSpPr>
            <a:spLocks noGrp="1"/>
          </p:cNvSpPr>
          <p:nvPr>
            <p:ph type="sldNum" sz="quarter" idx="10"/>
          </p:nvPr>
        </p:nvSpPr>
        <p:spPr/>
        <p:txBody>
          <a:bodyPr/>
          <a:lstStyle/>
          <a:p>
            <a:fld id="{511936F9-C00C-D84D-AB08-223138E554E6}" type="slidenum">
              <a:rPr lang="en-US" smtClean="0"/>
              <a:t>42</a:t>
            </a:fld>
            <a:endParaRPr lang="en-US"/>
          </a:p>
        </p:txBody>
      </p:sp>
    </p:spTree>
    <p:extLst>
      <p:ext uri="{BB962C8B-B14F-4D97-AF65-F5344CB8AC3E}">
        <p14:creationId xmlns:p14="http://schemas.microsoft.com/office/powerpoint/2010/main" val="357512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to examples of a progress review. Again – note how much more detail (while still being just a paragraph) is involved in the second one.</a:t>
            </a:r>
          </a:p>
        </p:txBody>
      </p:sp>
      <p:sp>
        <p:nvSpPr>
          <p:cNvPr id="4" name="Slide Number Placeholder 3"/>
          <p:cNvSpPr>
            <a:spLocks noGrp="1"/>
          </p:cNvSpPr>
          <p:nvPr>
            <p:ph type="sldNum" sz="quarter" idx="10"/>
          </p:nvPr>
        </p:nvSpPr>
        <p:spPr/>
        <p:txBody>
          <a:bodyPr/>
          <a:lstStyle/>
          <a:p>
            <a:fld id="{511936F9-C00C-D84D-AB08-223138E554E6}" type="slidenum">
              <a:rPr lang="en-US" smtClean="0"/>
              <a:t>43</a:t>
            </a:fld>
            <a:endParaRPr lang="en-US"/>
          </a:p>
        </p:txBody>
      </p:sp>
    </p:spTree>
    <p:extLst>
      <p:ext uri="{BB962C8B-B14F-4D97-AF65-F5344CB8AC3E}">
        <p14:creationId xmlns:p14="http://schemas.microsoft.com/office/powerpoint/2010/main" val="1506025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one.</a:t>
            </a:r>
          </a:p>
        </p:txBody>
      </p:sp>
      <p:sp>
        <p:nvSpPr>
          <p:cNvPr id="4" name="Slide Number Placeholder 3"/>
          <p:cNvSpPr>
            <a:spLocks noGrp="1"/>
          </p:cNvSpPr>
          <p:nvPr>
            <p:ph type="sldNum" sz="quarter" idx="10"/>
          </p:nvPr>
        </p:nvSpPr>
        <p:spPr/>
        <p:txBody>
          <a:bodyPr/>
          <a:lstStyle/>
          <a:p>
            <a:fld id="{511936F9-C00C-D84D-AB08-223138E554E6}" type="slidenum">
              <a:rPr lang="en-US" smtClean="0"/>
              <a:t>44</a:t>
            </a:fld>
            <a:endParaRPr lang="en-US"/>
          </a:p>
        </p:txBody>
      </p:sp>
    </p:spTree>
    <p:extLst>
      <p:ext uri="{BB962C8B-B14F-4D97-AF65-F5344CB8AC3E}">
        <p14:creationId xmlns:p14="http://schemas.microsoft.com/office/powerpoint/2010/main" val="20526718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45</a:t>
            </a:fld>
            <a:endParaRPr lang="en-US"/>
          </a:p>
        </p:txBody>
      </p:sp>
    </p:spTree>
    <p:extLst>
      <p:ext uri="{BB962C8B-B14F-4D97-AF65-F5344CB8AC3E}">
        <p14:creationId xmlns:p14="http://schemas.microsoft.com/office/powerpoint/2010/main" val="27127504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compliance tab on the OSDE-SES website is where numerous resources are located.   Special Education &gt; Compliance</a:t>
            </a:r>
          </a:p>
        </p:txBody>
      </p:sp>
      <p:sp>
        <p:nvSpPr>
          <p:cNvPr id="4" name="Slide Number Placeholder 3"/>
          <p:cNvSpPr>
            <a:spLocks noGrp="1"/>
          </p:cNvSpPr>
          <p:nvPr>
            <p:ph type="sldNum" sz="quarter" idx="5"/>
          </p:nvPr>
        </p:nvSpPr>
        <p:spPr/>
        <p:txBody>
          <a:bodyPr/>
          <a:lstStyle/>
          <a:p>
            <a:fld id="{511936F9-C00C-D84D-AB08-223138E554E6}" type="slidenum">
              <a:rPr lang="en-US" smtClean="0"/>
              <a:t>46</a:t>
            </a:fld>
            <a:endParaRPr lang="en-US"/>
          </a:p>
        </p:txBody>
      </p:sp>
    </p:spTree>
    <p:extLst>
      <p:ext uri="{BB962C8B-B14F-4D97-AF65-F5344CB8AC3E}">
        <p14:creationId xmlns:p14="http://schemas.microsoft.com/office/powerpoint/2010/main" val="2465240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Indicators.</a:t>
            </a:r>
          </a:p>
        </p:txBody>
      </p:sp>
      <p:sp>
        <p:nvSpPr>
          <p:cNvPr id="4" name="Slide Number Placeholder 3"/>
          <p:cNvSpPr>
            <a:spLocks noGrp="1"/>
          </p:cNvSpPr>
          <p:nvPr>
            <p:ph type="sldNum" sz="quarter" idx="5"/>
          </p:nvPr>
        </p:nvSpPr>
        <p:spPr/>
        <p:txBody>
          <a:bodyPr/>
          <a:lstStyle/>
          <a:p>
            <a:fld id="{511936F9-C00C-D84D-AB08-223138E554E6}" type="slidenum">
              <a:rPr lang="en-US" smtClean="0"/>
              <a:t>47</a:t>
            </a:fld>
            <a:endParaRPr lang="en-US"/>
          </a:p>
        </p:txBody>
      </p:sp>
    </p:spTree>
    <p:extLst>
      <p:ext uri="{BB962C8B-B14F-4D97-AF65-F5344CB8AC3E}">
        <p14:creationId xmlns:p14="http://schemas.microsoft.com/office/powerpoint/2010/main" val="28264502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place to find specific indicator information and resources.</a:t>
            </a:r>
          </a:p>
        </p:txBody>
      </p:sp>
      <p:sp>
        <p:nvSpPr>
          <p:cNvPr id="4" name="Slide Number Placeholder 3"/>
          <p:cNvSpPr>
            <a:spLocks noGrp="1"/>
          </p:cNvSpPr>
          <p:nvPr>
            <p:ph type="sldNum" sz="quarter" idx="5"/>
          </p:nvPr>
        </p:nvSpPr>
        <p:spPr/>
        <p:txBody>
          <a:bodyPr/>
          <a:lstStyle/>
          <a:p>
            <a:fld id="{511936F9-C00C-D84D-AB08-223138E554E6}" type="slidenum">
              <a:rPr lang="en-US" smtClean="0"/>
              <a:t>48</a:t>
            </a:fld>
            <a:endParaRPr lang="en-US"/>
          </a:p>
        </p:txBody>
      </p:sp>
    </p:spTree>
    <p:extLst>
      <p:ext uri="{BB962C8B-B14F-4D97-AF65-F5344CB8AC3E}">
        <p14:creationId xmlns:p14="http://schemas.microsoft.com/office/powerpoint/2010/main" val="28053907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resources include the Dates to Remember  </a:t>
            </a:r>
          </a:p>
          <a:p>
            <a:endParaRPr lang="en-US" dirty="0"/>
          </a:p>
          <a:p>
            <a:r>
              <a:rPr lang="en-US" dirty="0"/>
              <a:t>Toolkit due January 12</a:t>
            </a:r>
            <a:r>
              <a:rPr lang="en-US" baseline="30000" dirty="0"/>
              <a:t>th</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DMR and Compliance Dates to Remember has information dates for all activities</a:t>
            </a:r>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49</a:t>
            </a:fld>
            <a:endParaRPr lang="en-US"/>
          </a:p>
        </p:txBody>
      </p:sp>
    </p:spTree>
    <p:extLst>
      <p:ext uri="{BB962C8B-B14F-4D97-AF65-F5344CB8AC3E}">
        <p14:creationId xmlns:p14="http://schemas.microsoft.com/office/powerpoint/2010/main" val="325767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district did not meet the target </a:t>
            </a:r>
            <a:r>
              <a:rPr lang="en-US" b="1" dirty="0"/>
              <a:t>three consecutive years for the same area/indicator</a:t>
            </a:r>
            <a:r>
              <a:rPr lang="en-US" dirty="0"/>
              <a:t>,  they will complete additional activities.   </a:t>
            </a:r>
          </a:p>
          <a:p>
            <a:endParaRPr lang="en-US" dirty="0"/>
          </a:p>
          <a:p>
            <a:r>
              <a:rPr lang="en-US" dirty="0"/>
              <a:t>The purpose of the activities is for the LEA to work with the staff and the community as a team to meet compliance requirements and performance expectations.   </a:t>
            </a:r>
          </a:p>
          <a:p>
            <a:endParaRPr lang="en-US" dirty="0"/>
          </a:p>
          <a:p>
            <a:r>
              <a:rPr lang="en-US" dirty="0"/>
              <a:t>If the district has been identified as having a three year exception, there is an additional recorded presentation with additional detail, that will be located on the Compliance landing page, and titled “three year exception”</a:t>
            </a:r>
          </a:p>
          <a:p>
            <a:endParaRPr lang="en-US" dirty="0"/>
          </a:p>
          <a:p>
            <a:r>
              <a:rPr lang="en-US" dirty="0"/>
              <a:t>To determine if you fall in this group, you will need to locate and review the current DDP, as well as the previous two DDPs.  Your monitoring coordinator will also be in touch with you about this.</a:t>
            </a:r>
          </a:p>
          <a:p>
            <a:endParaRPr lang="en-US" dirty="0"/>
          </a:p>
          <a:p>
            <a:r>
              <a:rPr lang="en-US" dirty="0"/>
              <a:t>For additional detailed information reference pages 14-16 in the General Supervision System manual. </a:t>
            </a:r>
          </a:p>
          <a:p>
            <a:endParaRPr lang="en-US" dirty="0"/>
          </a:p>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a:t>
            </a:fld>
            <a:endParaRPr lang="en-US"/>
          </a:p>
        </p:txBody>
      </p:sp>
    </p:spTree>
    <p:extLst>
      <p:ext uri="{BB962C8B-B14F-4D97-AF65-F5344CB8AC3E}">
        <p14:creationId xmlns:p14="http://schemas.microsoft.com/office/powerpoint/2010/main" val="13539408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be updated and include all Compliance presentations.</a:t>
            </a:r>
          </a:p>
        </p:txBody>
      </p:sp>
      <p:sp>
        <p:nvSpPr>
          <p:cNvPr id="4" name="Slide Number Placeholder 3"/>
          <p:cNvSpPr>
            <a:spLocks noGrp="1"/>
          </p:cNvSpPr>
          <p:nvPr>
            <p:ph type="sldNum" sz="quarter" idx="5"/>
          </p:nvPr>
        </p:nvSpPr>
        <p:spPr/>
        <p:txBody>
          <a:bodyPr/>
          <a:lstStyle/>
          <a:p>
            <a:fld id="{511936F9-C00C-D84D-AB08-223138E554E6}" type="slidenum">
              <a:rPr lang="en-US" smtClean="0"/>
              <a:t>50</a:t>
            </a:fld>
            <a:endParaRPr lang="en-US"/>
          </a:p>
        </p:txBody>
      </p:sp>
    </p:spTree>
    <p:extLst>
      <p:ext uri="{BB962C8B-B14F-4D97-AF65-F5344CB8AC3E}">
        <p14:creationId xmlns:p14="http://schemas.microsoft.com/office/powerpoint/2010/main" val="35504654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51</a:t>
            </a:fld>
            <a:endParaRPr lang="en-US"/>
          </a:p>
        </p:txBody>
      </p:sp>
    </p:spTree>
    <p:extLst>
      <p:ext uri="{BB962C8B-B14F-4D97-AF65-F5344CB8AC3E}">
        <p14:creationId xmlns:p14="http://schemas.microsoft.com/office/powerpoint/2010/main" val="19016211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36F9-C00C-D84D-AB08-223138E554E6}" type="slidenum">
              <a:rPr lang="en-US" smtClean="0"/>
              <a:t>52</a:t>
            </a:fld>
            <a:endParaRPr lang="en-US"/>
          </a:p>
        </p:txBody>
      </p:sp>
    </p:spTree>
    <p:extLst>
      <p:ext uri="{BB962C8B-B14F-4D97-AF65-F5344CB8AC3E}">
        <p14:creationId xmlns:p14="http://schemas.microsoft.com/office/powerpoint/2010/main" val="11674690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53</a:t>
            </a:fld>
            <a:endParaRPr lang="en-US"/>
          </a:p>
        </p:txBody>
      </p:sp>
    </p:spTree>
    <p:extLst>
      <p:ext uri="{BB962C8B-B14F-4D97-AF65-F5344CB8AC3E}">
        <p14:creationId xmlns:p14="http://schemas.microsoft.com/office/powerpoint/2010/main" val="9348490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54</a:t>
            </a:fld>
            <a:endParaRPr lang="en-US"/>
          </a:p>
        </p:txBody>
      </p:sp>
    </p:spTree>
    <p:extLst>
      <p:ext uri="{BB962C8B-B14F-4D97-AF65-F5344CB8AC3E}">
        <p14:creationId xmlns:p14="http://schemas.microsoft.com/office/powerpoint/2010/main" val="29364931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936F9-C00C-D84D-AB08-223138E554E6}" type="slidenum">
              <a:rPr lang="en-US" smtClean="0"/>
              <a:t>55</a:t>
            </a:fld>
            <a:endParaRPr lang="en-US"/>
          </a:p>
        </p:txBody>
      </p:sp>
    </p:spTree>
    <p:extLst>
      <p:ext uri="{BB962C8B-B14F-4D97-AF65-F5344CB8AC3E}">
        <p14:creationId xmlns:p14="http://schemas.microsoft.com/office/powerpoint/2010/main" val="22225307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56</a:t>
            </a:fld>
            <a:endParaRPr lang="en-US"/>
          </a:p>
        </p:txBody>
      </p:sp>
    </p:spTree>
    <p:extLst>
      <p:ext uri="{BB962C8B-B14F-4D97-AF65-F5344CB8AC3E}">
        <p14:creationId xmlns:p14="http://schemas.microsoft.com/office/powerpoint/2010/main" val="23835675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57</a:t>
            </a:fld>
            <a:endParaRPr lang="en-US"/>
          </a:p>
        </p:txBody>
      </p:sp>
    </p:spTree>
    <p:extLst>
      <p:ext uri="{BB962C8B-B14F-4D97-AF65-F5344CB8AC3E}">
        <p14:creationId xmlns:p14="http://schemas.microsoft.com/office/powerpoint/2010/main" val="4103287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These activities are developed on a tiered system based on the number of consecutive years for one area with a growth measure built in.  </a:t>
            </a:r>
          </a:p>
          <a:p>
            <a:endParaRPr lang="en-US" dirty="0"/>
          </a:p>
          <a:p>
            <a:r>
              <a:rPr lang="en-US" dirty="0"/>
              <a:t>If a 10% growth is demonstrated while implementing the improvement plan,  the current tier will be the same for the next year.  If there is not growth or decline the district can move to the next tier below placement.  </a:t>
            </a:r>
          </a:p>
          <a:p>
            <a:endParaRPr lang="en-US" dirty="0"/>
          </a:p>
          <a:p>
            <a:r>
              <a:rPr lang="en-US" dirty="0"/>
              <a:t>Note:  Beginning this school year 23/24, if the district is identified as DMR Level 3 or DMR Level 4 and did not complete the confidential student file monitoring by the deadline may receive a Notice on the accreditation report.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refer to General Supervision System for additional detailed information on pages 14-16.  </a:t>
            </a:r>
          </a:p>
          <a:p>
            <a:endParaRPr lang="en-US" dirty="0"/>
          </a:p>
          <a:p>
            <a:endParaRPr lang="en-US" dirty="0"/>
          </a:p>
        </p:txBody>
      </p:sp>
      <p:sp>
        <p:nvSpPr>
          <p:cNvPr id="4" name="Slide Number Placeholder 3"/>
          <p:cNvSpPr>
            <a:spLocks noGrp="1"/>
          </p:cNvSpPr>
          <p:nvPr>
            <p:ph type="sldNum" sz="quarter" idx="10"/>
          </p:nvPr>
        </p:nvSpPr>
        <p:spPr/>
        <p:txBody>
          <a:bodyPr/>
          <a:lstStyle/>
          <a:p>
            <a:fld id="{511936F9-C00C-D84D-AB08-223138E554E6}" type="slidenum">
              <a:rPr lang="en-US" smtClean="0"/>
              <a:t>6</a:t>
            </a:fld>
            <a:endParaRPr lang="en-US"/>
          </a:p>
        </p:txBody>
      </p:sp>
    </p:spTree>
    <p:extLst>
      <p:ext uri="{BB962C8B-B14F-4D97-AF65-F5344CB8AC3E}">
        <p14:creationId xmlns:p14="http://schemas.microsoft.com/office/powerpoint/2010/main" val="361833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36F9-C00C-D84D-AB08-223138E554E6}" type="slidenum">
              <a:rPr lang="en-US" smtClean="0"/>
              <a:t>7</a:t>
            </a:fld>
            <a:endParaRPr lang="en-US"/>
          </a:p>
        </p:txBody>
      </p:sp>
    </p:spTree>
    <p:extLst>
      <p:ext uri="{BB962C8B-B14F-4D97-AF65-F5344CB8AC3E}">
        <p14:creationId xmlns:p14="http://schemas.microsoft.com/office/powerpoint/2010/main" val="3659167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Indicator 11 Toolkit activities. We’ll talk more about locating the toolkit in a moment. Here you’ll see the activities required within the toolkit, as well as the dates items are due. These dates are also listed on the dates to remember form</a:t>
            </a:r>
          </a:p>
        </p:txBody>
      </p:sp>
      <p:sp>
        <p:nvSpPr>
          <p:cNvPr id="4" name="Slide Number Placeholder 3"/>
          <p:cNvSpPr>
            <a:spLocks noGrp="1"/>
          </p:cNvSpPr>
          <p:nvPr>
            <p:ph type="sldNum" sz="quarter" idx="10"/>
          </p:nvPr>
        </p:nvSpPr>
        <p:spPr/>
        <p:txBody>
          <a:bodyPr/>
          <a:lstStyle/>
          <a:p>
            <a:fld id="{511936F9-C00C-D84D-AB08-223138E554E6}" type="slidenum">
              <a:rPr lang="en-US" smtClean="0"/>
              <a:t>8</a:t>
            </a:fld>
            <a:endParaRPr lang="en-US"/>
          </a:p>
        </p:txBody>
      </p:sp>
    </p:spTree>
    <p:extLst>
      <p:ext uri="{BB962C8B-B14F-4D97-AF65-F5344CB8AC3E}">
        <p14:creationId xmlns:p14="http://schemas.microsoft.com/office/powerpoint/2010/main" val="68542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Indicator 11 guiding questions.  Once the team has been identified, one of the first activities is to review the guiding questions. This will assist the team as it considers the available data and what factors affected the district’s indicator 11 data. Once these questions have been considered, a summary should be included in the indicator toolkit.</a:t>
            </a:r>
          </a:p>
        </p:txBody>
      </p:sp>
      <p:sp>
        <p:nvSpPr>
          <p:cNvPr id="4" name="Slide Number Placeholder 3"/>
          <p:cNvSpPr>
            <a:spLocks noGrp="1"/>
          </p:cNvSpPr>
          <p:nvPr>
            <p:ph type="sldNum" sz="quarter" idx="5"/>
          </p:nvPr>
        </p:nvSpPr>
        <p:spPr/>
        <p:txBody>
          <a:bodyPr/>
          <a:lstStyle/>
          <a:p>
            <a:fld id="{511936F9-C00C-D84D-AB08-223138E554E6}" type="slidenum">
              <a:rPr lang="en-US" smtClean="0"/>
              <a:t>9</a:t>
            </a:fld>
            <a:endParaRPr lang="en-US"/>
          </a:p>
        </p:txBody>
      </p:sp>
    </p:spTree>
    <p:extLst>
      <p:ext uri="{BB962C8B-B14F-4D97-AF65-F5344CB8AC3E}">
        <p14:creationId xmlns:p14="http://schemas.microsoft.com/office/powerpoint/2010/main" val="2241931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920395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a:t>Indicators 11,12 &amp; 13</a:t>
            </a:r>
            <a:endParaRPr lang="en-US" dirty="0"/>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6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Indicators 11,12 &amp; 13</a:t>
            </a:r>
            <a:endParaRPr lang="en-US" dirty="0"/>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Indicators 11,12 &amp; 13</a:t>
            </a:r>
            <a:endParaRPr lang="en-US" dirty="0"/>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Indicators 11,12 &amp; 13</a:t>
            </a:r>
            <a:endParaRPr lang="en-US" dirty="0"/>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06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dirty="0"/>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Indicators 11,12 &amp; 13</a:t>
            </a:r>
            <a:endParaRPr lang="en-US" dirty="0"/>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05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Indicators 11,12 &amp; 13</a:t>
            </a:r>
            <a:endParaRPr lang="en-US" dirty="0"/>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dirty="0"/>
          </a:p>
        </p:txBody>
      </p:sp>
    </p:spTree>
    <p:extLst>
      <p:ext uri="{BB962C8B-B14F-4D97-AF65-F5344CB8AC3E}">
        <p14:creationId xmlns:p14="http://schemas.microsoft.com/office/powerpoint/2010/main" val="203772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mailto:Travis.Thompson@sde.ok.gov"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mailto:Felica.Denton@sde.ok.gov"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Felica.Denton@sde.ok.gov"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mailto:Tina.Spence@sde.ok.gov"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p:txBody>
          <a:bodyPr/>
          <a:lstStyle/>
          <a:p>
            <a:r>
              <a:rPr lang="en-US" dirty="0"/>
              <a:t>Differentiated Monitoring System</a:t>
            </a:r>
          </a:p>
        </p:txBody>
      </p:sp>
      <p:sp>
        <p:nvSpPr>
          <p:cNvPr id="17" name="Subtitle 16">
            <a:extLst>
              <a:ext uri="{FF2B5EF4-FFF2-40B4-BE49-F238E27FC236}">
                <a16:creationId xmlns:a16="http://schemas.microsoft.com/office/drawing/2014/main" id="{9A7AD821-C802-3048-AE06-8443FBE67764}"/>
              </a:ext>
            </a:extLst>
          </p:cNvPr>
          <p:cNvSpPr>
            <a:spLocks noGrp="1"/>
          </p:cNvSpPr>
          <p:nvPr>
            <p:ph type="subTitle" idx="1"/>
          </p:nvPr>
        </p:nvSpPr>
        <p:spPr/>
        <p:txBody>
          <a:bodyPr/>
          <a:lstStyle/>
          <a:p>
            <a:r>
              <a:rPr lang="en-US" dirty="0"/>
              <a:t>Indicators 11, 12, &amp; 13</a:t>
            </a:r>
          </a:p>
        </p:txBody>
      </p:sp>
    </p:spTree>
    <p:extLst>
      <p:ext uri="{BB962C8B-B14F-4D97-AF65-F5344CB8AC3E}">
        <p14:creationId xmlns:p14="http://schemas.microsoft.com/office/powerpoint/2010/main" val="18072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2">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4">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4B26BAA-FA46-48D6-A69F-F4A33982ECF1}"/>
              </a:ext>
            </a:extLst>
          </p:cNvPr>
          <p:cNvPicPr>
            <a:picLocks noChangeAspect="1"/>
          </p:cNvPicPr>
          <p:nvPr/>
        </p:nvPicPr>
        <p:blipFill>
          <a:blip r:embed="rId3"/>
          <a:stretch>
            <a:fillRect/>
          </a:stretch>
        </p:blipFill>
        <p:spPr>
          <a:xfrm>
            <a:off x="768173" y="1960775"/>
            <a:ext cx="10704248" cy="2943668"/>
          </a:xfrm>
          <a:prstGeom prst="rect">
            <a:avLst/>
          </a:prstGeom>
        </p:spPr>
      </p:pic>
      <p:sp>
        <p:nvSpPr>
          <p:cNvPr id="5" name="Slide Number Placeholder 4">
            <a:extLst>
              <a:ext uri="{FF2B5EF4-FFF2-40B4-BE49-F238E27FC236}">
                <a16:creationId xmlns:a16="http://schemas.microsoft.com/office/drawing/2014/main" id="{10E710B5-C666-4C13-B88C-43AEE7B88A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CA4161-6EC3-4748-B7F3-82EA64CE3DD4}" type="slidenum">
              <a:rPr lang="en-US">
                <a:solidFill>
                  <a:srgbClr val="FFFFFF"/>
                </a:solidFill>
              </a:rPr>
              <a:pPr>
                <a:spcAft>
                  <a:spcPts val="600"/>
                </a:spcAft>
              </a:pPr>
              <a:t>10</a:t>
            </a:fld>
            <a:endParaRPr lang="en-US">
              <a:solidFill>
                <a:srgbClr val="FFFFFF"/>
              </a:solidFill>
            </a:endParaRPr>
          </a:p>
        </p:txBody>
      </p:sp>
      <p:pic>
        <p:nvPicPr>
          <p:cNvPr id="9" name="Picture 8">
            <a:extLst>
              <a:ext uri="{FF2B5EF4-FFF2-40B4-BE49-F238E27FC236}">
                <a16:creationId xmlns:a16="http://schemas.microsoft.com/office/drawing/2014/main" id="{6EBECCEC-F0D8-424D-BD2D-5736F39ED245}"/>
              </a:ext>
            </a:extLst>
          </p:cNvPr>
          <p:cNvPicPr>
            <a:picLocks noChangeAspect="1"/>
          </p:cNvPicPr>
          <p:nvPr/>
        </p:nvPicPr>
        <p:blipFill>
          <a:blip r:embed="rId4"/>
          <a:stretch>
            <a:fillRect/>
          </a:stretch>
        </p:blipFill>
        <p:spPr>
          <a:xfrm>
            <a:off x="3872000" y="1336664"/>
            <a:ext cx="658425" cy="768163"/>
          </a:xfrm>
          <a:prstGeom prst="rect">
            <a:avLst/>
          </a:prstGeom>
        </p:spPr>
      </p:pic>
      <p:sp>
        <p:nvSpPr>
          <p:cNvPr id="2" name="Footer Placeholder 1">
            <a:extLst>
              <a:ext uri="{FF2B5EF4-FFF2-40B4-BE49-F238E27FC236}">
                <a16:creationId xmlns:a16="http://schemas.microsoft.com/office/drawing/2014/main" id="{0692581A-5F03-430A-AF38-AA72C7A5415F}"/>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271244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2">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4">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4B26BAA-FA46-48D6-A69F-F4A33982ECF1}"/>
              </a:ext>
            </a:extLst>
          </p:cNvPr>
          <p:cNvPicPr>
            <a:picLocks noChangeAspect="1"/>
          </p:cNvPicPr>
          <p:nvPr/>
        </p:nvPicPr>
        <p:blipFill>
          <a:blip r:embed="rId3"/>
          <a:stretch>
            <a:fillRect/>
          </a:stretch>
        </p:blipFill>
        <p:spPr>
          <a:xfrm>
            <a:off x="768173" y="1960775"/>
            <a:ext cx="10704248" cy="2943668"/>
          </a:xfrm>
          <a:prstGeom prst="rect">
            <a:avLst/>
          </a:prstGeom>
        </p:spPr>
      </p:pic>
      <p:sp>
        <p:nvSpPr>
          <p:cNvPr id="5" name="Slide Number Placeholder 4">
            <a:extLst>
              <a:ext uri="{FF2B5EF4-FFF2-40B4-BE49-F238E27FC236}">
                <a16:creationId xmlns:a16="http://schemas.microsoft.com/office/drawing/2014/main" id="{10E710B5-C666-4C13-B88C-43AEE7B88A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CA4161-6EC3-4748-B7F3-82EA64CE3DD4}" type="slidenum">
              <a:rPr lang="en-US">
                <a:solidFill>
                  <a:srgbClr val="FFFFFF"/>
                </a:solidFill>
              </a:rPr>
              <a:pPr>
                <a:spcAft>
                  <a:spcPts val="600"/>
                </a:spcAft>
              </a:pPr>
              <a:t>11</a:t>
            </a:fld>
            <a:endParaRPr lang="en-US">
              <a:solidFill>
                <a:srgbClr val="FFFFFF"/>
              </a:solidFill>
            </a:endParaRPr>
          </a:p>
        </p:txBody>
      </p:sp>
      <p:pic>
        <p:nvPicPr>
          <p:cNvPr id="9" name="Picture 8">
            <a:extLst>
              <a:ext uri="{FF2B5EF4-FFF2-40B4-BE49-F238E27FC236}">
                <a16:creationId xmlns:a16="http://schemas.microsoft.com/office/drawing/2014/main" id="{6EBECCEC-F0D8-424D-BD2D-5736F39ED245}"/>
              </a:ext>
            </a:extLst>
          </p:cNvPr>
          <p:cNvPicPr>
            <a:picLocks noChangeAspect="1"/>
          </p:cNvPicPr>
          <p:nvPr/>
        </p:nvPicPr>
        <p:blipFill>
          <a:blip r:embed="rId4"/>
          <a:stretch>
            <a:fillRect/>
          </a:stretch>
        </p:blipFill>
        <p:spPr>
          <a:xfrm rot="15068160">
            <a:off x="8830499" y="2873233"/>
            <a:ext cx="658425" cy="768163"/>
          </a:xfrm>
          <a:prstGeom prst="rect">
            <a:avLst/>
          </a:prstGeom>
        </p:spPr>
      </p:pic>
      <p:sp>
        <p:nvSpPr>
          <p:cNvPr id="2" name="Footer Placeholder 1">
            <a:extLst>
              <a:ext uri="{FF2B5EF4-FFF2-40B4-BE49-F238E27FC236}">
                <a16:creationId xmlns:a16="http://schemas.microsoft.com/office/drawing/2014/main" id="{2770CC8E-9C4C-4016-9D0E-CE8C27E88967}"/>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86441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A656CD-4AF7-452C-9BD8-9CAA65D6A5F2}"/>
              </a:ext>
            </a:extLst>
          </p:cNvPr>
          <p:cNvSpPr>
            <a:spLocks noGrp="1"/>
          </p:cNvSpPr>
          <p:nvPr>
            <p:ph type="ftr" sz="quarter" idx="11"/>
          </p:nvPr>
        </p:nvSpPr>
        <p:spPr/>
        <p:txBody>
          <a:bodyPr/>
          <a:lstStyle/>
          <a:p>
            <a:r>
              <a:rPr lang="en-US"/>
              <a:t>Indicators 11,12 &amp; 13</a:t>
            </a:r>
            <a:endParaRPr lang="en-US" dirty="0"/>
          </a:p>
        </p:txBody>
      </p:sp>
      <p:sp>
        <p:nvSpPr>
          <p:cNvPr id="5" name="Slide Number Placeholder 4">
            <a:extLst>
              <a:ext uri="{FF2B5EF4-FFF2-40B4-BE49-F238E27FC236}">
                <a16:creationId xmlns:a16="http://schemas.microsoft.com/office/drawing/2014/main" id="{4E289C3B-5564-453A-A5F4-AA432F1FA03A}"/>
              </a:ext>
            </a:extLst>
          </p:cNvPr>
          <p:cNvSpPr>
            <a:spLocks noGrp="1"/>
          </p:cNvSpPr>
          <p:nvPr>
            <p:ph type="sldNum" sz="quarter" idx="12"/>
          </p:nvPr>
        </p:nvSpPr>
        <p:spPr/>
        <p:txBody>
          <a:bodyPr/>
          <a:lstStyle/>
          <a:p>
            <a:fld id="{D5CA4161-6EC3-4748-B7F3-82EA64CE3DD4}" type="slidenum">
              <a:rPr lang="en-US" smtClean="0"/>
              <a:pPr/>
              <a:t>12</a:t>
            </a:fld>
            <a:endParaRPr lang="en-US" dirty="0"/>
          </a:p>
        </p:txBody>
      </p:sp>
      <p:pic>
        <p:nvPicPr>
          <p:cNvPr id="7" name="Picture 6">
            <a:extLst>
              <a:ext uri="{FF2B5EF4-FFF2-40B4-BE49-F238E27FC236}">
                <a16:creationId xmlns:a16="http://schemas.microsoft.com/office/drawing/2014/main" id="{17EA450A-20B8-4DF8-B518-C2CAAB0D8471}"/>
              </a:ext>
            </a:extLst>
          </p:cNvPr>
          <p:cNvPicPr>
            <a:picLocks noChangeAspect="1"/>
          </p:cNvPicPr>
          <p:nvPr/>
        </p:nvPicPr>
        <p:blipFill>
          <a:blip r:embed="rId3"/>
          <a:stretch>
            <a:fillRect/>
          </a:stretch>
        </p:blipFill>
        <p:spPr>
          <a:xfrm>
            <a:off x="69581" y="5799"/>
            <a:ext cx="12052837" cy="6846401"/>
          </a:xfrm>
          <a:prstGeom prst="rect">
            <a:avLst/>
          </a:prstGeom>
        </p:spPr>
      </p:pic>
      <p:pic>
        <p:nvPicPr>
          <p:cNvPr id="8" name="Picture 7">
            <a:extLst>
              <a:ext uri="{FF2B5EF4-FFF2-40B4-BE49-F238E27FC236}">
                <a16:creationId xmlns:a16="http://schemas.microsoft.com/office/drawing/2014/main" id="{D7F37B6F-8D1A-4B6F-8DA6-0650A52B34D2}"/>
              </a:ext>
            </a:extLst>
          </p:cNvPr>
          <p:cNvPicPr>
            <a:picLocks noChangeAspect="1"/>
          </p:cNvPicPr>
          <p:nvPr/>
        </p:nvPicPr>
        <p:blipFill>
          <a:blip r:embed="rId4"/>
          <a:stretch>
            <a:fillRect/>
          </a:stretch>
        </p:blipFill>
        <p:spPr>
          <a:xfrm>
            <a:off x="2415921" y="521073"/>
            <a:ext cx="987638" cy="932769"/>
          </a:xfrm>
          <a:prstGeom prst="rect">
            <a:avLst/>
          </a:prstGeom>
        </p:spPr>
      </p:pic>
    </p:spTree>
    <p:extLst>
      <p:ext uri="{BB962C8B-B14F-4D97-AF65-F5344CB8AC3E}">
        <p14:creationId xmlns:p14="http://schemas.microsoft.com/office/powerpoint/2010/main" val="876949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A656CD-4AF7-452C-9BD8-9CAA65D6A5F2}"/>
              </a:ext>
            </a:extLst>
          </p:cNvPr>
          <p:cNvSpPr>
            <a:spLocks noGrp="1"/>
          </p:cNvSpPr>
          <p:nvPr>
            <p:ph type="ftr" sz="quarter" idx="11"/>
          </p:nvPr>
        </p:nvSpPr>
        <p:spPr/>
        <p:txBody>
          <a:bodyPr/>
          <a:lstStyle/>
          <a:p>
            <a:r>
              <a:rPr lang="en-US"/>
              <a:t>Indicators 11,12 &amp; 13</a:t>
            </a:r>
            <a:endParaRPr lang="en-US" dirty="0"/>
          </a:p>
        </p:txBody>
      </p:sp>
      <p:sp>
        <p:nvSpPr>
          <p:cNvPr id="5" name="Slide Number Placeholder 4">
            <a:extLst>
              <a:ext uri="{FF2B5EF4-FFF2-40B4-BE49-F238E27FC236}">
                <a16:creationId xmlns:a16="http://schemas.microsoft.com/office/drawing/2014/main" id="{4E289C3B-5564-453A-A5F4-AA432F1FA03A}"/>
              </a:ext>
            </a:extLst>
          </p:cNvPr>
          <p:cNvSpPr>
            <a:spLocks noGrp="1"/>
          </p:cNvSpPr>
          <p:nvPr>
            <p:ph type="sldNum" sz="quarter" idx="12"/>
          </p:nvPr>
        </p:nvSpPr>
        <p:spPr/>
        <p:txBody>
          <a:bodyPr/>
          <a:lstStyle/>
          <a:p>
            <a:fld id="{D5CA4161-6EC3-4748-B7F3-82EA64CE3DD4}" type="slidenum">
              <a:rPr lang="en-US" smtClean="0"/>
              <a:pPr/>
              <a:t>13</a:t>
            </a:fld>
            <a:endParaRPr lang="en-US" dirty="0"/>
          </a:p>
        </p:txBody>
      </p:sp>
      <p:pic>
        <p:nvPicPr>
          <p:cNvPr id="7" name="Picture 6">
            <a:extLst>
              <a:ext uri="{FF2B5EF4-FFF2-40B4-BE49-F238E27FC236}">
                <a16:creationId xmlns:a16="http://schemas.microsoft.com/office/drawing/2014/main" id="{17EA450A-20B8-4DF8-B518-C2CAAB0D8471}"/>
              </a:ext>
            </a:extLst>
          </p:cNvPr>
          <p:cNvPicPr>
            <a:picLocks noChangeAspect="1"/>
          </p:cNvPicPr>
          <p:nvPr/>
        </p:nvPicPr>
        <p:blipFill>
          <a:blip r:embed="rId3"/>
          <a:stretch>
            <a:fillRect/>
          </a:stretch>
        </p:blipFill>
        <p:spPr>
          <a:xfrm>
            <a:off x="69581" y="5799"/>
            <a:ext cx="12052837" cy="6846401"/>
          </a:xfrm>
          <a:prstGeom prst="rect">
            <a:avLst/>
          </a:prstGeom>
        </p:spPr>
      </p:pic>
      <p:pic>
        <p:nvPicPr>
          <p:cNvPr id="8" name="Picture 7">
            <a:extLst>
              <a:ext uri="{FF2B5EF4-FFF2-40B4-BE49-F238E27FC236}">
                <a16:creationId xmlns:a16="http://schemas.microsoft.com/office/drawing/2014/main" id="{D7F37B6F-8D1A-4B6F-8DA6-0650A52B34D2}"/>
              </a:ext>
            </a:extLst>
          </p:cNvPr>
          <p:cNvPicPr>
            <a:picLocks noChangeAspect="1"/>
          </p:cNvPicPr>
          <p:nvPr/>
        </p:nvPicPr>
        <p:blipFill>
          <a:blip r:embed="rId4"/>
          <a:stretch>
            <a:fillRect/>
          </a:stretch>
        </p:blipFill>
        <p:spPr>
          <a:xfrm rot="20372590">
            <a:off x="6846519" y="1614581"/>
            <a:ext cx="987638" cy="932769"/>
          </a:xfrm>
          <a:prstGeom prst="rect">
            <a:avLst/>
          </a:prstGeom>
        </p:spPr>
      </p:pic>
    </p:spTree>
    <p:extLst>
      <p:ext uri="{BB962C8B-B14F-4D97-AF65-F5344CB8AC3E}">
        <p14:creationId xmlns:p14="http://schemas.microsoft.com/office/powerpoint/2010/main" val="962466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A6C841E-B1F3-40AD-9995-3476833F3A7F}"/>
              </a:ext>
            </a:extLst>
          </p:cNvPr>
          <p:cNvSpPr>
            <a:spLocks noGrp="1"/>
          </p:cNvSpPr>
          <p:nvPr>
            <p:ph type="ftr" sz="quarter" idx="11"/>
          </p:nvPr>
        </p:nvSpPr>
        <p:spPr/>
        <p:txBody>
          <a:bodyPr/>
          <a:lstStyle/>
          <a:p>
            <a:r>
              <a:rPr lang="en-US"/>
              <a:t>Indicators 11,12 &amp; 13</a:t>
            </a:r>
            <a:endParaRPr lang="en-US" dirty="0"/>
          </a:p>
        </p:txBody>
      </p:sp>
      <p:sp>
        <p:nvSpPr>
          <p:cNvPr id="5" name="Slide Number Placeholder 4">
            <a:extLst>
              <a:ext uri="{FF2B5EF4-FFF2-40B4-BE49-F238E27FC236}">
                <a16:creationId xmlns:a16="http://schemas.microsoft.com/office/drawing/2014/main" id="{E51B3BF6-4D4A-4C98-BDF3-E53F30737E97}"/>
              </a:ext>
            </a:extLst>
          </p:cNvPr>
          <p:cNvSpPr>
            <a:spLocks noGrp="1"/>
          </p:cNvSpPr>
          <p:nvPr>
            <p:ph type="sldNum" sz="quarter" idx="12"/>
          </p:nvPr>
        </p:nvSpPr>
        <p:spPr/>
        <p:txBody>
          <a:bodyPr/>
          <a:lstStyle/>
          <a:p>
            <a:fld id="{D5CA4161-6EC3-4748-B7F3-82EA64CE3DD4}" type="slidenum">
              <a:rPr lang="en-US" smtClean="0"/>
              <a:pPr/>
              <a:t>14</a:t>
            </a:fld>
            <a:endParaRPr lang="en-US" dirty="0"/>
          </a:p>
        </p:txBody>
      </p:sp>
      <p:pic>
        <p:nvPicPr>
          <p:cNvPr id="7" name="Picture 6">
            <a:extLst>
              <a:ext uri="{FF2B5EF4-FFF2-40B4-BE49-F238E27FC236}">
                <a16:creationId xmlns:a16="http://schemas.microsoft.com/office/drawing/2014/main" id="{99F04444-AF97-47DD-B06C-56F98772D5AF}"/>
              </a:ext>
            </a:extLst>
          </p:cNvPr>
          <p:cNvPicPr>
            <a:picLocks noChangeAspect="1"/>
          </p:cNvPicPr>
          <p:nvPr/>
        </p:nvPicPr>
        <p:blipFill>
          <a:blip r:embed="rId3"/>
          <a:stretch>
            <a:fillRect/>
          </a:stretch>
        </p:blipFill>
        <p:spPr>
          <a:xfrm>
            <a:off x="457199" y="0"/>
            <a:ext cx="11277601" cy="6858000"/>
          </a:xfrm>
          <a:prstGeom prst="rect">
            <a:avLst/>
          </a:prstGeom>
        </p:spPr>
      </p:pic>
      <p:pic>
        <p:nvPicPr>
          <p:cNvPr id="8" name="Picture 7">
            <a:extLst>
              <a:ext uri="{FF2B5EF4-FFF2-40B4-BE49-F238E27FC236}">
                <a16:creationId xmlns:a16="http://schemas.microsoft.com/office/drawing/2014/main" id="{37D55388-2AA6-41B3-BFD4-60501BDF8561}"/>
              </a:ext>
            </a:extLst>
          </p:cNvPr>
          <p:cNvPicPr>
            <a:picLocks noChangeAspect="1"/>
          </p:cNvPicPr>
          <p:nvPr/>
        </p:nvPicPr>
        <p:blipFill>
          <a:blip r:embed="rId4"/>
          <a:stretch>
            <a:fillRect/>
          </a:stretch>
        </p:blipFill>
        <p:spPr>
          <a:xfrm>
            <a:off x="2293883" y="129557"/>
            <a:ext cx="816935" cy="719390"/>
          </a:xfrm>
          <a:prstGeom prst="rect">
            <a:avLst/>
          </a:prstGeom>
        </p:spPr>
      </p:pic>
    </p:spTree>
    <p:extLst>
      <p:ext uri="{BB962C8B-B14F-4D97-AF65-F5344CB8AC3E}">
        <p14:creationId xmlns:p14="http://schemas.microsoft.com/office/powerpoint/2010/main" val="1025507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A6C841E-B1F3-40AD-9995-3476833F3A7F}"/>
              </a:ext>
            </a:extLst>
          </p:cNvPr>
          <p:cNvSpPr>
            <a:spLocks noGrp="1"/>
          </p:cNvSpPr>
          <p:nvPr>
            <p:ph type="ftr" sz="quarter" idx="11"/>
          </p:nvPr>
        </p:nvSpPr>
        <p:spPr/>
        <p:txBody>
          <a:bodyPr/>
          <a:lstStyle/>
          <a:p>
            <a:r>
              <a:rPr lang="en-US"/>
              <a:t>Indicators 11,12 &amp; 13</a:t>
            </a:r>
            <a:endParaRPr lang="en-US" dirty="0"/>
          </a:p>
        </p:txBody>
      </p:sp>
      <p:sp>
        <p:nvSpPr>
          <p:cNvPr id="5" name="Slide Number Placeholder 4">
            <a:extLst>
              <a:ext uri="{FF2B5EF4-FFF2-40B4-BE49-F238E27FC236}">
                <a16:creationId xmlns:a16="http://schemas.microsoft.com/office/drawing/2014/main" id="{E51B3BF6-4D4A-4C98-BDF3-E53F30737E97}"/>
              </a:ext>
            </a:extLst>
          </p:cNvPr>
          <p:cNvSpPr>
            <a:spLocks noGrp="1"/>
          </p:cNvSpPr>
          <p:nvPr>
            <p:ph type="sldNum" sz="quarter" idx="12"/>
          </p:nvPr>
        </p:nvSpPr>
        <p:spPr/>
        <p:txBody>
          <a:bodyPr/>
          <a:lstStyle/>
          <a:p>
            <a:fld id="{D5CA4161-6EC3-4748-B7F3-82EA64CE3DD4}" type="slidenum">
              <a:rPr lang="en-US" smtClean="0"/>
              <a:pPr/>
              <a:t>15</a:t>
            </a:fld>
            <a:endParaRPr lang="en-US" dirty="0"/>
          </a:p>
        </p:txBody>
      </p:sp>
      <p:pic>
        <p:nvPicPr>
          <p:cNvPr id="7" name="Picture 6">
            <a:extLst>
              <a:ext uri="{FF2B5EF4-FFF2-40B4-BE49-F238E27FC236}">
                <a16:creationId xmlns:a16="http://schemas.microsoft.com/office/drawing/2014/main" id="{99F04444-AF97-47DD-B06C-56F98772D5AF}"/>
              </a:ext>
            </a:extLst>
          </p:cNvPr>
          <p:cNvPicPr>
            <a:picLocks noChangeAspect="1"/>
          </p:cNvPicPr>
          <p:nvPr/>
        </p:nvPicPr>
        <p:blipFill>
          <a:blip r:embed="rId3"/>
          <a:stretch>
            <a:fillRect/>
          </a:stretch>
        </p:blipFill>
        <p:spPr>
          <a:xfrm>
            <a:off x="457199" y="0"/>
            <a:ext cx="11277601" cy="6858000"/>
          </a:xfrm>
          <a:prstGeom prst="rect">
            <a:avLst/>
          </a:prstGeom>
        </p:spPr>
      </p:pic>
      <p:pic>
        <p:nvPicPr>
          <p:cNvPr id="8" name="Picture 7">
            <a:extLst>
              <a:ext uri="{FF2B5EF4-FFF2-40B4-BE49-F238E27FC236}">
                <a16:creationId xmlns:a16="http://schemas.microsoft.com/office/drawing/2014/main" id="{37D55388-2AA6-41B3-BFD4-60501BDF8561}"/>
              </a:ext>
            </a:extLst>
          </p:cNvPr>
          <p:cNvPicPr>
            <a:picLocks noChangeAspect="1"/>
          </p:cNvPicPr>
          <p:nvPr/>
        </p:nvPicPr>
        <p:blipFill>
          <a:blip r:embed="rId4"/>
          <a:stretch>
            <a:fillRect/>
          </a:stretch>
        </p:blipFill>
        <p:spPr>
          <a:xfrm>
            <a:off x="5866642" y="374654"/>
            <a:ext cx="816935" cy="719390"/>
          </a:xfrm>
          <a:prstGeom prst="rect">
            <a:avLst/>
          </a:prstGeom>
        </p:spPr>
      </p:pic>
    </p:spTree>
    <p:extLst>
      <p:ext uri="{BB962C8B-B14F-4D97-AF65-F5344CB8AC3E}">
        <p14:creationId xmlns:p14="http://schemas.microsoft.com/office/powerpoint/2010/main" val="1860242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A6C841E-B1F3-40AD-9995-3476833F3A7F}"/>
              </a:ext>
            </a:extLst>
          </p:cNvPr>
          <p:cNvSpPr>
            <a:spLocks noGrp="1"/>
          </p:cNvSpPr>
          <p:nvPr>
            <p:ph type="ftr" sz="quarter" idx="11"/>
          </p:nvPr>
        </p:nvSpPr>
        <p:spPr/>
        <p:txBody>
          <a:bodyPr/>
          <a:lstStyle/>
          <a:p>
            <a:r>
              <a:rPr lang="en-US"/>
              <a:t>Indicators 11,12 &amp; 13</a:t>
            </a:r>
            <a:endParaRPr lang="en-US" dirty="0"/>
          </a:p>
        </p:txBody>
      </p:sp>
      <p:sp>
        <p:nvSpPr>
          <p:cNvPr id="5" name="Slide Number Placeholder 4">
            <a:extLst>
              <a:ext uri="{FF2B5EF4-FFF2-40B4-BE49-F238E27FC236}">
                <a16:creationId xmlns:a16="http://schemas.microsoft.com/office/drawing/2014/main" id="{E51B3BF6-4D4A-4C98-BDF3-E53F30737E97}"/>
              </a:ext>
            </a:extLst>
          </p:cNvPr>
          <p:cNvSpPr>
            <a:spLocks noGrp="1"/>
          </p:cNvSpPr>
          <p:nvPr>
            <p:ph type="sldNum" sz="quarter" idx="12"/>
          </p:nvPr>
        </p:nvSpPr>
        <p:spPr/>
        <p:txBody>
          <a:bodyPr/>
          <a:lstStyle/>
          <a:p>
            <a:fld id="{D5CA4161-6EC3-4748-B7F3-82EA64CE3DD4}" type="slidenum">
              <a:rPr lang="en-US" smtClean="0"/>
              <a:pPr/>
              <a:t>16</a:t>
            </a:fld>
            <a:endParaRPr lang="en-US" dirty="0"/>
          </a:p>
        </p:txBody>
      </p:sp>
      <p:pic>
        <p:nvPicPr>
          <p:cNvPr id="7" name="Picture 6">
            <a:extLst>
              <a:ext uri="{FF2B5EF4-FFF2-40B4-BE49-F238E27FC236}">
                <a16:creationId xmlns:a16="http://schemas.microsoft.com/office/drawing/2014/main" id="{99F04444-AF97-47DD-B06C-56F98772D5AF}"/>
              </a:ext>
            </a:extLst>
          </p:cNvPr>
          <p:cNvPicPr>
            <a:picLocks noChangeAspect="1"/>
          </p:cNvPicPr>
          <p:nvPr/>
        </p:nvPicPr>
        <p:blipFill>
          <a:blip r:embed="rId3"/>
          <a:stretch>
            <a:fillRect/>
          </a:stretch>
        </p:blipFill>
        <p:spPr>
          <a:xfrm>
            <a:off x="457199" y="0"/>
            <a:ext cx="11277601" cy="6858000"/>
          </a:xfrm>
          <a:prstGeom prst="rect">
            <a:avLst/>
          </a:prstGeom>
        </p:spPr>
      </p:pic>
      <p:pic>
        <p:nvPicPr>
          <p:cNvPr id="8" name="Picture 7">
            <a:extLst>
              <a:ext uri="{FF2B5EF4-FFF2-40B4-BE49-F238E27FC236}">
                <a16:creationId xmlns:a16="http://schemas.microsoft.com/office/drawing/2014/main" id="{37D55388-2AA6-41B3-BFD4-60501BDF8561}"/>
              </a:ext>
            </a:extLst>
          </p:cNvPr>
          <p:cNvPicPr>
            <a:picLocks noChangeAspect="1"/>
          </p:cNvPicPr>
          <p:nvPr/>
        </p:nvPicPr>
        <p:blipFill>
          <a:blip r:embed="rId4"/>
          <a:stretch>
            <a:fillRect/>
          </a:stretch>
        </p:blipFill>
        <p:spPr>
          <a:xfrm rot="726154">
            <a:off x="4725998" y="1845235"/>
            <a:ext cx="816935" cy="719390"/>
          </a:xfrm>
          <a:prstGeom prst="rect">
            <a:avLst/>
          </a:prstGeom>
        </p:spPr>
      </p:pic>
    </p:spTree>
    <p:extLst>
      <p:ext uri="{BB962C8B-B14F-4D97-AF65-F5344CB8AC3E}">
        <p14:creationId xmlns:p14="http://schemas.microsoft.com/office/powerpoint/2010/main" val="508053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A6C841E-B1F3-40AD-9995-3476833F3A7F}"/>
              </a:ext>
            </a:extLst>
          </p:cNvPr>
          <p:cNvSpPr>
            <a:spLocks noGrp="1"/>
          </p:cNvSpPr>
          <p:nvPr>
            <p:ph type="ftr" sz="quarter" idx="11"/>
          </p:nvPr>
        </p:nvSpPr>
        <p:spPr/>
        <p:txBody>
          <a:bodyPr/>
          <a:lstStyle/>
          <a:p>
            <a:r>
              <a:rPr lang="en-US"/>
              <a:t>Indicators 11,12 &amp; 13</a:t>
            </a:r>
            <a:endParaRPr lang="en-US" dirty="0"/>
          </a:p>
        </p:txBody>
      </p:sp>
      <p:sp>
        <p:nvSpPr>
          <p:cNvPr id="5" name="Slide Number Placeholder 4">
            <a:extLst>
              <a:ext uri="{FF2B5EF4-FFF2-40B4-BE49-F238E27FC236}">
                <a16:creationId xmlns:a16="http://schemas.microsoft.com/office/drawing/2014/main" id="{E51B3BF6-4D4A-4C98-BDF3-E53F30737E97}"/>
              </a:ext>
            </a:extLst>
          </p:cNvPr>
          <p:cNvSpPr>
            <a:spLocks noGrp="1"/>
          </p:cNvSpPr>
          <p:nvPr>
            <p:ph type="sldNum" sz="quarter" idx="12"/>
          </p:nvPr>
        </p:nvSpPr>
        <p:spPr/>
        <p:txBody>
          <a:bodyPr/>
          <a:lstStyle/>
          <a:p>
            <a:fld id="{D5CA4161-6EC3-4748-B7F3-82EA64CE3DD4}" type="slidenum">
              <a:rPr lang="en-US" smtClean="0"/>
              <a:pPr/>
              <a:t>17</a:t>
            </a:fld>
            <a:endParaRPr lang="en-US" dirty="0"/>
          </a:p>
        </p:txBody>
      </p:sp>
      <p:pic>
        <p:nvPicPr>
          <p:cNvPr id="7" name="Picture 6">
            <a:extLst>
              <a:ext uri="{FF2B5EF4-FFF2-40B4-BE49-F238E27FC236}">
                <a16:creationId xmlns:a16="http://schemas.microsoft.com/office/drawing/2014/main" id="{99F04444-AF97-47DD-B06C-56F98772D5AF}"/>
              </a:ext>
            </a:extLst>
          </p:cNvPr>
          <p:cNvPicPr>
            <a:picLocks noChangeAspect="1"/>
          </p:cNvPicPr>
          <p:nvPr/>
        </p:nvPicPr>
        <p:blipFill>
          <a:blip r:embed="rId3"/>
          <a:stretch>
            <a:fillRect/>
          </a:stretch>
        </p:blipFill>
        <p:spPr>
          <a:xfrm>
            <a:off x="457199" y="0"/>
            <a:ext cx="11277601" cy="6858000"/>
          </a:xfrm>
          <a:prstGeom prst="rect">
            <a:avLst/>
          </a:prstGeom>
        </p:spPr>
      </p:pic>
      <p:pic>
        <p:nvPicPr>
          <p:cNvPr id="8" name="Picture 7">
            <a:extLst>
              <a:ext uri="{FF2B5EF4-FFF2-40B4-BE49-F238E27FC236}">
                <a16:creationId xmlns:a16="http://schemas.microsoft.com/office/drawing/2014/main" id="{37D55388-2AA6-41B3-BFD4-60501BDF8561}"/>
              </a:ext>
            </a:extLst>
          </p:cNvPr>
          <p:cNvPicPr>
            <a:picLocks noChangeAspect="1"/>
          </p:cNvPicPr>
          <p:nvPr/>
        </p:nvPicPr>
        <p:blipFill>
          <a:blip r:embed="rId4"/>
          <a:stretch>
            <a:fillRect/>
          </a:stretch>
        </p:blipFill>
        <p:spPr>
          <a:xfrm rot="843664">
            <a:off x="3803026" y="3560913"/>
            <a:ext cx="816935" cy="719390"/>
          </a:xfrm>
          <a:prstGeom prst="rect">
            <a:avLst/>
          </a:prstGeom>
        </p:spPr>
      </p:pic>
    </p:spTree>
    <p:extLst>
      <p:ext uri="{BB962C8B-B14F-4D97-AF65-F5344CB8AC3E}">
        <p14:creationId xmlns:p14="http://schemas.microsoft.com/office/powerpoint/2010/main" val="1493728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B97189-D92A-4BE5-A7A7-19370E96F168}"/>
              </a:ext>
            </a:extLst>
          </p:cNvPr>
          <p:cNvSpPr>
            <a:spLocks noGrp="1"/>
          </p:cNvSpPr>
          <p:nvPr>
            <p:ph type="sldNum" sz="quarter" idx="12"/>
          </p:nvPr>
        </p:nvSpPr>
        <p:spPr/>
        <p:txBody>
          <a:bodyPr/>
          <a:lstStyle/>
          <a:p>
            <a:fld id="{D5CA4161-6EC3-4748-B7F3-82EA64CE3DD4}" type="slidenum">
              <a:rPr lang="en-US" smtClean="0"/>
              <a:pPr/>
              <a:t>18</a:t>
            </a:fld>
            <a:endParaRPr lang="en-US" dirty="0"/>
          </a:p>
        </p:txBody>
      </p:sp>
      <p:pic>
        <p:nvPicPr>
          <p:cNvPr id="7" name="Picture 6">
            <a:extLst>
              <a:ext uri="{FF2B5EF4-FFF2-40B4-BE49-F238E27FC236}">
                <a16:creationId xmlns:a16="http://schemas.microsoft.com/office/drawing/2014/main" id="{E462E35C-02C0-49F3-8940-F5DDEC9A5207}"/>
              </a:ext>
            </a:extLst>
          </p:cNvPr>
          <p:cNvPicPr>
            <a:picLocks noChangeAspect="1"/>
          </p:cNvPicPr>
          <p:nvPr/>
        </p:nvPicPr>
        <p:blipFill>
          <a:blip r:embed="rId3"/>
          <a:stretch>
            <a:fillRect/>
          </a:stretch>
        </p:blipFill>
        <p:spPr>
          <a:xfrm>
            <a:off x="962723" y="57620"/>
            <a:ext cx="10266554" cy="6742760"/>
          </a:xfrm>
          <a:prstGeom prst="rect">
            <a:avLst/>
          </a:prstGeom>
        </p:spPr>
      </p:pic>
      <p:pic>
        <p:nvPicPr>
          <p:cNvPr id="8" name="Picture 7">
            <a:extLst>
              <a:ext uri="{FF2B5EF4-FFF2-40B4-BE49-F238E27FC236}">
                <a16:creationId xmlns:a16="http://schemas.microsoft.com/office/drawing/2014/main" id="{E384440C-8B4C-41B3-B52B-72B5CF576708}"/>
              </a:ext>
            </a:extLst>
          </p:cNvPr>
          <p:cNvPicPr>
            <a:picLocks noChangeAspect="1"/>
          </p:cNvPicPr>
          <p:nvPr/>
        </p:nvPicPr>
        <p:blipFill>
          <a:blip r:embed="rId4"/>
          <a:stretch>
            <a:fillRect/>
          </a:stretch>
        </p:blipFill>
        <p:spPr>
          <a:xfrm>
            <a:off x="258234" y="495331"/>
            <a:ext cx="1146147" cy="1097375"/>
          </a:xfrm>
          <a:prstGeom prst="rect">
            <a:avLst/>
          </a:prstGeom>
        </p:spPr>
      </p:pic>
      <p:pic>
        <p:nvPicPr>
          <p:cNvPr id="9" name="Picture 8">
            <a:extLst>
              <a:ext uri="{FF2B5EF4-FFF2-40B4-BE49-F238E27FC236}">
                <a16:creationId xmlns:a16="http://schemas.microsoft.com/office/drawing/2014/main" id="{1680E6B5-83D3-42A2-9EF4-D50DF227C4A5}"/>
              </a:ext>
            </a:extLst>
          </p:cNvPr>
          <p:cNvPicPr>
            <a:picLocks noChangeAspect="1"/>
          </p:cNvPicPr>
          <p:nvPr/>
        </p:nvPicPr>
        <p:blipFill>
          <a:blip r:embed="rId4"/>
          <a:stretch>
            <a:fillRect/>
          </a:stretch>
        </p:blipFill>
        <p:spPr>
          <a:xfrm>
            <a:off x="8512912" y="2880312"/>
            <a:ext cx="1146147" cy="1097375"/>
          </a:xfrm>
          <a:prstGeom prst="rect">
            <a:avLst/>
          </a:prstGeom>
        </p:spPr>
      </p:pic>
      <p:sp>
        <p:nvSpPr>
          <p:cNvPr id="2" name="Footer Placeholder 1">
            <a:extLst>
              <a:ext uri="{FF2B5EF4-FFF2-40B4-BE49-F238E27FC236}">
                <a16:creationId xmlns:a16="http://schemas.microsoft.com/office/drawing/2014/main" id="{EA3B9884-8A72-4ECE-AABB-D86646124C2C}"/>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2490278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B97189-D92A-4BE5-A7A7-19370E96F168}"/>
              </a:ext>
            </a:extLst>
          </p:cNvPr>
          <p:cNvSpPr>
            <a:spLocks noGrp="1"/>
          </p:cNvSpPr>
          <p:nvPr>
            <p:ph type="sldNum" sz="quarter" idx="12"/>
          </p:nvPr>
        </p:nvSpPr>
        <p:spPr/>
        <p:txBody>
          <a:bodyPr/>
          <a:lstStyle/>
          <a:p>
            <a:fld id="{D5CA4161-6EC3-4748-B7F3-82EA64CE3DD4}" type="slidenum">
              <a:rPr lang="en-US" smtClean="0"/>
              <a:pPr/>
              <a:t>19</a:t>
            </a:fld>
            <a:endParaRPr lang="en-US" dirty="0"/>
          </a:p>
        </p:txBody>
      </p:sp>
      <p:pic>
        <p:nvPicPr>
          <p:cNvPr id="7" name="Picture 6">
            <a:extLst>
              <a:ext uri="{FF2B5EF4-FFF2-40B4-BE49-F238E27FC236}">
                <a16:creationId xmlns:a16="http://schemas.microsoft.com/office/drawing/2014/main" id="{E462E35C-02C0-49F3-8940-F5DDEC9A5207}"/>
              </a:ext>
            </a:extLst>
          </p:cNvPr>
          <p:cNvPicPr>
            <a:picLocks noChangeAspect="1"/>
          </p:cNvPicPr>
          <p:nvPr/>
        </p:nvPicPr>
        <p:blipFill>
          <a:blip r:embed="rId3"/>
          <a:stretch>
            <a:fillRect/>
          </a:stretch>
        </p:blipFill>
        <p:spPr>
          <a:xfrm>
            <a:off x="962723" y="57620"/>
            <a:ext cx="10266554" cy="6742760"/>
          </a:xfrm>
          <a:prstGeom prst="rect">
            <a:avLst/>
          </a:prstGeom>
        </p:spPr>
      </p:pic>
      <p:pic>
        <p:nvPicPr>
          <p:cNvPr id="8" name="Picture 7">
            <a:extLst>
              <a:ext uri="{FF2B5EF4-FFF2-40B4-BE49-F238E27FC236}">
                <a16:creationId xmlns:a16="http://schemas.microsoft.com/office/drawing/2014/main" id="{E384440C-8B4C-41B3-B52B-72B5CF576708}"/>
              </a:ext>
            </a:extLst>
          </p:cNvPr>
          <p:cNvPicPr>
            <a:picLocks noChangeAspect="1"/>
          </p:cNvPicPr>
          <p:nvPr/>
        </p:nvPicPr>
        <p:blipFill>
          <a:blip r:embed="rId4"/>
          <a:stretch>
            <a:fillRect/>
          </a:stretch>
        </p:blipFill>
        <p:spPr>
          <a:xfrm>
            <a:off x="258234" y="3542259"/>
            <a:ext cx="1146147" cy="1097375"/>
          </a:xfrm>
          <a:prstGeom prst="rect">
            <a:avLst/>
          </a:prstGeom>
        </p:spPr>
      </p:pic>
      <p:pic>
        <p:nvPicPr>
          <p:cNvPr id="9" name="Picture 8">
            <a:extLst>
              <a:ext uri="{FF2B5EF4-FFF2-40B4-BE49-F238E27FC236}">
                <a16:creationId xmlns:a16="http://schemas.microsoft.com/office/drawing/2014/main" id="{E53C5E65-60B7-4D17-B037-590D5B15A18B}"/>
              </a:ext>
            </a:extLst>
          </p:cNvPr>
          <p:cNvPicPr>
            <a:picLocks noChangeAspect="1"/>
          </p:cNvPicPr>
          <p:nvPr/>
        </p:nvPicPr>
        <p:blipFill>
          <a:blip r:embed="rId4"/>
          <a:stretch>
            <a:fillRect/>
          </a:stretch>
        </p:blipFill>
        <p:spPr>
          <a:xfrm flipH="1" flipV="1">
            <a:off x="9838480" y="5666550"/>
            <a:ext cx="763929" cy="879330"/>
          </a:xfrm>
          <a:prstGeom prst="rect">
            <a:avLst/>
          </a:prstGeom>
        </p:spPr>
      </p:pic>
      <p:sp>
        <p:nvSpPr>
          <p:cNvPr id="2" name="Footer Placeholder 1">
            <a:extLst>
              <a:ext uri="{FF2B5EF4-FFF2-40B4-BE49-F238E27FC236}">
                <a16:creationId xmlns:a16="http://schemas.microsoft.com/office/drawing/2014/main" id="{BC32368E-280F-4B58-861B-57674D323093}"/>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1186911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EFE6-D0CA-5C46-A6E8-B16096AAC233}"/>
              </a:ext>
            </a:extLst>
          </p:cNvPr>
          <p:cNvSpPr>
            <a:spLocks noGrp="1"/>
          </p:cNvSpPr>
          <p:nvPr>
            <p:ph type="title"/>
          </p:nvPr>
        </p:nvSpPr>
        <p:spPr>
          <a:xfrm>
            <a:off x="586478" y="1683756"/>
            <a:ext cx="3115265" cy="2396359"/>
          </a:xfrm>
        </p:spPr>
        <p:txBody>
          <a:bodyPr anchor="b">
            <a:normAutofit/>
          </a:bodyPr>
          <a:lstStyle/>
          <a:p>
            <a:pPr algn="r"/>
            <a:r>
              <a:rPr lang="en-US" sz="3700">
                <a:solidFill>
                  <a:srgbClr val="FFFFFF"/>
                </a:solidFill>
              </a:rPr>
              <a:t>Introduction</a:t>
            </a:r>
          </a:p>
        </p:txBody>
      </p:sp>
      <p:sp>
        <p:nvSpPr>
          <p:cNvPr id="4" name="Footer Placeholder 3">
            <a:extLst>
              <a:ext uri="{FF2B5EF4-FFF2-40B4-BE49-F238E27FC236}">
                <a16:creationId xmlns:a16="http://schemas.microsoft.com/office/drawing/2014/main" id="{EFFF2DCA-EF76-B64C-B3D8-97765F0EB715}"/>
              </a:ext>
            </a:extLst>
          </p:cNvPr>
          <p:cNvSpPr>
            <a:spLocks noGrp="1"/>
          </p:cNvSpPr>
          <p:nvPr>
            <p:ph type="ftr" sz="quarter" idx="11"/>
          </p:nvPr>
        </p:nvSpPr>
        <p:spPr>
          <a:xfrm rot="5400000">
            <a:off x="-1828800" y="1984248"/>
            <a:ext cx="4114800" cy="365125"/>
          </a:xfrm>
        </p:spPr>
        <p:txBody>
          <a:bodyPr>
            <a:normAutofit/>
          </a:bodyPr>
          <a:lstStyle/>
          <a:p>
            <a:pPr>
              <a:spcAft>
                <a:spcPts val="600"/>
              </a:spcAft>
            </a:pPr>
            <a:r>
              <a:rPr lang="en-US" sz="1100">
                <a:solidFill>
                  <a:srgbClr val="FFFFFF"/>
                </a:solidFill>
              </a:rPr>
              <a:t>Indicators 11,12 &amp; 13</a:t>
            </a:r>
          </a:p>
        </p:txBody>
      </p:sp>
      <p:sp>
        <p:nvSpPr>
          <p:cNvPr id="5" name="Slide Number Placeholder 4">
            <a:extLst>
              <a:ext uri="{FF2B5EF4-FFF2-40B4-BE49-F238E27FC236}">
                <a16:creationId xmlns:a16="http://schemas.microsoft.com/office/drawing/2014/main" id="{1391C567-675D-6149-8804-28A1E7120CA1}"/>
              </a:ext>
            </a:extLst>
          </p:cNvPr>
          <p:cNvSpPr>
            <a:spLocks noGrp="1"/>
          </p:cNvSpPr>
          <p:nvPr>
            <p:ph type="sldNum" sz="quarter" idx="12"/>
          </p:nvPr>
        </p:nvSpPr>
        <p:spPr>
          <a:xfrm>
            <a:off x="11704320" y="6455664"/>
            <a:ext cx="448056" cy="365125"/>
          </a:xfrm>
        </p:spPr>
        <p:txBody>
          <a:bodyPr>
            <a:normAutofit/>
          </a:bodyPr>
          <a:lstStyle/>
          <a:p>
            <a:pPr>
              <a:spcAft>
                <a:spcPts val="600"/>
              </a:spcAft>
            </a:pPr>
            <a:fld id="{D5CA4161-6EC3-4748-B7F3-82EA64CE3DD4}" type="slidenum">
              <a:rPr lang="en-US" sz="110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BB206E3D-B444-4B1D-B66B-357F54319492}"/>
              </a:ext>
            </a:extLst>
          </p:cNvPr>
          <p:cNvGraphicFramePr>
            <a:graphicFrameLocks noGrp="1"/>
          </p:cNvGraphicFramePr>
          <p:nvPr>
            <p:ph idx="1"/>
            <p:extLst>
              <p:ext uri="{D42A27DB-BD31-4B8C-83A1-F6EECF244321}">
                <p14:modId xmlns:p14="http://schemas.microsoft.com/office/powerpoint/2010/main" val="267716392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010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6AC8A3C-507E-4F4B-8986-AF9F832EFF78}"/>
              </a:ext>
            </a:extLst>
          </p:cNvPr>
          <p:cNvSpPr>
            <a:spLocks noGrp="1"/>
          </p:cNvSpPr>
          <p:nvPr>
            <p:ph type="sldNum" sz="quarter" idx="12"/>
          </p:nvPr>
        </p:nvSpPr>
        <p:spPr/>
        <p:txBody>
          <a:bodyPr/>
          <a:lstStyle/>
          <a:p>
            <a:fld id="{D5CA4161-6EC3-4748-B7F3-82EA64CE3DD4}" type="slidenum">
              <a:rPr lang="en-US" smtClean="0"/>
              <a:pPr/>
              <a:t>20</a:t>
            </a:fld>
            <a:endParaRPr lang="en-US" dirty="0"/>
          </a:p>
        </p:txBody>
      </p:sp>
      <p:pic>
        <p:nvPicPr>
          <p:cNvPr id="7" name="Picture 6">
            <a:extLst>
              <a:ext uri="{FF2B5EF4-FFF2-40B4-BE49-F238E27FC236}">
                <a16:creationId xmlns:a16="http://schemas.microsoft.com/office/drawing/2014/main" id="{8D08232D-AB6E-49B7-9CC4-96447E2513AB}"/>
              </a:ext>
            </a:extLst>
          </p:cNvPr>
          <p:cNvPicPr>
            <a:picLocks noChangeAspect="1"/>
          </p:cNvPicPr>
          <p:nvPr/>
        </p:nvPicPr>
        <p:blipFill>
          <a:blip r:embed="rId3"/>
          <a:stretch>
            <a:fillRect/>
          </a:stretch>
        </p:blipFill>
        <p:spPr>
          <a:xfrm>
            <a:off x="42147" y="1383614"/>
            <a:ext cx="12107705" cy="4090771"/>
          </a:xfrm>
          <a:prstGeom prst="rect">
            <a:avLst/>
          </a:prstGeom>
        </p:spPr>
      </p:pic>
      <p:pic>
        <p:nvPicPr>
          <p:cNvPr id="8" name="Picture 7">
            <a:extLst>
              <a:ext uri="{FF2B5EF4-FFF2-40B4-BE49-F238E27FC236}">
                <a16:creationId xmlns:a16="http://schemas.microsoft.com/office/drawing/2014/main" id="{ECE92832-45CF-4A35-9947-690666C388F5}"/>
              </a:ext>
            </a:extLst>
          </p:cNvPr>
          <p:cNvPicPr>
            <a:picLocks noChangeAspect="1"/>
          </p:cNvPicPr>
          <p:nvPr/>
        </p:nvPicPr>
        <p:blipFill>
          <a:blip r:embed="rId4"/>
          <a:stretch>
            <a:fillRect/>
          </a:stretch>
        </p:blipFill>
        <p:spPr>
          <a:xfrm rot="489608">
            <a:off x="8869495" y="494681"/>
            <a:ext cx="1353429" cy="1383912"/>
          </a:xfrm>
          <a:prstGeom prst="rect">
            <a:avLst/>
          </a:prstGeom>
        </p:spPr>
      </p:pic>
      <p:sp>
        <p:nvSpPr>
          <p:cNvPr id="2" name="Footer Placeholder 1">
            <a:extLst>
              <a:ext uri="{FF2B5EF4-FFF2-40B4-BE49-F238E27FC236}">
                <a16:creationId xmlns:a16="http://schemas.microsoft.com/office/drawing/2014/main" id="{F2E856E9-B394-456E-8F73-6A8767310CDA}"/>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1323375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DDPs for Indicator 11, 12, &amp; 13</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21</a:t>
            </a:fld>
            <a:endParaRPr lang="en-US" dirty="0"/>
          </a:p>
        </p:txBody>
      </p:sp>
      <p:sp>
        <p:nvSpPr>
          <p:cNvPr id="3" name="Content Placeholder 2"/>
          <p:cNvSpPr>
            <a:spLocks noGrp="1"/>
          </p:cNvSpPr>
          <p:nvPr>
            <p:ph idx="1"/>
          </p:nvPr>
        </p:nvSpPr>
        <p:spPr/>
        <p:txBody>
          <a:bodyPr/>
          <a:lstStyle/>
          <a:p>
            <a:endParaRPr lang="en-US"/>
          </a:p>
        </p:txBody>
      </p:sp>
      <p:pic>
        <p:nvPicPr>
          <p:cNvPr id="9" name="Picture 8"/>
          <p:cNvPicPr>
            <a:picLocks noChangeAspect="1"/>
          </p:cNvPicPr>
          <p:nvPr/>
        </p:nvPicPr>
        <p:blipFill>
          <a:blip r:embed="rId3"/>
          <a:stretch>
            <a:fillRect/>
          </a:stretch>
        </p:blipFill>
        <p:spPr>
          <a:xfrm>
            <a:off x="177928" y="1783162"/>
            <a:ext cx="11992867" cy="4487683"/>
          </a:xfrm>
          <a:prstGeom prst="rect">
            <a:avLst/>
          </a:prstGeom>
        </p:spPr>
      </p:pic>
      <p:pic>
        <p:nvPicPr>
          <p:cNvPr id="12" name="Picture 11"/>
          <p:cNvPicPr>
            <a:picLocks noChangeAspect="1"/>
          </p:cNvPicPr>
          <p:nvPr/>
        </p:nvPicPr>
        <p:blipFill>
          <a:blip r:embed="rId4"/>
          <a:stretch>
            <a:fillRect/>
          </a:stretch>
        </p:blipFill>
        <p:spPr>
          <a:xfrm rot="14072103">
            <a:off x="7764448" y="1744359"/>
            <a:ext cx="1066892" cy="810838"/>
          </a:xfrm>
          <a:prstGeom prst="rect">
            <a:avLst/>
          </a:prstGeom>
        </p:spPr>
      </p:pic>
      <p:sp>
        <p:nvSpPr>
          <p:cNvPr id="4" name="Footer Placeholder 3">
            <a:extLst>
              <a:ext uri="{FF2B5EF4-FFF2-40B4-BE49-F238E27FC236}">
                <a16:creationId xmlns:a16="http://schemas.microsoft.com/office/drawing/2014/main" id="{DBBA5FE1-D53C-4D3F-B5DA-78C2406F014A}"/>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3048627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DDPs for Indicator 11, 12, &amp; 13</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22</a:t>
            </a:fld>
            <a:endParaRPr lang="en-US" dirty="0"/>
          </a:p>
        </p:txBody>
      </p:sp>
      <p:sp>
        <p:nvSpPr>
          <p:cNvPr id="3" name="Content Placeholder 2"/>
          <p:cNvSpPr>
            <a:spLocks noGrp="1"/>
          </p:cNvSpPr>
          <p:nvPr>
            <p:ph idx="1"/>
          </p:nvPr>
        </p:nvSpPr>
        <p:spPr/>
        <p:txBody>
          <a:bodyPr/>
          <a:lstStyle/>
          <a:p>
            <a:endParaRPr lang="en-US"/>
          </a:p>
        </p:txBody>
      </p:sp>
      <p:pic>
        <p:nvPicPr>
          <p:cNvPr id="9" name="Picture 8"/>
          <p:cNvPicPr>
            <a:picLocks noChangeAspect="1"/>
          </p:cNvPicPr>
          <p:nvPr/>
        </p:nvPicPr>
        <p:blipFill>
          <a:blip r:embed="rId3"/>
          <a:stretch>
            <a:fillRect/>
          </a:stretch>
        </p:blipFill>
        <p:spPr>
          <a:xfrm>
            <a:off x="177928" y="1783162"/>
            <a:ext cx="11992867" cy="4487683"/>
          </a:xfrm>
          <a:prstGeom prst="rect">
            <a:avLst/>
          </a:prstGeom>
        </p:spPr>
      </p:pic>
      <p:pic>
        <p:nvPicPr>
          <p:cNvPr id="12" name="Picture 11"/>
          <p:cNvPicPr>
            <a:picLocks noChangeAspect="1"/>
          </p:cNvPicPr>
          <p:nvPr/>
        </p:nvPicPr>
        <p:blipFill>
          <a:blip r:embed="rId4"/>
          <a:stretch>
            <a:fillRect/>
          </a:stretch>
        </p:blipFill>
        <p:spPr>
          <a:xfrm rot="14072103">
            <a:off x="10623394" y="1954969"/>
            <a:ext cx="1066892" cy="810838"/>
          </a:xfrm>
          <a:prstGeom prst="rect">
            <a:avLst/>
          </a:prstGeom>
        </p:spPr>
      </p:pic>
      <p:sp>
        <p:nvSpPr>
          <p:cNvPr id="4" name="Footer Placeholder 3">
            <a:extLst>
              <a:ext uri="{FF2B5EF4-FFF2-40B4-BE49-F238E27FC236}">
                <a16:creationId xmlns:a16="http://schemas.microsoft.com/office/drawing/2014/main" id="{CAF16182-A653-4BEE-A887-F709AAE3111F}"/>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876627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Determinations for Indicator 11, 12, &amp; 13</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23</a:t>
            </a:fld>
            <a:endParaRPr lang="en-US" dirty="0"/>
          </a:p>
        </p:txBody>
      </p:sp>
      <p:pic>
        <p:nvPicPr>
          <p:cNvPr id="7" name="Content Placeholder 6">
            <a:extLst>
              <a:ext uri="{FF2B5EF4-FFF2-40B4-BE49-F238E27FC236}">
                <a16:creationId xmlns:a16="http://schemas.microsoft.com/office/drawing/2014/main" id="{4104B23F-5CE1-4FD2-93B1-8A4BD68AA3B8}"/>
              </a:ext>
            </a:extLst>
          </p:cNvPr>
          <p:cNvPicPr>
            <a:picLocks noGrp="1" noChangeAspect="1"/>
          </p:cNvPicPr>
          <p:nvPr>
            <p:ph idx="1"/>
          </p:nvPr>
        </p:nvPicPr>
        <p:blipFill>
          <a:blip r:embed="rId3"/>
          <a:stretch>
            <a:fillRect/>
          </a:stretch>
        </p:blipFill>
        <p:spPr>
          <a:xfrm>
            <a:off x="361634" y="2126032"/>
            <a:ext cx="11535867" cy="2464822"/>
          </a:xfrm>
        </p:spPr>
      </p:pic>
      <p:pic>
        <p:nvPicPr>
          <p:cNvPr id="10" name="Picture 9">
            <a:extLst>
              <a:ext uri="{FF2B5EF4-FFF2-40B4-BE49-F238E27FC236}">
                <a16:creationId xmlns:a16="http://schemas.microsoft.com/office/drawing/2014/main" id="{2DBAA6AF-00D8-4EC7-B5DA-B65422BAC5FB}"/>
              </a:ext>
            </a:extLst>
          </p:cNvPr>
          <p:cNvPicPr>
            <a:picLocks noChangeAspect="1"/>
          </p:cNvPicPr>
          <p:nvPr/>
        </p:nvPicPr>
        <p:blipFill>
          <a:blip r:embed="rId4"/>
          <a:stretch>
            <a:fillRect/>
          </a:stretch>
        </p:blipFill>
        <p:spPr>
          <a:xfrm rot="12638130">
            <a:off x="6745480" y="1502941"/>
            <a:ext cx="1066892" cy="810838"/>
          </a:xfrm>
          <a:prstGeom prst="rect">
            <a:avLst/>
          </a:prstGeom>
        </p:spPr>
      </p:pic>
      <p:sp>
        <p:nvSpPr>
          <p:cNvPr id="3" name="Footer Placeholder 2">
            <a:extLst>
              <a:ext uri="{FF2B5EF4-FFF2-40B4-BE49-F238E27FC236}">
                <a16:creationId xmlns:a16="http://schemas.microsoft.com/office/drawing/2014/main" id="{C16B018C-28F0-4C8F-8445-18907AAAE5F1}"/>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841383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Determinations for Indicator 11, 12, &amp; 13</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24</a:t>
            </a:fld>
            <a:endParaRPr lang="en-US" dirty="0"/>
          </a:p>
        </p:txBody>
      </p:sp>
      <p:pic>
        <p:nvPicPr>
          <p:cNvPr id="7" name="Content Placeholder 6">
            <a:extLst>
              <a:ext uri="{FF2B5EF4-FFF2-40B4-BE49-F238E27FC236}">
                <a16:creationId xmlns:a16="http://schemas.microsoft.com/office/drawing/2014/main" id="{4104B23F-5CE1-4FD2-93B1-8A4BD68AA3B8}"/>
              </a:ext>
            </a:extLst>
          </p:cNvPr>
          <p:cNvPicPr>
            <a:picLocks noGrp="1" noChangeAspect="1"/>
          </p:cNvPicPr>
          <p:nvPr>
            <p:ph idx="1"/>
          </p:nvPr>
        </p:nvPicPr>
        <p:blipFill>
          <a:blip r:embed="rId3"/>
          <a:stretch>
            <a:fillRect/>
          </a:stretch>
        </p:blipFill>
        <p:spPr>
          <a:xfrm>
            <a:off x="361634" y="2126032"/>
            <a:ext cx="11535867" cy="2464822"/>
          </a:xfrm>
        </p:spPr>
      </p:pic>
      <p:pic>
        <p:nvPicPr>
          <p:cNvPr id="10" name="Picture 9">
            <a:extLst>
              <a:ext uri="{FF2B5EF4-FFF2-40B4-BE49-F238E27FC236}">
                <a16:creationId xmlns:a16="http://schemas.microsoft.com/office/drawing/2014/main" id="{2DBAA6AF-00D8-4EC7-B5DA-B65422BAC5FB}"/>
              </a:ext>
            </a:extLst>
          </p:cNvPr>
          <p:cNvPicPr>
            <a:picLocks noChangeAspect="1"/>
          </p:cNvPicPr>
          <p:nvPr/>
        </p:nvPicPr>
        <p:blipFill>
          <a:blip r:embed="rId4"/>
          <a:stretch>
            <a:fillRect/>
          </a:stretch>
        </p:blipFill>
        <p:spPr>
          <a:xfrm rot="12638130">
            <a:off x="8423205" y="1550836"/>
            <a:ext cx="1066892" cy="810838"/>
          </a:xfrm>
          <a:prstGeom prst="rect">
            <a:avLst/>
          </a:prstGeom>
        </p:spPr>
      </p:pic>
      <p:sp>
        <p:nvSpPr>
          <p:cNvPr id="3" name="Footer Placeholder 2">
            <a:extLst>
              <a:ext uri="{FF2B5EF4-FFF2-40B4-BE49-F238E27FC236}">
                <a16:creationId xmlns:a16="http://schemas.microsoft.com/office/drawing/2014/main" id="{DFC7168D-3FC0-4921-BB5B-92840CA3C091}"/>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1425336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Understanding the Indicators</a:t>
            </a:r>
          </a:p>
        </p:txBody>
      </p:sp>
    </p:spTree>
    <p:extLst>
      <p:ext uri="{BB962C8B-B14F-4D97-AF65-F5344CB8AC3E}">
        <p14:creationId xmlns:p14="http://schemas.microsoft.com/office/powerpoint/2010/main" val="3020246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CA4161-6EC3-4748-B7F3-82EA64CE3DD4}" type="slidenum">
              <a:rPr lang="en-US" smtClean="0"/>
              <a:pPr/>
              <a:t>26</a:t>
            </a:fld>
            <a:endParaRPr lang="en-US" dirty="0"/>
          </a:p>
        </p:txBody>
      </p:sp>
      <p:pic>
        <p:nvPicPr>
          <p:cNvPr id="3" name="Picture 2">
            <a:extLst>
              <a:ext uri="{FF2B5EF4-FFF2-40B4-BE49-F238E27FC236}">
                <a16:creationId xmlns:a16="http://schemas.microsoft.com/office/drawing/2014/main" id="{8ED3C298-7D1F-4549-B402-DECEC3E5389F}"/>
              </a:ext>
            </a:extLst>
          </p:cNvPr>
          <p:cNvPicPr>
            <a:picLocks noChangeAspect="1"/>
          </p:cNvPicPr>
          <p:nvPr/>
        </p:nvPicPr>
        <p:blipFill>
          <a:blip r:embed="rId3"/>
          <a:stretch>
            <a:fillRect/>
          </a:stretch>
        </p:blipFill>
        <p:spPr>
          <a:xfrm>
            <a:off x="0" y="126464"/>
            <a:ext cx="12192000" cy="5894811"/>
          </a:xfrm>
          <a:prstGeom prst="rect">
            <a:avLst/>
          </a:prstGeom>
        </p:spPr>
      </p:pic>
      <p:pic>
        <p:nvPicPr>
          <p:cNvPr id="10" name="Content Placeholder 9">
            <a:extLst>
              <a:ext uri="{FF2B5EF4-FFF2-40B4-BE49-F238E27FC236}">
                <a16:creationId xmlns:a16="http://schemas.microsoft.com/office/drawing/2014/main" id="{07B33819-CFBB-44A3-8BE4-9834AFA3FE9B}"/>
              </a:ext>
            </a:extLst>
          </p:cNvPr>
          <p:cNvPicPr>
            <a:picLocks noGrp="1" noChangeAspect="1"/>
          </p:cNvPicPr>
          <p:nvPr>
            <p:ph idx="1"/>
          </p:nvPr>
        </p:nvPicPr>
        <p:blipFill>
          <a:blip r:embed="rId4"/>
          <a:stretch>
            <a:fillRect/>
          </a:stretch>
        </p:blipFill>
        <p:spPr>
          <a:xfrm rot="364098">
            <a:off x="4129275" y="324160"/>
            <a:ext cx="1066892" cy="810838"/>
          </a:xfrm>
          <a:prstGeom prst="rect">
            <a:avLst/>
          </a:prstGeom>
        </p:spPr>
      </p:pic>
      <p:sp>
        <p:nvSpPr>
          <p:cNvPr id="2" name="Footer Placeholder 1">
            <a:extLst>
              <a:ext uri="{FF2B5EF4-FFF2-40B4-BE49-F238E27FC236}">
                <a16:creationId xmlns:a16="http://schemas.microsoft.com/office/drawing/2014/main" id="{733DF5D8-655E-4139-81BE-B445C813FC03}"/>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348256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CA4161-6EC3-4748-B7F3-82EA64CE3DD4}" type="slidenum">
              <a:rPr lang="en-US" smtClean="0"/>
              <a:pPr/>
              <a:t>27</a:t>
            </a:fld>
            <a:endParaRPr lang="en-US" dirty="0"/>
          </a:p>
        </p:txBody>
      </p:sp>
      <p:pic>
        <p:nvPicPr>
          <p:cNvPr id="3" name="Picture 2">
            <a:extLst>
              <a:ext uri="{FF2B5EF4-FFF2-40B4-BE49-F238E27FC236}">
                <a16:creationId xmlns:a16="http://schemas.microsoft.com/office/drawing/2014/main" id="{8ED3C298-7D1F-4549-B402-DECEC3E5389F}"/>
              </a:ext>
            </a:extLst>
          </p:cNvPr>
          <p:cNvPicPr>
            <a:picLocks noChangeAspect="1"/>
          </p:cNvPicPr>
          <p:nvPr/>
        </p:nvPicPr>
        <p:blipFill>
          <a:blip r:embed="rId3"/>
          <a:stretch>
            <a:fillRect/>
          </a:stretch>
        </p:blipFill>
        <p:spPr>
          <a:xfrm>
            <a:off x="0" y="126464"/>
            <a:ext cx="12192000" cy="5894811"/>
          </a:xfrm>
          <a:prstGeom prst="rect">
            <a:avLst/>
          </a:prstGeom>
        </p:spPr>
      </p:pic>
      <p:pic>
        <p:nvPicPr>
          <p:cNvPr id="11" name="Picture 10">
            <a:extLst>
              <a:ext uri="{FF2B5EF4-FFF2-40B4-BE49-F238E27FC236}">
                <a16:creationId xmlns:a16="http://schemas.microsoft.com/office/drawing/2014/main" id="{7592C04C-864F-4DCD-BD8E-8E4FEC4BC0A2}"/>
              </a:ext>
            </a:extLst>
          </p:cNvPr>
          <p:cNvPicPr>
            <a:picLocks noChangeAspect="1"/>
          </p:cNvPicPr>
          <p:nvPr/>
        </p:nvPicPr>
        <p:blipFill>
          <a:blip r:embed="rId4"/>
          <a:stretch>
            <a:fillRect/>
          </a:stretch>
        </p:blipFill>
        <p:spPr>
          <a:xfrm rot="16641468">
            <a:off x="9772014" y="1589782"/>
            <a:ext cx="1066892" cy="810838"/>
          </a:xfrm>
          <a:prstGeom prst="rect">
            <a:avLst/>
          </a:prstGeom>
        </p:spPr>
      </p:pic>
      <p:sp>
        <p:nvSpPr>
          <p:cNvPr id="2" name="Footer Placeholder 1">
            <a:extLst>
              <a:ext uri="{FF2B5EF4-FFF2-40B4-BE49-F238E27FC236}">
                <a16:creationId xmlns:a16="http://schemas.microsoft.com/office/drawing/2014/main" id="{8A069E74-041C-48DC-93D1-41D8B751BABE}"/>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805078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CA4161-6EC3-4748-B7F3-82EA64CE3DD4}" type="slidenum">
              <a:rPr lang="en-US" smtClean="0"/>
              <a:pPr/>
              <a:t>28</a:t>
            </a:fld>
            <a:endParaRPr lang="en-US" dirty="0"/>
          </a:p>
        </p:txBody>
      </p:sp>
      <p:pic>
        <p:nvPicPr>
          <p:cNvPr id="9" name="Picture 8">
            <a:extLst>
              <a:ext uri="{FF2B5EF4-FFF2-40B4-BE49-F238E27FC236}">
                <a16:creationId xmlns:a16="http://schemas.microsoft.com/office/drawing/2014/main" id="{E0558304-A47F-44DC-831D-A8914A22DB38}"/>
              </a:ext>
            </a:extLst>
          </p:cNvPr>
          <p:cNvPicPr>
            <a:picLocks noChangeAspect="1"/>
          </p:cNvPicPr>
          <p:nvPr/>
        </p:nvPicPr>
        <p:blipFill>
          <a:blip r:embed="rId3"/>
          <a:stretch>
            <a:fillRect/>
          </a:stretch>
        </p:blipFill>
        <p:spPr>
          <a:xfrm>
            <a:off x="369794" y="347473"/>
            <a:ext cx="11489974" cy="5851386"/>
          </a:xfrm>
          <a:prstGeom prst="rect">
            <a:avLst/>
          </a:prstGeom>
        </p:spPr>
      </p:pic>
      <p:pic>
        <p:nvPicPr>
          <p:cNvPr id="10" name="Picture 9">
            <a:extLst>
              <a:ext uri="{FF2B5EF4-FFF2-40B4-BE49-F238E27FC236}">
                <a16:creationId xmlns:a16="http://schemas.microsoft.com/office/drawing/2014/main" id="{2B4EBBDB-9D8C-4974-A324-EA01EBB703A1}"/>
              </a:ext>
            </a:extLst>
          </p:cNvPr>
          <p:cNvPicPr>
            <a:picLocks noChangeAspect="1"/>
          </p:cNvPicPr>
          <p:nvPr/>
        </p:nvPicPr>
        <p:blipFill>
          <a:blip r:embed="rId4"/>
          <a:stretch>
            <a:fillRect/>
          </a:stretch>
        </p:blipFill>
        <p:spPr>
          <a:xfrm rot="4311616">
            <a:off x="108246" y="3142452"/>
            <a:ext cx="1066892" cy="810838"/>
          </a:xfrm>
          <a:prstGeom prst="rect">
            <a:avLst/>
          </a:prstGeom>
        </p:spPr>
      </p:pic>
      <p:sp>
        <p:nvSpPr>
          <p:cNvPr id="2" name="Footer Placeholder 1">
            <a:extLst>
              <a:ext uri="{FF2B5EF4-FFF2-40B4-BE49-F238E27FC236}">
                <a16:creationId xmlns:a16="http://schemas.microsoft.com/office/drawing/2014/main" id="{EF6CD97A-2C0F-4032-80CE-E5F4E26F38BA}"/>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1185507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CA4161-6EC3-4748-B7F3-82EA64CE3DD4}" type="slidenum">
              <a:rPr lang="en-US" smtClean="0"/>
              <a:pPr/>
              <a:t>29</a:t>
            </a:fld>
            <a:endParaRPr lang="en-US" dirty="0"/>
          </a:p>
        </p:txBody>
      </p:sp>
      <p:pic>
        <p:nvPicPr>
          <p:cNvPr id="9" name="Picture 8">
            <a:extLst>
              <a:ext uri="{FF2B5EF4-FFF2-40B4-BE49-F238E27FC236}">
                <a16:creationId xmlns:a16="http://schemas.microsoft.com/office/drawing/2014/main" id="{E0558304-A47F-44DC-831D-A8914A22DB38}"/>
              </a:ext>
            </a:extLst>
          </p:cNvPr>
          <p:cNvPicPr>
            <a:picLocks noChangeAspect="1"/>
          </p:cNvPicPr>
          <p:nvPr/>
        </p:nvPicPr>
        <p:blipFill>
          <a:blip r:embed="rId3"/>
          <a:stretch>
            <a:fillRect/>
          </a:stretch>
        </p:blipFill>
        <p:spPr>
          <a:xfrm>
            <a:off x="369794" y="347473"/>
            <a:ext cx="11489974" cy="5851386"/>
          </a:xfrm>
          <a:prstGeom prst="rect">
            <a:avLst/>
          </a:prstGeom>
        </p:spPr>
      </p:pic>
      <p:pic>
        <p:nvPicPr>
          <p:cNvPr id="11" name="Picture 10">
            <a:extLst>
              <a:ext uri="{FF2B5EF4-FFF2-40B4-BE49-F238E27FC236}">
                <a16:creationId xmlns:a16="http://schemas.microsoft.com/office/drawing/2014/main" id="{74CBA10A-3DBC-4162-A8C6-90DFE0E889BE}"/>
              </a:ext>
            </a:extLst>
          </p:cNvPr>
          <p:cNvPicPr>
            <a:picLocks noChangeAspect="1"/>
          </p:cNvPicPr>
          <p:nvPr/>
        </p:nvPicPr>
        <p:blipFill>
          <a:blip r:embed="rId4"/>
          <a:stretch>
            <a:fillRect/>
          </a:stretch>
        </p:blipFill>
        <p:spPr>
          <a:xfrm rot="20620192">
            <a:off x="2836623" y="3023581"/>
            <a:ext cx="1066892" cy="810838"/>
          </a:xfrm>
          <a:prstGeom prst="rect">
            <a:avLst/>
          </a:prstGeom>
        </p:spPr>
      </p:pic>
      <p:sp>
        <p:nvSpPr>
          <p:cNvPr id="2" name="Footer Placeholder 1">
            <a:extLst>
              <a:ext uri="{FF2B5EF4-FFF2-40B4-BE49-F238E27FC236}">
                <a16:creationId xmlns:a16="http://schemas.microsoft.com/office/drawing/2014/main" id="{B2116279-6F4F-4F26-A1AE-038098F63D20}"/>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41385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Indicators 11, 12, &amp; 13</a:t>
            </a:r>
          </a:p>
        </p:txBody>
      </p:sp>
      <p:sp>
        <p:nvSpPr>
          <p:cNvPr id="3" name="Subtitle 2"/>
          <p:cNvSpPr>
            <a:spLocks noGrp="1"/>
          </p:cNvSpPr>
          <p:nvPr>
            <p:ph type="subTitle" idx="1"/>
          </p:nvPr>
        </p:nvSpPr>
        <p:spPr/>
        <p:txBody>
          <a:bodyPr/>
          <a:lstStyle/>
          <a:p>
            <a:r>
              <a:rPr lang="en-US" dirty="0"/>
              <a:t>Required Activities</a:t>
            </a:r>
          </a:p>
        </p:txBody>
      </p:sp>
    </p:spTree>
    <p:extLst>
      <p:ext uri="{BB962C8B-B14F-4D97-AF65-F5344CB8AC3E}">
        <p14:creationId xmlns:p14="http://schemas.microsoft.com/office/powerpoint/2010/main" val="2681562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 11</a:t>
            </a:r>
          </a:p>
        </p:txBody>
      </p:sp>
      <p:sp>
        <p:nvSpPr>
          <p:cNvPr id="3" name="Content Placeholder 2"/>
          <p:cNvSpPr>
            <a:spLocks noGrp="1"/>
          </p:cNvSpPr>
          <p:nvPr>
            <p:ph idx="1"/>
          </p:nvPr>
        </p:nvSpPr>
        <p:spPr/>
        <p:txBody>
          <a:bodyPr/>
          <a:lstStyle/>
          <a:p>
            <a:r>
              <a:rPr lang="en-US" dirty="0"/>
              <a:t>Indicator 11 – Child Find</a:t>
            </a:r>
          </a:p>
          <a:p>
            <a:pPr lvl="1"/>
            <a:r>
              <a:rPr lang="en-US" dirty="0"/>
              <a:t>percent of children with parental consent to evaluate, who were evaluated, and eligibility was determined within 45 school days.</a:t>
            </a:r>
          </a:p>
          <a:p>
            <a:pPr lvl="1"/>
            <a:endParaRPr lang="en-US" dirty="0"/>
          </a:p>
          <a:p>
            <a:pPr lvl="1"/>
            <a:endParaRPr lang="en-US" dirty="0"/>
          </a:p>
          <a:p>
            <a:endParaRPr lang="en-US" dirty="0"/>
          </a:p>
          <a:p>
            <a:pPr lvl="1"/>
            <a:endParaRPr lang="en-US" dirty="0"/>
          </a:p>
          <a:p>
            <a:pPr lvl="1"/>
            <a:endParaRPr lang="en-US" dirty="0"/>
          </a:p>
          <a:p>
            <a:pPr marL="457200" lvl="1" indent="0">
              <a:buNone/>
            </a:pP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30</a:t>
            </a:fld>
            <a:endParaRPr lang="en-US" dirty="0"/>
          </a:p>
        </p:txBody>
      </p:sp>
      <p:sp>
        <p:nvSpPr>
          <p:cNvPr id="4" name="Footer Placeholder 3">
            <a:extLst>
              <a:ext uri="{FF2B5EF4-FFF2-40B4-BE49-F238E27FC236}">
                <a16:creationId xmlns:a16="http://schemas.microsoft.com/office/drawing/2014/main" id="{C2DDC3CD-2E82-4780-9A42-1CB5654DC488}"/>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2374490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the Following</a:t>
            </a:r>
          </a:p>
        </p:txBody>
      </p:sp>
      <p:sp>
        <p:nvSpPr>
          <p:cNvPr id="3" name="Content Placeholder 2"/>
          <p:cNvSpPr>
            <a:spLocks noGrp="1"/>
          </p:cNvSpPr>
          <p:nvPr>
            <p:ph idx="1"/>
          </p:nvPr>
        </p:nvSpPr>
        <p:spPr/>
        <p:txBody>
          <a:bodyPr>
            <a:normAutofit/>
          </a:bodyPr>
          <a:lstStyle/>
          <a:p>
            <a:r>
              <a:rPr lang="en-US" dirty="0"/>
              <a:t>Data to consider</a:t>
            </a:r>
          </a:p>
          <a:p>
            <a:pPr lvl="1"/>
            <a:r>
              <a:rPr lang="en-US" dirty="0" err="1"/>
              <a:t>EdPlan</a:t>
            </a:r>
            <a:r>
              <a:rPr lang="en-US" dirty="0"/>
              <a:t> – Advanced Reporting – Eligibility Timeline Report</a:t>
            </a:r>
          </a:p>
          <a:p>
            <a:r>
              <a:rPr lang="en-US" dirty="0"/>
              <a:t>Questions to consider</a:t>
            </a:r>
          </a:p>
          <a:p>
            <a:pPr lvl="1"/>
            <a:r>
              <a:rPr lang="en-US" dirty="0"/>
              <a:t>Does your district have established detailed written policy and procedures for initial evaluations?</a:t>
            </a:r>
          </a:p>
          <a:p>
            <a:pPr lvl="1"/>
            <a:r>
              <a:rPr lang="en-US" dirty="0"/>
              <a:t>All staff receive ongoing professional development for providing an initial evaluation and making eligibility determinations within the required 45-day timeline.</a:t>
            </a:r>
          </a:p>
          <a:p>
            <a:pPr lvl="1"/>
            <a:r>
              <a:rPr lang="en-US" dirty="0"/>
              <a:t>Who or how are you monitoring to ensure the timeline is met?</a:t>
            </a:r>
          </a:p>
          <a:p>
            <a:pPr lvl="1"/>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31</a:t>
            </a:fld>
            <a:endParaRPr lang="en-US" dirty="0"/>
          </a:p>
        </p:txBody>
      </p:sp>
      <p:sp>
        <p:nvSpPr>
          <p:cNvPr id="4" name="Footer Placeholder 3">
            <a:extLst>
              <a:ext uri="{FF2B5EF4-FFF2-40B4-BE49-F238E27FC236}">
                <a16:creationId xmlns:a16="http://schemas.microsoft.com/office/drawing/2014/main" id="{E49C9253-4EF7-4682-8267-825E10AD228F}"/>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2360427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1378CE-40E4-4AAA-BC25-0E59002BB8F4}"/>
              </a:ext>
            </a:extLst>
          </p:cNvPr>
          <p:cNvSpPr>
            <a:spLocks noGrp="1"/>
          </p:cNvSpPr>
          <p:nvPr>
            <p:ph type="sldNum" sz="quarter" idx="12"/>
          </p:nvPr>
        </p:nvSpPr>
        <p:spPr/>
        <p:txBody>
          <a:bodyPr/>
          <a:lstStyle/>
          <a:p>
            <a:fld id="{D5CA4161-6EC3-4748-B7F3-82EA64CE3DD4}" type="slidenum">
              <a:rPr lang="en-US" smtClean="0"/>
              <a:pPr/>
              <a:t>32</a:t>
            </a:fld>
            <a:endParaRPr lang="en-US" dirty="0"/>
          </a:p>
        </p:txBody>
      </p:sp>
      <p:pic>
        <p:nvPicPr>
          <p:cNvPr id="7" name="Picture 6">
            <a:extLst>
              <a:ext uri="{FF2B5EF4-FFF2-40B4-BE49-F238E27FC236}">
                <a16:creationId xmlns:a16="http://schemas.microsoft.com/office/drawing/2014/main" id="{8348CC45-10A8-438B-974E-27090A6AC81B}"/>
              </a:ext>
            </a:extLst>
          </p:cNvPr>
          <p:cNvPicPr>
            <a:picLocks noChangeAspect="1"/>
          </p:cNvPicPr>
          <p:nvPr/>
        </p:nvPicPr>
        <p:blipFill>
          <a:blip r:embed="rId3"/>
          <a:stretch>
            <a:fillRect/>
          </a:stretch>
        </p:blipFill>
        <p:spPr>
          <a:xfrm>
            <a:off x="258234" y="374490"/>
            <a:ext cx="11693566" cy="4859497"/>
          </a:xfrm>
          <a:prstGeom prst="rect">
            <a:avLst/>
          </a:prstGeom>
        </p:spPr>
      </p:pic>
      <p:pic>
        <p:nvPicPr>
          <p:cNvPr id="10" name="Picture 9">
            <a:extLst>
              <a:ext uri="{FF2B5EF4-FFF2-40B4-BE49-F238E27FC236}">
                <a16:creationId xmlns:a16="http://schemas.microsoft.com/office/drawing/2014/main" id="{32D6F62C-1D06-41C1-8DF1-19F11D896635}"/>
              </a:ext>
            </a:extLst>
          </p:cNvPr>
          <p:cNvPicPr>
            <a:picLocks noChangeAspect="1"/>
          </p:cNvPicPr>
          <p:nvPr/>
        </p:nvPicPr>
        <p:blipFill>
          <a:blip r:embed="rId4"/>
          <a:stretch>
            <a:fillRect/>
          </a:stretch>
        </p:blipFill>
        <p:spPr>
          <a:xfrm rot="20654250">
            <a:off x="2345165" y="3735127"/>
            <a:ext cx="1066892" cy="810838"/>
          </a:xfrm>
          <a:prstGeom prst="rect">
            <a:avLst/>
          </a:prstGeom>
        </p:spPr>
      </p:pic>
      <p:sp>
        <p:nvSpPr>
          <p:cNvPr id="2" name="Footer Placeholder 1">
            <a:extLst>
              <a:ext uri="{FF2B5EF4-FFF2-40B4-BE49-F238E27FC236}">
                <a16:creationId xmlns:a16="http://schemas.microsoft.com/office/drawing/2014/main" id="{5C1F0C84-0BA4-4F31-A87D-7FE8141AF8BD}"/>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3163689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1378CE-40E4-4AAA-BC25-0E59002BB8F4}"/>
              </a:ext>
            </a:extLst>
          </p:cNvPr>
          <p:cNvSpPr>
            <a:spLocks noGrp="1"/>
          </p:cNvSpPr>
          <p:nvPr>
            <p:ph type="sldNum" sz="quarter" idx="12"/>
          </p:nvPr>
        </p:nvSpPr>
        <p:spPr/>
        <p:txBody>
          <a:bodyPr/>
          <a:lstStyle/>
          <a:p>
            <a:fld id="{D5CA4161-6EC3-4748-B7F3-82EA64CE3DD4}" type="slidenum">
              <a:rPr lang="en-US" smtClean="0"/>
              <a:pPr/>
              <a:t>33</a:t>
            </a:fld>
            <a:endParaRPr lang="en-US" dirty="0"/>
          </a:p>
        </p:txBody>
      </p:sp>
      <p:pic>
        <p:nvPicPr>
          <p:cNvPr id="7" name="Picture 6">
            <a:extLst>
              <a:ext uri="{FF2B5EF4-FFF2-40B4-BE49-F238E27FC236}">
                <a16:creationId xmlns:a16="http://schemas.microsoft.com/office/drawing/2014/main" id="{8348CC45-10A8-438B-974E-27090A6AC81B}"/>
              </a:ext>
            </a:extLst>
          </p:cNvPr>
          <p:cNvPicPr>
            <a:picLocks noChangeAspect="1"/>
          </p:cNvPicPr>
          <p:nvPr/>
        </p:nvPicPr>
        <p:blipFill>
          <a:blip r:embed="rId3"/>
          <a:stretch>
            <a:fillRect/>
          </a:stretch>
        </p:blipFill>
        <p:spPr>
          <a:xfrm>
            <a:off x="258234" y="374490"/>
            <a:ext cx="11693566" cy="4859497"/>
          </a:xfrm>
          <a:prstGeom prst="rect">
            <a:avLst/>
          </a:prstGeom>
        </p:spPr>
      </p:pic>
      <p:pic>
        <p:nvPicPr>
          <p:cNvPr id="8" name="Picture 7">
            <a:extLst>
              <a:ext uri="{FF2B5EF4-FFF2-40B4-BE49-F238E27FC236}">
                <a16:creationId xmlns:a16="http://schemas.microsoft.com/office/drawing/2014/main" id="{43638BB7-D0AD-4DBF-9ABC-0A7122F72BE1}"/>
              </a:ext>
            </a:extLst>
          </p:cNvPr>
          <p:cNvPicPr>
            <a:picLocks noChangeAspect="1"/>
          </p:cNvPicPr>
          <p:nvPr/>
        </p:nvPicPr>
        <p:blipFill>
          <a:blip r:embed="rId4"/>
          <a:stretch>
            <a:fillRect/>
          </a:stretch>
        </p:blipFill>
        <p:spPr>
          <a:xfrm rot="20654250">
            <a:off x="6570000" y="3490906"/>
            <a:ext cx="1066892" cy="810838"/>
          </a:xfrm>
          <a:prstGeom prst="rect">
            <a:avLst/>
          </a:prstGeom>
        </p:spPr>
      </p:pic>
      <p:sp>
        <p:nvSpPr>
          <p:cNvPr id="2" name="Footer Placeholder 1">
            <a:extLst>
              <a:ext uri="{FF2B5EF4-FFF2-40B4-BE49-F238E27FC236}">
                <a16:creationId xmlns:a16="http://schemas.microsoft.com/office/drawing/2014/main" id="{CCEDDABD-9715-4845-B80A-A556F6511005}"/>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2044139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 12</a:t>
            </a:r>
          </a:p>
        </p:txBody>
      </p:sp>
      <p:sp>
        <p:nvSpPr>
          <p:cNvPr id="3" name="Content Placeholder 2"/>
          <p:cNvSpPr>
            <a:spLocks noGrp="1"/>
          </p:cNvSpPr>
          <p:nvPr>
            <p:ph idx="1"/>
          </p:nvPr>
        </p:nvSpPr>
        <p:spPr/>
        <p:txBody>
          <a:bodyPr/>
          <a:lstStyle/>
          <a:p>
            <a:r>
              <a:rPr lang="en-US" dirty="0"/>
              <a:t>Indicator 12 – Early Childhood Transition</a:t>
            </a:r>
          </a:p>
          <a:p>
            <a:pPr lvl="1"/>
            <a:r>
              <a:rPr lang="en-US" dirty="0"/>
              <a:t>percent of children transitioning from the Part C program found eligible who had an IEP by their third birthday.</a:t>
            </a:r>
          </a:p>
          <a:p>
            <a:endParaRPr lang="en-US" dirty="0"/>
          </a:p>
          <a:p>
            <a:pPr lvl="1"/>
            <a:endParaRPr lang="en-US" dirty="0"/>
          </a:p>
          <a:p>
            <a:pPr marL="457200" lvl="1" indent="0">
              <a:buNone/>
            </a:pP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34</a:t>
            </a:fld>
            <a:endParaRPr lang="en-US" dirty="0"/>
          </a:p>
        </p:txBody>
      </p:sp>
      <p:sp>
        <p:nvSpPr>
          <p:cNvPr id="4" name="Footer Placeholder 3">
            <a:extLst>
              <a:ext uri="{FF2B5EF4-FFF2-40B4-BE49-F238E27FC236}">
                <a16:creationId xmlns:a16="http://schemas.microsoft.com/office/drawing/2014/main" id="{FD6B294E-BA2A-46B7-B973-C98E8DAD71E5}"/>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581397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the Following</a:t>
            </a:r>
          </a:p>
        </p:txBody>
      </p:sp>
      <p:sp>
        <p:nvSpPr>
          <p:cNvPr id="3" name="Content Placeholder 2"/>
          <p:cNvSpPr>
            <a:spLocks noGrp="1"/>
          </p:cNvSpPr>
          <p:nvPr>
            <p:ph idx="1"/>
          </p:nvPr>
        </p:nvSpPr>
        <p:spPr/>
        <p:txBody>
          <a:bodyPr>
            <a:normAutofit/>
          </a:bodyPr>
          <a:lstStyle/>
          <a:p>
            <a:r>
              <a:rPr lang="en-US" dirty="0"/>
              <a:t>Information to consider</a:t>
            </a:r>
          </a:p>
          <a:p>
            <a:pPr lvl="1"/>
            <a:r>
              <a:rPr lang="en-US" dirty="0"/>
              <a:t>EdPlan – Advanced Reporting </a:t>
            </a:r>
          </a:p>
          <a:p>
            <a:pPr lvl="2"/>
            <a:r>
              <a:rPr lang="en-US" sz="2800" dirty="0"/>
              <a:t>Early Childhood Transition Report</a:t>
            </a:r>
          </a:p>
          <a:p>
            <a:pPr lvl="2"/>
            <a:r>
              <a:rPr lang="en-US" sz="2800" dirty="0"/>
              <a:t>Initial Eligibility Timeline</a:t>
            </a:r>
          </a:p>
          <a:p>
            <a:r>
              <a:rPr lang="en-US" dirty="0"/>
              <a:t>Questions to consider</a:t>
            </a:r>
          </a:p>
          <a:p>
            <a:pPr lvl="1"/>
            <a:r>
              <a:rPr lang="en-US" dirty="0"/>
              <a:t>How does your district respond to LEA notifications?</a:t>
            </a:r>
          </a:p>
          <a:p>
            <a:pPr lvl="1"/>
            <a:r>
              <a:rPr lang="en-US" dirty="0"/>
              <a:t>Do you communicate regularly with your local SoonerStart staff?</a:t>
            </a:r>
          </a:p>
          <a:p>
            <a:pPr lvl="1"/>
            <a:r>
              <a:rPr lang="en-US" dirty="0"/>
              <a:t>Are your staff attending Transition Planning Conferences (TPC)?</a:t>
            </a:r>
          </a:p>
          <a:p>
            <a:pPr marL="457200" lvl="1" indent="0">
              <a:buNone/>
            </a:pPr>
            <a:endParaRPr lang="en-US" dirty="0"/>
          </a:p>
          <a:p>
            <a:pPr lvl="1"/>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35</a:t>
            </a:fld>
            <a:endParaRPr lang="en-US" dirty="0"/>
          </a:p>
        </p:txBody>
      </p:sp>
      <p:sp>
        <p:nvSpPr>
          <p:cNvPr id="4" name="Footer Placeholder 3">
            <a:extLst>
              <a:ext uri="{FF2B5EF4-FFF2-40B4-BE49-F238E27FC236}">
                <a16:creationId xmlns:a16="http://schemas.microsoft.com/office/drawing/2014/main" id="{FFDB988C-5276-4BC4-9EC4-0ECE1B8FF6E3}"/>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3589203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1378CE-40E4-4AAA-BC25-0E59002BB8F4}"/>
              </a:ext>
            </a:extLst>
          </p:cNvPr>
          <p:cNvSpPr>
            <a:spLocks noGrp="1"/>
          </p:cNvSpPr>
          <p:nvPr>
            <p:ph type="sldNum" sz="quarter" idx="12"/>
          </p:nvPr>
        </p:nvSpPr>
        <p:spPr/>
        <p:txBody>
          <a:bodyPr/>
          <a:lstStyle/>
          <a:p>
            <a:fld id="{D5CA4161-6EC3-4748-B7F3-82EA64CE3DD4}" type="slidenum">
              <a:rPr lang="en-US" smtClean="0"/>
              <a:pPr/>
              <a:t>36</a:t>
            </a:fld>
            <a:endParaRPr lang="en-US" dirty="0"/>
          </a:p>
        </p:txBody>
      </p:sp>
      <p:pic>
        <p:nvPicPr>
          <p:cNvPr id="7" name="Picture 6">
            <a:extLst>
              <a:ext uri="{FF2B5EF4-FFF2-40B4-BE49-F238E27FC236}">
                <a16:creationId xmlns:a16="http://schemas.microsoft.com/office/drawing/2014/main" id="{8348CC45-10A8-438B-974E-27090A6AC81B}"/>
              </a:ext>
            </a:extLst>
          </p:cNvPr>
          <p:cNvPicPr>
            <a:picLocks noChangeAspect="1"/>
          </p:cNvPicPr>
          <p:nvPr/>
        </p:nvPicPr>
        <p:blipFill>
          <a:blip r:embed="rId3"/>
          <a:stretch>
            <a:fillRect/>
          </a:stretch>
        </p:blipFill>
        <p:spPr>
          <a:xfrm>
            <a:off x="258234" y="374490"/>
            <a:ext cx="11693566" cy="4859497"/>
          </a:xfrm>
          <a:prstGeom prst="rect">
            <a:avLst/>
          </a:prstGeom>
        </p:spPr>
      </p:pic>
      <p:pic>
        <p:nvPicPr>
          <p:cNvPr id="10" name="Picture 9">
            <a:extLst>
              <a:ext uri="{FF2B5EF4-FFF2-40B4-BE49-F238E27FC236}">
                <a16:creationId xmlns:a16="http://schemas.microsoft.com/office/drawing/2014/main" id="{32D6F62C-1D06-41C1-8DF1-19F11D896635}"/>
              </a:ext>
            </a:extLst>
          </p:cNvPr>
          <p:cNvPicPr>
            <a:picLocks noChangeAspect="1"/>
          </p:cNvPicPr>
          <p:nvPr/>
        </p:nvPicPr>
        <p:blipFill>
          <a:blip r:embed="rId4"/>
          <a:stretch>
            <a:fillRect/>
          </a:stretch>
        </p:blipFill>
        <p:spPr>
          <a:xfrm rot="20654250">
            <a:off x="2345165" y="3735127"/>
            <a:ext cx="1066892" cy="810838"/>
          </a:xfrm>
          <a:prstGeom prst="rect">
            <a:avLst/>
          </a:prstGeom>
        </p:spPr>
      </p:pic>
      <p:sp>
        <p:nvSpPr>
          <p:cNvPr id="2" name="Footer Placeholder 1">
            <a:extLst>
              <a:ext uri="{FF2B5EF4-FFF2-40B4-BE49-F238E27FC236}">
                <a16:creationId xmlns:a16="http://schemas.microsoft.com/office/drawing/2014/main" id="{8E123049-ADC1-494A-AC1C-C0A8046F000B}"/>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1468131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1378CE-40E4-4AAA-BC25-0E59002BB8F4}"/>
              </a:ext>
            </a:extLst>
          </p:cNvPr>
          <p:cNvSpPr>
            <a:spLocks noGrp="1"/>
          </p:cNvSpPr>
          <p:nvPr>
            <p:ph type="sldNum" sz="quarter" idx="12"/>
          </p:nvPr>
        </p:nvSpPr>
        <p:spPr/>
        <p:txBody>
          <a:bodyPr/>
          <a:lstStyle/>
          <a:p>
            <a:fld id="{D5CA4161-6EC3-4748-B7F3-82EA64CE3DD4}" type="slidenum">
              <a:rPr lang="en-US" smtClean="0"/>
              <a:pPr/>
              <a:t>37</a:t>
            </a:fld>
            <a:endParaRPr lang="en-US" dirty="0"/>
          </a:p>
        </p:txBody>
      </p:sp>
      <p:pic>
        <p:nvPicPr>
          <p:cNvPr id="7" name="Picture 6">
            <a:extLst>
              <a:ext uri="{FF2B5EF4-FFF2-40B4-BE49-F238E27FC236}">
                <a16:creationId xmlns:a16="http://schemas.microsoft.com/office/drawing/2014/main" id="{8348CC45-10A8-438B-974E-27090A6AC81B}"/>
              </a:ext>
            </a:extLst>
          </p:cNvPr>
          <p:cNvPicPr>
            <a:picLocks noChangeAspect="1"/>
          </p:cNvPicPr>
          <p:nvPr/>
        </p:nvPicPr>
        <p:blipFill>
          <a:blip r:embed="rId3"/>
          <a:stretch>
            <a:fillRect/>
          </a:stretch>
        </p:blipFill>
        <p:spPr>
          <a:xfrm>
            <a:off x="258234" y="374490"/>
            <a:ext cx="11693566" cy="4859497"/>
          </a:xfrm>
          <a:prstGeom prst="rect">
            <a:avLst/>
          </a:prstGeom>
        </p:spPr>
      </p:pic>
      <p:pic>
        <p:nvPicPr>
          <p:cNvPr id="9" name="Picture 8">
            <a:extLst>
              <a:ext uri="{FF2B5EF4-FFF2-40B4-BE49-F238E27FC236}">
                <a16:creationId xmlns:a16="http://schemas.microsoft.com/office/drawing/2014/main" id="{F84B3A38-2FB3-4951-B968-8D6450D994DC}"/>
              </a:ext>
            </a:extLst>
          </p:cNvPr>
          <p:cNvPicPr>
            <a:picLocks noChangeAspect="1"/>
          </p:cNvPicPr>
          <p:nvPr/>
        </p:nvPicPr>
        <p:blipFill>
          <a:blip r:embed="rId4"/>
          <a:stretch>
            <a:fillRect/>
          </a:stretch>
        </p:blipFill>
        <p:spPr>
          <a:xfrm rot="20654250">
            <a:off x="7056359" y="3200041"/>
            <a:ext cx="1066892" cy="810838"/>
          </a:xfrm>
          <a:prstGeom prst="rect">
            <a:avLst/>
          </a:prstGeom>
        </p:spPr>
      </p:pic>
      <p:sp>
        <p:nvSpPr>
          <p:cNvPr id="2" name="Footer Placeholder 1">
            <a:extLst>
              <a:ext uri="{FF2B5EF4-FFF2-40B4-BE49-F238E27FC236}">
                <a16:creationId xmlns:a16="http://schemas.microsoft.com/office/drawing/2014/main" id="{23308179-6F3F-420C-961B-63F0FD9D735A}"/>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863730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 13</a:t>
            </a:r>
          </a:p>
        </p:txBody>
      </p:sp>
      <p:sp>
        <p:nvSpPr>
          <p:cNvPr id="3" name="Content Placeholder 2"/>
          <p:cNvSpPr>
            <a:spLocks noGrp="1"/>
          </p:cNvSpPr>
          <p:nvPr>
            <p:ph idx="1"/>
          </p:nvPr>
        </p:nvSpPr>
        <p:spPr/>
        <p:txBody>
          <a:bodyPr>
            <a:normAutofit/>
          </a:bodyPr>
          <a:lstStyle/>
          <a:p>
            <a:r>
              <a:rPr lang="en-US" dirty="0"/>
              <a:t>Indicator 13 – Secondary Transition</a:t>
            </a:r>
          </a:p>
          <a:p>
            <a:pPr lvl="1"/>
            <a:r>
              <a:rPr lang="en-US" dirty="0"/>
              <a:t>Percent of youth with IEPs who meet secondary transition requirements.</a:t>
            </a:r>
          </a:p>
          <a:p>
            <a:pPr lvl="1"/>
            <a:endParaRPr lang="en-US" dirty="0"/>
          </a:p>
          <a:p>
            <a:pPr marL="457200" lvl="1" indent="0">
              <a:buNone/>
            </a:pP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38</a:t>
            </a:fld>
            <a:endParaRPr lang="en-US" dirty="0"/>
          </a:p>
        </p:txBody>
      </p:sp>
      <p:sp>
        <p:nvSpPr>
          <p:cNvPr id="7" name="Rectangle 1"/>
          <p:cNvSpPr>
            <a:spLocks noChangeArrowheads="1"/>
          </p:cNvSpPr>
          <p:nvPr/>
        </p:nvSpPr>
        <p:spPr bwMode="auto">
          <a:xfrm>
            <a:off x="371475" y="3635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Footer Placeholder 3">
            <a:extLst>
              <a:ext uri="{FF2B5EF4-FFF2-40B4-BE49-F238E27FC236}">
                <a16:creationId xmlns:a16="http://schemas.microsoft.com/office/drawing/2014/main" id="{BCB27DF7-3582-403E-9A76-340DA2CECF36}"/>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2109048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the Following</a:t>
            </a:r>
          </a:p>
        </p:txBody>
      </p:sp>
      <p:sp>
        <p:nvSpPr>
          <p:cNvPr id="3" name="Content Placeholder 2"/>
          <p:cNvSpPr>
            <a:spLocks noGrp="1"/>
          </p:cNvSpPr>
          <p:nvPr>
            <p:ph idx="1"/>
          </p:nvPr>
        </p:nvSpPr>
        <p:spPr/>
        <p:txBody>
          <a:bodyPr>
            <a:normAutofit lnSpcReduction="10000"/>
          </a:bodyPr>
          <a:lstStyle/>
          <a:p>
            <a:r>
              <a:rPr lang="en-US" dirty="0"/>
              <a:t>Data to consider</a:t>
            </a:r>
          </a:p>
          <a:p>
            <a:pPr lvl="1"/>
            <a:r>
              <a:rPr lang="en-US" dirty="0" err="1"/>
              <a:t>EdPlan</a:t>
            </a:r>
            <a:r>
              <a:rPr lang="en-US" dirty="0"/>
              <a:t> – Advanced Reporting – Current IEP/Eligibility Compliance &amp; Secondary Transition Annual Goals</a:t>
            </a:r>
          </a:p>
          <a:p>
            <a:r>
              <a:rPr lang="en-US" dirty="0"/>
              <a:t>Questions to consider</a:t>
            </a:r>
          </a:p>
          <a:p>
            <a:pPr lvl="1"/>
            <a:r>
              <a:rPr lang="en-US" dirty="0"/>
              <a:t>Are the secondary transition annual goals updated annually? </a:t>
            </a:r>
          </a:p>
          <a:p>
            <a:pPr lvl="1"/>
            <a:r>
              <a:rPr lang="en-US" dirty="0"/>
              <a:t>Are IEPs completed with secondary transition information by the anniversary date?  Are staff finalizing documents quickly after the meeting?</a:t>
            </a:r>
          </a:p>
          <a:p>
            <a:pPr lvl="1"/>
            <a:r>
              <a:rPr lang="en-US" dirty="0"/>
              <a:t>Is there evidence that the measurable postsecondary goals were based on age-appropriate transition assessments?</a:t>
            </a:r>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39</a:t>
            </a:fld>
            <a:endParaRPr lang="en-US" dirty="0"/>
          </a:p>
        </p:txBody>
      </p:sp>
      <p:sp>
        <p:nvSpPr>
          <p:cNvPr id="7" name="Rectangle 1"/>
          <p:cNvSpPr>
            <a:spLocks noChangeArrowheads="1"/>
          </p:cNvSpPr>
          <p:nvPr/>
        </p:nvSpPr>
        <p:spPr bwMode="auto">
          <a:xfrm>
            <a:off x="576366" y="10317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Footer Placeholder 3">
            <a:extLst>
              <a:ext uri="{FF2B5EF4-FFF2-40B4-BE49-F238E27FC236}">
                <a16:creationId xmlns:a16="http://schemas.microsoft.com/office/drawing/2014/main" id="{C41ED3A4-BCDE-49D2-A87E-4882BB7E1B72}"/>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3608981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A4EB697-2201-42A6-98DF-44CA82A25845}"/>
              </a:ext>
            </a:extLst>
          </p:cNvPr>
          <p:cNvGraphicFramePr>
            <a:graphicFrameLocks noGrp="1"/>
          </p:cNvGraphicFramePr>
          <p:nvPr>
            <p:ph idx="1"/>
            <p:extLst>
              <p:ext uri="{D42A27DB-BD31-4B8C-83A1-F6EECF244321}">
                <p14:modId xmlns:p14="http://schemas.microsoft.com/office/powerpoint/2010/main" val="2347308092"/>
              </p:ext>
            </p:extLst>
          </p:nvPr>
        </p:nvGraphicFramePr>
        <p:xfrm>
          <a:off x="187287" y="349106"/>
          <a:ext cx="11828182" cy="5172551"/>
        </p:xfrm>
        <a:graphic>
          <a:graphicData uri="http://schemas.openxmlformats.org/drawingml/2006/table">
            <a:tbl>
              <a:tblPr firstRow="1" bandRow="1">
                <a:tableStyleId>{5C22544A-7EE6-4342-B048-85BDC9FD1C3A}</a:tableStyleId>
              </a:tblPr>
              <a:tblGrid>
                <a:gridCol w="2496224">
                  <a:extLst>
                    <a:ext uri="{9D8B030D-6E8A-4147-A177-3AD203B41FA5}">
                      <a16:colId xmlns:a16="http://schemas.microsoft.com/office/drawing/2014/main" val="1319669218"/>
                    </a:ext>
                  </a:extLst>
                </a:gridCol>
                <a:gridCol w="2457730">
                  <a:extLst>
                    <a:ext uri="{9D8B030D-6E8A-4147-A177-3AD203B41FA5}">
                      <a16:colId xmlns:a16="http://schemas.microsoft.com/office/drawing/2014/main" val="438345786"/>
                    </a:ext>
                  </a:extLst>
                </a:gridCol>
                <a:gridCol w="4291576">
                  <a:extLst>
                    <a:ext uri="{9D8B030D-6E8A-4147-A177-3AD203B41FA5}">
                      <a16:colId xmlns:a16="http://schemas.microsoft.com/office/drawing/2014/main" val="2926250753"/>
                    </a:ext>
                  </a:extLst>
                </a:gridCol>
                <a:gridCol w="2582652">
                  <a:extLst>
                    <a:ext uri="{9D8B030D-6E8A-4147-A177-3AD203B41FA5}">
                      <a16:colId xmlns:a16="http://schemas.microsoft.com/office/drawing/2014/main" val="1969856213"/>
                    </a:ext>
                  </a:extLst>
                </a:gridCol>
              </a:tblGrid>
              <a:tr h="333018">
                <a:tc>
                  <a:txBody>
                    <a:bodyPr/>
                    <a:lstStyle/>
                    <a:p>
                      <a:r>
                        <a:rPr lang="en-US" dirty="0"/>
                        <a:t>Who</a:t>
                      </a:r>
                    </a:p>
                  </a:txBody>
                  <a:tcPr/>
                </a:tc>
                <a:tc>
                  <a:txBody>
                    <a:bodyPr/>
                    <a:lstStyle/>
                    <a:p>
                      <a:r>
                        <a:rPr lang="en-US" dirty="0"/>
                        <a:t>Required</a:t>
                      </a:r>
                    </a:p>
                  </a:txBody>
                  <a:tcPr/>
                </a:tc>
                <a:tc>
                  <a:txBody>
                    <a:bodyPr/>
                    <a:lstStyle/>
                    <a:p>
                      <a:r>
                        <a:rPr lang="en-US" dirty="0"/>
                        <a:t>What</a:t>
                      </a:r>
                    </a:p>
                  </a:txBody>
                  <a:tcPr/>
                </a:tc>
                <a:tc>
                  <a:txBody>
                    <a:bodyPr/>
                    <a:lstStyle/>
                    <a:p>
                      <a:r>
                        <a:rPr lang="en-US" dirty="0"/>
                        <a:t>When</a:t>
                      </a:r>
                    </a:p>
                  </a:txBody>
                  <a:tcPr/>
                </a:tc>
                <a:extLst>
                  <a:ext uri="{0D108BD9-81ED-4DB2-BD59-A6C34878D82A}">
                    <a16:rowId xmlns:a16="http://schemas.microsoft.com/office/drawing/2014/main" val="2065593289"/>
                  </a:ext>
                </a:extLst>
              </a:tr>
              <a:tr h="760258">
                <a:tc>
                  <a:txBody>
                    <a:bodyPr/>
                    <a:lstStyle/>
                    <a:p>
                      <a:r>
                        <a:rPr lang="en-US" dirty="0"/>
                        <a:t>If the district was identified of noncompliance and /or did not meet the  100% state target, complete the required activities. </a:t>
                      </a:r>
                    </a:p>
                  </a:txBody>
                  <a:tcPr/>
                </a:tc>
                <a:tc>
                  <a:txBody>
                    <a:bodyPr/>
                    <a:lstStyle/>
                    <a:p>
                      <a:r>
                        <a:rPr lang="en-US" dirty="0"/>
                        <a:t>Required</a:t>
                      </a:r>
                    </a:p>
                  </a:txBody>
                  <a:tcPr/>
                </a:tc>
                <a:tc>
                  <a:txBody>
                    <a:bodyPr/>
                    <a:lstStyle/>
                    <a:p>
                      <a:pPr marL="285750" indent="-285750">
                        <a:buFont typeface="Arial" panose="020B0604020202020204" pitchFamily="34" charset="0"/>
                        <a:buChar char="•"/>
                      </a:pPr>
                      <a:r>
                        <a:rPr lang="en-US" dirty="0"/>
                        <a:t>Complete the appropriate toolkit for the indicators below 100% </a:t>
                      </a:r>
                    </a:p>
                    <a:p>
                      <a:pPr marL="285750" indent="-285750">
                        <a:buFont typeface="Arial" panose="020B0604020202020204" pitchFamily="34" charset="0"/>
                        <a:buChar char="•"/>
                      </a:pPr>
                      <a:r>
                        <a:rPr lang="en-US" dirty="0"/>
                        <a:t>Address the guiding questions</a:t>
                      </a:r>
                    </a:p>
                    <a:p>
                      <a:pPr marL="285750" indent="-285750">
                        <a:buFont typeface="Arial" panose="020B0604020202020204" pitchFamily="34" charset="0"/>
                        <a:buChar char="•"/>
                      </a:pPr>
                      <a:r>
                        <a:rPr lang="en-US" dirty="0"/>
                        <a:t>Identify the root cause.</a:t>
                      </a:r>
                    </a:p>
                    <a:p>
                      <a:pPr marL="285750" indent="-285750">
                        <a:buFont typeface="Arial" panose="020B0604020202020204" pitchFamily="34" charset="0"/>
                        <a:buChar char="•"/>
                      </a:pPr>
                      <a:r>
                        <a:rPr lang="en-US" dirty="0"/>
                        <a:t>Develop improvement plan </a:t>
                      </a:r>
                    </a:p>
                  </a:txBody>
                  <a:tcPr/>
                </a:tc>
                <a:tc>
                  <a:txBody>
                    <a:bodyPr/>
                    <a:lstStyle/>
                    <a:p>
                      <a:pPr marL="0" indent="0">
                        <a:buFont typeface="Arial" panose="020B0604020202020204" pitchFamily="34" charset="0"/>
                        <a:buNone/>
                      </a:pPr>
                      <a:r>
                        <a:rPr lang="en-US" dirty="0"/>
                        <a:t>January 12, 2024</a:t>
                      </a:r>
                    </a:p>
                  </a:txBody>
                  <a:tcPr/>
                </a:tc>
                <a:extLst>
                  <a:ext uri="{0D108BD9-81ED-4DB2-BD59-A6C34878D82A}">
                    <a16:rowId xmlns:a16="http://schemas.microsoft.com/office/drawing/2014/main" val="3852709414"/>
                  </a:ext>
                </a:extLst>
              </a:tr>
              <a:tr h="1332071">
                <a:tc>
                  <a:txBody>
                    <a:bodyPr/>
                    <a:lstStyle/>
                    <a:p>
                      <a:endParaRPr lang="en-US" dirty="0"/>
                    </a:p>
                  </a:txBody>
                  <a:tcPr/>
                </a:tc>
                <a:tc>
                  <a:txBody>
                    <a:bodyPr/>
                    <a:lstStyle/>
                    <a:p>
                      <a:r>
                        <a:rPr lang="en-US" dirty="0"/>
                        <a:t>Required</a:t>
                      </a:r>
                    </a:p>
                  </a:txBody>
                  <a:tcPr/>
                </a:tc>
                <a:tc>
                  <a:txBody>
                    <a:bodyPr/>
                    <a:lstStyle/>
                    <a:p>
                      <a:r>
                        <a:rPr lang="en-US" dirty="0"/>
                        <a:t> Review improvement plan progress twice: </a:t>
                      </a:r>
                    </a:p>
                    <a:p>
                      <a:pPr marL="285750" indent="-285750">
                        <a:buFont typeface="Arial" panose="020B0604020202020204" pitchFamily="34" charset="0"/>
                        <a:buChar char="•"/>
                      </a:pPr>
                      <a:r>
                        <a:rPr lang="en-US" dirty="0"/>
                        <a:t>1</a:t>
                      </a:r>
                      <a:r>
                        <a:rPr lang="en-US" baseline="30000" dirty="0"/>
                        <a:t>st</a:t>
                      </a:r>
                      <a:r>
                        <a:rPr lang="en-US" dirty="0"/>
                        <a:t> progress plan review</a:t>
                      </a:r>
                    </a:p>
                    <a:p>
                      <a:pPr marL="285750" indent="-285750">
                        <a:buFont typeface="Arial" panose="020B0604020202020204" pitchFamily="34" charset="0"/>
                        <a:buChar char="•"/>
                      </a:pPr>
                      <a:r>
                        <a:rPr lang="en-US" dirty="0"/>
                        <a:t>2</a:t>
                      </a:r>
                      <a:r>
                        <a:rPr lang="en-US" baseline="30000" dirty="0"/>
                        <a:t>nd</a:t>
                      </a:r>
                      <a:r>
                        <a:rPr lang="en-US" dirty="0"/>
                        <a:t> progress plan review </a:t>
                      </a:r>
                    </a:p>
                  </a:txBody>
                  <a:tcPr/>
                </a:tc>
                <a:tc>
                  <a:txBody>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March 31, 2024</a:t>
                      </a:r>
                    </a:p>
                    <a:p>
                      <a:pPr marL="0" indent="0">
                        <a:buFont typeface="Arial" panose="020B0604020202020204" pitchFamily="34" charset="0"/>
                        <a:buNone/>
                      </a:pPr>
                      <a:r>
                        <a:rPr lang="en-US" dirty="0"/>
                        <a:t>May 31, 2024</a:t>
                      </a:r>
                    </a:p>
                    <a:p>
                      <a:endParaRPr lang="en-US" dirty="0"/>
                    </a:p>
                  </a:txBody>
                  <a:tcPr/>
                </a:tc>
                <a:extLst>
                  <a:ext uri="{0D108BD9-81ED-4DB2-BD59-A6C34878D82A}">
                    <a16:rowId xmlns:a16="http://schemas.microsoft.com/office/drawing/2014/main" val="4160313167"/>
                  </a:ext>
                </a:extLst>
              </a:tr>
              <a:tr h="1332071">
                <a:tc>
                  <a:txBody>
                    <a:bodyPr/>
                    <a:lstStyle/>
                    <a:p>
                      <a:endParaRPr lang="en-US" dirty="0"/>
                    </a:p>
                  </a:txBody>
                  <a:tcPr/>
                </a:tc>
                <a:tc>
                  <a:txBody>
                    <a:bodyPr/>
                    <a:lstStyle/>
                    <a:p>
                      <a:r>
                        <a:rPr lang="en-US" dirty="0"/>
                        <a:t>Required</a:t>
                      </a:r>
                    </a:p>
                  </a:txBody>
                  <a:tcPr/>
                </a:tc>
                <a:tc>
                  <a:txBody>
                    <a:bodyPr/>
                    <a:lstStyle/>
                    <a:p>
                      <a:pPr marL="0" indent="0">
                        <a:buFont typeface="Arial" panose="020B0604020202020204" pitchFamily="34" charset="0"/>
                        <a:buNone/>
                      </a:pPr>
                      <a:r>
                        <a:rPr lang="en-US" dirty="0"/>
                        <a:t>Professional Development</a:t>
                      </a:r>
                    </a:p>
                    <a:p>
                      <a:pPr marL="0" indent="0">
                        <a:buFont typeface="Arial" panose="020B0604020202020204" pitchFamily="34" charset="0"/>
                        <a:buNone/>
                      </a:pPr>
                      <a:r>
                        <a:rPr lang="en-US" dirty="0"/>
                        <a:t> </a:t>
                      </a:r>
                    </a:p>
                    <a:p>
                      <a:pPr marL="285750" indent="-285750">
                        <a:buFont typeface="Arial" panose="020B0604020202020204" pitchFamily="34" charset="0"/>
                        <a:buChar char="•"/>
                      </a:pPr>
                      <a:endParaRPr lang="en-US" dirty="0"/>
                    </a:p>
                  </a:txBody>
                  <a:tcPr/>
                </a:tc>
                <a:tc>
                  <a:txBody>
                    <a:bodyPr/>
                    <a:lstStyle/>
                    <a:p>
                      <a:r>
                        <a:rPr lang="en-US" dirty="0"/>
                        <a:t>May 31, 2024</a:t>
                      </a:r>
                    </a:p>
                  </a:txBody>
                  <a:tcPr/>
                </a:tc>
                <a:extLst>
                  <a:ext uri="{0D108BD9-81ED-4DB2-BD59-A6C34878D82A}">
                    <a16:rowId xmlns:a16="http://schemas.microsoft.com/office/drawing/2014/main" val="2115121052"/>
                  </a:ext>
                </a:extLst>
              </a:tr>
            </a:tbl>
          </a:graphicData>
        </a:graphic>
      </p:graphicFrame>
      <p:sp>
        <p:nvSpPr>
          <p:cNvPr id="5" name="Slide Number Placeholder 4">
            <a:extLst>
              <a:ext uri="{FF2B5EF4-FFF2-40B4-BE49-F238E27FC236}">
                <a16:creationId xmlns:a16="http://schemas.microsoft.com/office/drawing/2014/main" id="{8FDA654C-3290-4A46-81F6-B3376673A32C}"/>
              </a:ext>
            </a:extLst>
          </p:cNvPr>
          <p:cNvSpPr>
            <a:spLocks noGrp="1"/>
          </p:cNvSpPr>
          <p:nvPr>
            <p:ph type="sldNum" sz="quarter" idx="12"/>
          </p:nvPr>
        </p:nvSpPr>
        <p:spPr/>
        <p:txBody>
          <a:bodyPr/>
          <a:lstStyle/>
          <a:p>
            <a:fld id="{D5CA4161-6EC3-4748-B7F3-82EA64CE3DD4}" type="slidenum">
              <a:rPr lang="en-US" smtClean="0"/>
              <a:pPr/>
              <a:t>4</a:t>
            </a:fld>
            <a:endParaRPr lang="en-US" dirty="0"/>
          </a:p>
        </p:txBody>
      </p:sp>
      <p:sp>
        <p:nvSpPr>
          <p:cNvPr id="2" name="Footer Placeholder 1">
            <a:extLst>
              <a:ext uri="{FF2B5EF4-FFF2-40B4-BE49-F238E27FC236}">
                <a16:creationId xmlns:a16="http://schemas.microsoft.com/office/drawing/2014/main" id="{4A5712A1-E510-4A06-89E5-CC0419B7B345}"/>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1623537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1378CE-40E4-4AAA-BC25-0E59002BB8F4}"/>
              </a:ext>
            </a:extLst>
          </p:cNvPr>
          <p:cNvSpPr>
            <a:spLocks noGrp="1"/>
          </p:cNvSpPr>
          <p:nvPr>
            <p:ph type="sldNum" sz="quarter" idx="12"/>
          </p:nvPr>
        </p:nvSpPr>
        <p:spPr/>
        <p:txBody>
          <a:bodyPr/>
          <a:lstStyle/>
          <a:p>
            <a:fld id="{D5CA4161-6EC3-4748-B7F3-82EA64CE3DD4}" type="slidenum">
              <a:rPr lang="en-US" smtClean="0"/>
              <a:pPr/>
              <a:t>40</a:t>
            </a:fld>
            <a:endParaRPr lang="en-US" dirty="0"/>
          </a:p>
        </p:txBody>
      </p:sp>
      <p:pic>
        <p:nvPicPr>
          <p:cNvPr id="7" name="Picture 6">
            <a:extLst>
              <a:ext uri="{FF2B5EF4-FFF2-40B4-BE49-F238E27FC236}">
                <a16:creationId xmlns:a16="http://schemas.microsoft.com/office/drawing/2014/main" id="{8348CC45-10A8-438B-974E-27090A6AC81B}"/>
              </a:ext>
            </a:extLst>
          </p:cNvPr>
          <p:cNvPicPr>
            <a:picLocks noChangeAspect="1"/>
          </p:cNvPicPr>
          <p:nvPr/>
        </p:nvPicPr>
        <p:blipFill>
          <a:blip r:embed="rId3"/>
          <a:stretch>
            <a:fillRect/>
          </a:stretch>
        </p:blipFill>
        <p:spPr>
          <a:xfrm>
            <a:off x="258234" y="374490"/>
            <a:ext cx="11693566" cy="4859497"/>
          </a:xfrm>
          <a:prstGeom prst="rect">
            <a:avLst/>
          </a:prstGeom>
        </p:spPr>
      </p:pic>
      <p:pic>
        <p:nvPicPr>
          <p:cNvPr id="10" name="Picture 9">
            <a:extLst>
              <a:ext uri="{FF2B5EF4-FFF2-40B4-BE49-F238E27FC236}">
                <a16:creationId xmlns:a16="http://schemas.microsoft.com/office/drawing/2014/main" id="{32D6F62C-1D06-41C1-8DF1-19F11D896635}"/>
              </a:ext>
            </a:extLst>
          </p:cNvPr>
          <p:cNvPicPr>
            <a:picLocks noChangeAspect="1"/>
          </p:cNvPicPr>
          <p:nvPr/>
        </p:nvPicPr>
        <p:blipFill>
          <a:blip r:embed="rId4"/>
          <a:stretch>
            <a:fillRect/>
          </a:stretch>
        </p:blipFill>
        <p:spPr>
          <a:xfrm rot="20654250">
            <a:off x="2345165" y="3735127"/>
            <a:ext cx="1066892" cy="810838"/>
          </a:xfrm>
          <a:prstGeom prst="rect">
            <a:avLst/>
          </a:prstGeom>
        </p:spPr>
      </p:pic>
      <p:sp>
        <p:nvSpPr>
          <p:cNvPr id="2" name="Footer Placeholder 1">
            <a:extLst>
              <a:ext uri="{FF2B5EF4-FFF2-40B4-BE49-F238E27FC236}">
                <a16:creationId xmlns:a16="http://schemas.microsoft.com/office/drawing/2014/main" id="{EA2D6FEC-88C8-43FE-8550-9840BE01BB46}"/>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3393464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1378CE-40E4-4AAA-BC25-0E59002BB8F4}"/>
              </a:ext>
            </a:extLst>
          </p:cNvPr>
          <p:cNvSpPr>
            <a:spLocks noGrp="1"/>
          </p:cNvSpPr>
          <p:nvPr>
            <p:ph type="sldNum" sz="quarter" idx="12"/>
          </p:nvPr>
        </p:nvSpPr>
        <p:spPr/>
        <p:txBody>
          <a:bodyPr/>
          <a:lstStyle/>
          <a:p>
            <a:fld id="{D5CA4161-6EC3-4748-B7F3-82EA64CE3DD4}" type="slidenum">
              <a:rPr lang="en-US" smtClean="0"/>
              <a:pPr/>
              <a:t>41</a:t>
            </a:fld>
            <a:endParaRPr lang="en-US" dirty="0"/>
          </a:p>
        </p:txBody>
      </p:sp>
      <p:pic>
        <p:nvPicPr>
          <p:cNvPr id="7" name="Picture 6">
            <a:extLst>
              <a:ext uri="{FF2B5EF4-FFF2-40B4-BE49-F238E27FC236}">
                <a16:creationId xmlns:a16="http://schemas.microsoft.com/office/drawing/2014/main" id="{8348CC45-10A8-438B-974E-27090A6AC81B}"/>
              </a:ext>
            </a:extLst>
          </p:cNvPr>
          <p:cNvPicPr>
            <a:picLocks noChangeAspect="1"/>
          </p:cNvPicPr>
          <p:nvPr/>
        </p:nvPicPr>
        <p:blipFill>
          <a:blip r:embed="rId3"/>
          <a:stretch>
            <a:fillRect/>
          </a:stretch>
        </p:blipFill>
        <p:spPr>
          <a:xfrm>
            <a:off x="258234" y="374490"/>
            <a:ext cx="11693566" cy="4859497"/>
          </a:xfrm>
          <a:prstGeom prst="rect">
            <a:avLst/>
          </a:prstGeom>
        </p:spPr>
      </p:pic>
      <p:pic>
        <p:nvPicPr>
          <p:cNvPr id="9" name="Picture 8">
            <a:extLst>
              <a:ext uri="{FF2B5EF4-FFF2-40B4-BE49-F238E27FC236}">
                <a16:creationId xmlns:a16="http://schemas.microsoft.com/office/drawing/2014/main" id="{F84B3A38-2FB3-4951-B968-8D6450D994DC}"/>
              </a:ext>
            </a:extLst>
          </p:cNvPr>
          <p:cNvPicPr>
            <a:picLocks noChangeAspect="1"/>
          </p:cNvPicPr>
          <p:nvPr/>
        </p:nvPicPr>
        <p:blipFill>
          <a:blip r:embed="rId4"/>
          <a:stretch>
            <a:fillRect/>
          </a:stretch>
        </p:blipFill>
        <p:spPr>
          <a:xfrm rot="20654250">
            <a:off x="6812519" y="4049851"/>
            <a:ext cx="1066892" cy="810838"/>
          </a:xfrm>
          <a:prstGeom prst="rect">
            <a:avLst/>
          </a:prstGeom>
        </p:spPr>
      </p:pic>
      <p:sp>
        <p:nvSpPr>
          <p:cNvPr id="2" name="Footer Placeholder 1">
            <a:extLst>
              <a:ext uri="{FF2B5EF4-FFF2-40B4-BE49-F238E27FC236}">
                <a16:creationId xmlns:a16="http://schemas.microsoft.com/office/drawing/2014/main" id="{F4A8F4C4-3454-4567-ABE2-A49659654D82}"/>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1361886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Goal	</a:t>
            </a:r>
          </a:p>
        </p:txBody>
      </p:sp>
      <p:sp>
        <p:nvSpPr>
          <p:cNvPr id="3" name="Content Placeholder 2"/>
          <p:cNvSpPr>
            <a:spLocks noGrp="1"/>
          </p:cNvSpPr>
          <p:nvPr>
            <p:ph idx="1"/>
          </p:nvPr>
        </p:nvSpPr>
        <p:spPr/>
        <p:txBody>
          <a:bodyPr>
            <a:normAutofit/>
          </a:bodyPr>
          <a:lstStyle/>
          <a:p>
            <a:r>
              <a:rPr lang="en-US" dirty="0"/>
              <a:t>Weak</a:t>
            </a:r>
          </a:p>
          <a:p>
            <a:pPr lvl="1"/>
            <a:r>
              <a:rPr lang="en-US" dirty="0"/>
              <a:t>Will provide staff training regarding Child Find.</a:t>
            </a:r>
          </a:p>
          <a:p>
            <a:r>
              <a:rPr lang="en-US" dirty="0"/>
              <a:t>Strong</a:t>
            </a:r>
          </a:p>
          <a:p>
            <a:pPr lvl="1"/>
            <a:r>
              <a:rPr lang="en-US" dirty="0"/>
              <a:t>After a review of the reasons for not meeting child find, we have identified the need to develop guidelines for staff to follow.  This will ensure all staff follow the same expectations from parent consent to eligibility.  Once the guidelines are implemented, data will be monitored to identify strengths and areas of continued improvements.</a:t>
            </a:r>
          </a:p>
        </p:txBody>
      </p:sp>
      <p:sp>
        <p:nvSpPr>
          <p:cNvPr id="5" name="Slide Number Placeholder 4"/>
          <p:cNvSpPr>
            <a:spLocks noGrp="1"/>
          </p:cNvSpPr>
          <p:nvPr>
            <p:ph type="sldNum" sz="quarter" idx="12"/>
          </p:nvPr>
        </p:nvSpPr>
        <p:spPr/>
        <p:txBody>
          <a:bodyPr/>
          <a:lstStyle/>
          <a:p>
            <a:fld id="{D5CA4161-6EC3-4748-B7F3-82EA64CE3DD4}" type="slidenum">
              <a:rPr lang="en-US" smtClean="0"/>
              <a:pPr/>
              <a:t>42</a:t>
            </a:fld>
            <a:endParaRPr lang="en-US" dirty="0"/>
          </a:p>
        </p:txBody>
      </p:sp>
      <p:sp>
        <p:nvSpPr>
          <p:cNvPr id="4" name="Footer Placeholder 3">
            <a:extLst>
              <a:ext uri="{FF2B5EF4-FFF2-40B4-BE49-F238E27FC236}">
                <a16:creationId xmlns:a16="http://schemas.microsoft.com/office/drawing/2014/main" id="{FDF1DCFA-09FD-4772-96EB-5324BB1F8B32}"/>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851864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Progress Review</a:t>
            </a:r>
          </a:p>
        </p:txBody>
      </p:sp>
      <p:sp>
        <p:nvSpPr>
          <p:cNvPr id="3" name="Content Placeholder 2"/>
          <p:cNvSpPr>
            <a:spLocks noGrp="1"/>
          </p:cNvSpPr>
          <p:nvPr>
            <p:ph idx="1"/>
          </p:nvPr>
        </p:nvSpPr>
        <p:spPr/>
        <p:txBody>
          <a:bodyPr>
            <a:normAutofit/>
          </a:bodyPr>
          <a:lstStyle/>
          <a:p>
            <a:r>
              <a:rPr lang="en-US" dirty="0"/>
              <a:t>Weak</a:t>
            </a:r>
          </a:p>
          <a:p>
            <a:pPr lvl="1"/>
            <a:r>
              <a:rPr lang="en-US" dirty="0"/>
              <a:t>Professional development was provided on February 25, 2021.</a:t>
            </a:r>
          </a:p>
          <a:p>
            <a:r>
              <a:rPr lang="en-US" dirty="0"/>
              <a:t>Strong</a:t>
            </a:r>
          </a:p>
          <a:p>
            <a:pPr lvl="1"/>
            <a:r>
              <a:rPr lang="en-US" dirty="0"/>
              <a:t>We have developed guidelines for child find and provided staff training on the new expectations.  We also reviewed the expectations for initial eligibility timelines.  As of today, it appears the plan is appropriate and staff are demonstrating compliance.  We plan to continue to implement the current plan and monitor to ensure compliance. </a:t>
            </a:r>
          </a:p>
        </p:txBody>
      </p:sp>
      <p:sp>
        <p:nvSpPr>
          <p:cNvPr id="5" name="Slide Number Placeholder 4"/>
          <p:cNvSpPr>
            <a:spLocks noGrp="1"/>
          </p:cNvSpPr>
          <p:nvPr>
            <p:ph type="sldNum" sz="quarter" idx="12"/>
          </p:nvPr>
        </p:nvSpPr>
        <p:spPr/>
        <p:txBody>
          <a:bodyPr/>
          <a:lstStyle/>
          <a:p>
            <a:fld id="{D5CA4161-6EC3-4748-B7F3-82EA64CE3DD4}" type="slidenum">
              <a:rPr lang="en-US" smtClean="0"/>
              <a:pPr/>
              <a:t>43</a:t>
            </a:fld>
            <a:endParaRPr lang="en-US" dirty="0"/>
          </a:p>
        </p:txBody>
      </p:sp>
      <p:sp>
        <p:nvSpPr>
          <p:cNvPr id="4" name="Footer Placeholder 3">
            <a:extLst>
              <a:ext uri="{FF2B5EF4-FFF2-40B4-BE49-F238E27FC236}">
                <a16:creationId xmlns:a16="http://schemas.microsoft.com/office/drawing/2014/main" id="{146AA210-26DF-4269-A7C1-9FD4BAD52758}"/>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4291868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Progress Review</a:t>
            </a:r>
          </a:p>
        </p:txBody>
      </p:sp>
      <p:sp>
        <p:nvSpPr>
          <p:cNvPr id="3" name="Content Placeholder 2"/>
          <p:cNvSpPr>
            <a:spLocks noGrp="1"/>
          </p:cNvSpPr>
          <p:nvPr>
            <p:ph idx="1"/>
          </p:nvPr>
        </p:nvSpPr>
        <p:spPr/>
        <p:txBody>
          <a:bodyPr/>
          <a:lstStyle/>
          <a:p>
            <a:r>
              <a:rPr lang="en-US" dirty="0"/>
              <a:t>Weak</a:t>
            </a:r>
          </a:p>
          <a:p>
            <a:pPr lvl="1"/>
            <a:r>
              <a:rPr lang="en-US" dirty="0"/>
              <a:t>Progress</a:t>
            </a:r>
          </a:p>
          <a:p>
            <a:r>
              <a:rPr lang="en-US" dirty="0"/>
              <a:t>Strong</a:t>
            </a:r>
          </a:p>
          <a:p>
            <a:pPr lvl="1"/>
            <a:r>
              <a:rPr lang="en-US" dirty="0"/>
              <a:t>After developing the guidelines for child find and providing training, the data has indicated all initial eligibility timelines have been held within 45 days of parent consent. </a:t>
            </a:r>
          </a:p>
        </p:txBody>
      </p:sp>
      <p:sp>
        <p:nvSpPr>
          <p:cNvPr id="5" name="Slide Number Placeholder 4"/>
          <p:cNvSpPr>
            <a:spLocks noGrp="1"/>
          </p:cNvSpPr>
          <p:nvPr>
            <p:ph type="sldNum" sz="quarter" idx="12"/>
          </p:nvPr>
        </p:nvSpPr>
        <p:spPr/>
        <p:txBody>
          <a:bodyPr/>
          <a:lstStyle/>
          <a:p>
            <a:fld id="{D5CA4161-6EC3-4748-B7F3-82EA64CE3DD4}" type="slidenum">
              <a:rPr lang="en-US" smtClean="0"/>
              <a:pPr/>
              <a:t>44</a:t>
            </a:fld>
            <a:endParaRPr lang="en-US" dirty="0"/>
          </a:p>
        </p:txBody>
      </p:sp>
      <p:sp>
        <p:nvSpPr>
          <p:cNvPr id="4" name="Footer Placeholder 3">
            <a:extLst>
              <a:ext uri="{FF2B5EF4-FFF2-40B4-BE49-F238E27FC236}">
                <a16:creationId xmlns:a16="http://schemas.microsoft.com/office/drawing/2014/main" id="{E5CCB7F9-9590-4531-BF3F-09BB365FC78E}"/>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3685491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Website Updates</a:t>
            </a:r>
          </a:p>
        </p:txBody>
      </p:sp>
    </p:spTree>
    <p:extLst>
      <p:ext uri="{BB962C8B-B14F-4D97-AF65-F5344CB8AC3E}">
        <p14:creationId xmlns:p14="http://schemas.microsoft.com/office/powerpoint/2010/main" val="2245863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80126B-07B3-4F49-854B-C6D3C64BFDBB}"/>
              </a:ext>
            </a:extLst>
          </p:cNvPr>
          <p:cNvSpPr>
            <a:spLocks noGrp="1"/>
          </p:cNvSpPr>
          <p:nvPr>
            <p:ph type="sldNum" sz="quarter" idx="12"/>
          </p:nvPr>
        </p:nvSpPr>
        <p:spPr/>
        <p:txBody>
          <a:bodyPr/>
          <a:lstStyle/>
          <a:p>
            <a:fld id="{D5CA4161-6EC3-4748-B7F3-82EA64CE3DD4}" type="slidenum">
              <a:rPr lang="en-US" smtClean="0"/>
              <a:pPr/>
              <a:t>46</a:t>
            </a:fld>
            <a:endParaRPr lang="en-US" dirty="0"/>
          </a:p>
        </p:txBody>
      </p:sp>
      <p:pic>
        <p:nvPicPr>
          <p:cNvPr id="3" name="Picture 2">
            <a:extLst>
              <a:ext uri="{FF2B5EF4-FFF2-40B4-BE49-F238E27FC236}">
                <a16:creationId xmlns:a16="http://schemas.microsoft.com/office/drawing/2014/main" id="{858FB7FB-1C4F-44D0-9D40-17AFB9C83B95}"/>
              </a:ext>
            </a:extLst>
          </p:cNvPr>
          <p:cNvPicPr>
            <a:picLocks noChangeAspect="1"/>
          </p:cNvPicPr>
          <p:nvPr/>
        </p:nvPicPr>
        <p:blipFill>
          <a:blip r:embed="rId3"/>
          <a:stretch>
            <a:fillRect/>
          </a:stretch>
        </p:blipFill>
        <p:spPr>
          <a:xfrm>
            <a:off x="2263060" y="0"/>
            <a:ext cx="7665880" cy="6858000"/>
          </a:xfrm>
          <a:prstGeom prst="rect">
            <a:avLst/>
          </a:prstGeom>
        </p:spPr>
      </p:pic>
      <p:pic>
        <p:nvPicPr>
          <p:cNvPr id="8" name="Picture 7">
            <a:extLst>
              <a:ext uri="{FF2B5EF4-FFF2-40B4-BE49-F238E27FC236}">
                <a16:creationId xmlns:a16="http://schemas.microsoft.com/office/drawing/2014/main" id="{B948B79B-4BF7-4619-87DA-F7FE6178C598}"/>
              </a:ext>
            </a:extLst>
          </p:cNvPr>
          <p:cNvPicPr>
            <a:picLocks noChangeAspect="1"/>
          </p:cNvPicPr>
          <p:nvPr/>
        </p:nvPicPr>
        <p:blipFill>
          <a:blip r:embed="rId4"/>
          <a:stretch>
            <a:fillRect/>
          </a:stretch>
        </p:blipFill>
        <p:spPr>
          <a:xfrm>
            <a:off x="8776696" y="4348472"/>
            <a:ext cx="1152244" cy="1292464"/>
          </a:xfrm>
          <a:prstGeom prst="rect">
            <a:avLst/>
          </a:prstGeom>
        </p:spPr>
      </p:pic>
      <p:sp>
        <p:nvSpPr>
          <p:cNvPr id="2" name="Footer Placeholder 1">
            <a:extLst>
              <a:ext uri="{FF2B5EF4-FFF2-40B4-BE49-F238E27FC236}">
                <a16:creationId xmlns:a16="http://schemas.microsoft.com/office/drawing/2014/main" id="{E1754C86-6D59-486D-834C-BB5C97D62AD5}"/>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4190338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80126B-07B3-4F49-854B-C6D3C64BFDBB}"/>
              </a:ext>
            </a:extLst>
          </p:cNvPr>
          <p:cNvSpPr>
            <a:spLocks noGrp="1"/>
          </p:cNvSpPr>
          <p:nvPr>
            <p:ph type="sldNum" sz="quarter" idx="12"/>
          </p:nvPr>
        </p:nvSpPr>
        <p:spPr/>
        <p:txBody>
          <a:bodyPr/>
          <a:lstStyle/>
          <a:p>
            <a:fld id="{D5CA4161-6EC3-4748-B7F3-82EA64CE3DD4}" type="slidenum">
              <a:rPr lang="en-US" smtClean="0"/>
              <a:pPr/>
              <a:t>47</a:t>
            </a:fld>
            <a:endParaRPr lang="en-US" dirty="0"/>
          </a:p>
        </p:txBody>
      </p:sp>
      <p:pic>
        <p:nvPicPr>
          <p:cNvPr id="6" name="Picture 5">
            <a:extLst>
              <a:ext uri="{FF2B5EF4-FFF2-40B4-BE49-F238E27FC236}">
                <a16:creationId xmlns:a16="http://schemas.microsoft.com/office/drawing/2014/main" id="{E31536F3-18A8-4D1D-8EA4-07B803727AA0}"/>
              </a:ext>
            </a:extLst>
          </p:cNvPr>
          <p:cNvPicPr>
            <a:picLocks noChangeAspect="1"/>
          </p:cNvPicPr>
          <p:nvPr/>
        </p:nvPicPr>
        <p:blipFill>
          <a:blip r:embed="rId3"/>
          <a:stretch>
            <a:fillRect/>
          </a:stretch>
        </p:blipFill>
        <p:spPr>
          <a:xfrm>
            <a:off x="1883664" y="0"/>
            <a:ext cx="8424672" cy="6858000"/>
          </a:xfrm>
          <a:prstGeom prst="rect">
            <a:avLst/>
          </a:prstGeom>
        </p:spPr>
      </p:pic>
      <p:pic>
        <p:nvPicPr>
          <p:cNvPr id="7" name="Picture 6">
            <a:extLst>
              <a:ext uri="{FF2B5EF4-FFF2-40B4-BE49-F238E27FC236}">
                <a16:creationId xmlns:a16="http://schemas.microsoft.com/office/drawing/2014/main" id="{0EB5EA81-CDB3-49DB-B09A-D5EC65E60E4D}"/>
              </a:ext>
            </a:extLst>
          </p:cNvPr>
          <p:cNvPicPr>
            <a:picLocks noChangeAspect="1"/>
          </p:cNvPicPr>
          <p:nvPr/>
        </p:nvPicPr>
        <p:blipFill>
          <a:blip r:embed="rId4"/>
          <a:stretch>
            <a:fillRect/>
          </a:stretch>
        </p:blipFill>
        <p:spPr>
          <a:xfrm>
            <a:off x="6708701" y="3429000"/>
            <a:ext cx="1225402" cy="1329043"/>
          </a:xfrm>
          <a:prstGeom prst="rect">
            <a:avLst/>
          </a:prstGeom>
        </p:spPr>
      </p:pic>
      <p:sp>
        <p:nvSpPr>
          <p:cNvPr id="2" name="Footer Placeholder 1">
            <a:extLst>
              <a:ext uri="{FF2B5EF4-FFF2-40B4-BE49-F238E27FC236}">
                <a16:creationId xmlns:a16="http://schemas.microsoft.com/office/drawing/2014/main" id="{4B4E159F-F5C0-423D-9520-DA7CA13D9F24}"/>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575695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275628-3E11-4128-AF38-9A45C7DFCC75}"/>
              </a:ext>
            </a:extLst>
          </p:cNvPr>
          <p:cNvSpPr>
            <a:spLocks noGrp="1"/>
          </p:cNvSpPr>
          <p:nvPr>
            <p:ph type="sldNum" sz="quarter" idx="12"/>
          </p:nvPr>
        </p:nvSpPr>
        <p:spPr/>
        <p:txBody>
          <a:bodyPr/>
          <a:lstStyle/>
          <a:p>
            <a:fld id="{D5CA4161-6EC3-4748-B7F3-82EA64CE3DD4}" type="slidenum">
              <a:rPr lang="en-US" smtClean="0"/>
              <a:pPr/>
              <a:t>48</a:t>
            </a:fld>
            <a:endParaRPr lang="en-US" dirty="0"/>
          </a:p>
        </p:txBody>
      </p:sp>
      <p:pic>
        <p:nvPicPr>
          <p:cNvPr id="7" name="Picture 6">
            <a:extLst>
              <a:ext uri="{FF2B5EF4-FFF2-40B4-BE49-F238E27FC236}">
                <a16:creationId xmlns:a16="http://schemas.microsoft.com/office/drawing/2014/main" id="{6442DE43-EB02-45B9-8206-350D6B07B1F3}"/>
              </a:ext>
            </a:extLst>
          </p:cNvPr>
          <p:cNvPicPr>
            <a:picLocks noChangeAspect="1"/>
          </p:cNvPicPr>
          <p:nvPr/>
        </p:nvPicPr>
        <p:blipFill>
          <a:blip r:embed="rId3"/>
          <a:stretch>
            <a:fillRect/>
          </a:stretch>
        </p:blipFill>
        <p:spPr>
          <a:xfrm>
            <a:off x="1677971" y="-5661"/>
            <a:ext cx="8471066" cy="6585570"/>
          </a:xfrm>
          <a:prstGeom prst="rect">
            <a:avLst/>
          </a:prstGeom>
        </p:spPr>
      </p:pic>
      <p:pic>
        <p:nvPicPr>
          <p:cNvPr id="8" name="Picture 7">
            <a:extLst>
              <a:ext uri="{FF2B5EF4-FFF2-40B4-BE49-F238E27FC236}">
                <a16:creationId xmlns:a16="http://schemas.microsoft.com/office/drawing/2014/main" id="{5436878D-C33E-4516-8083-8FBCD0204823}"/>
              </a:ext>
            </a:extLst>
          </p:cNvPr>
          <p:cNvPicPr>
            <a:picLocks noChangeAspect="1"/>
          </p:cNvPicPr>
          <p:nvPr/>
        </p:nvPicPr>
        <p:blipFill>
          <a:blip r:embed="rId4"/>
          <a:stretch>
            <a:fillRect/>
          </a:stretch>
        </p:blipFill>
        <p:spPr>
          <a:xfrm rot="20239912">
            <a:off x="713920" y="3089677"/>
            <a:ext cx="1329043" cy="1225402"/>
          </a:xfrm>
          <a:prstGeom prst="rect">
            <a:avLst/>
          </a:prstGeom>
        </p:spPr>
      </p:pic>
      <p:sp>
        <p:nvSpPr>
          <p:cNvPr id="2" name="Footer Placeholder 1">
            <a:extLst>
              <a:ext uri="{FF2B5EF4-FFF2-40B4-BE49-F238E27FC236}">
                <a16:creationId xmlns:a16="http://schemas.microsoft.com/office/drawing/2014/main" id="{C7AACB68-3DB1-4F46-A51F-87F8FC729E2A}"/>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3489942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7EFF97-3CCD-4689-A516-4CC4EC14D96C}"/>
              </a:ext>
            </a:extLst>
          </p:cNvPr>
          <p:cNvSpPr>
            <a:spLocks noGrp="1"/>
          </p:cNvSpPr>
          <p:nvPr>
            <p:ph type="sldNum" sz="quarter" idx="12"/>
          </p:nvPr>
        </p:nvSpPr>
        <p:spPr/>
        <p:txBody>
          <a:bodyPr/>
          <a:lstStyle/>
          <a:p>
            <a:fld id="{D5CA4161-6EC3-4748-B7F3-82EA64CE3DD4}" type="slidenum">
              <a:rPr lang="en-US" smtClean="0"/>
              <a:pPr/>
              <a:t>49</a:t>
            </a:fld>
            <a:endParaRPr lang="en-US" dirty="0"/>
          </a:p>
        </p:txBody>
      </p:sp>
      <p:pic>
        <p:nvPicPr>
          <p:cNvPr id="7" name="Picture 6">
            <a:extLst>
              <a:ext uri="{FF2B5EF4-FFF2-40B4-BE49-F238E27FC236}">
                <a16:creationId xmlns:a16="http://schemas.microsoft.com/office/drawing/2014/main" id="{598D3E4C-8FA3-4628-B92A-E700A3A29D54}"/>
              </a:ext>
            </a:extLst>
          </p:cNvPr>
          <p:cNvPicPr>
            <a:picLocks noChangeAspect="1"/>
          </p:cNvPicPr>
          <p:nvPr/>
        </p:nvPicPr>
        <p:blipFill>
          <a:blip r:embed="rId3"/>
          <a:stretch>
            <a:fillRect/>
          </a:stretch>
        </p:blipFill>
        <p:spPr>
          <a:xfrm>
            <a:off x="1597306" y="137409"/>
            <a:ext cx="8686877" cy="6355988"/>
          </a:xfrm>
          <a:prstGeom prst="rect">
            <a:avLst/>
          </a:prstGeom>
        </p:spPr>
      </p:pic>
      <p:pic>
        <p:nvPicPr>
          <p:cNvPr id="8" name="Picture 7">
            <a:extLst>
              <a:ext uri="{FF2B5EF4-FFF2-40B4-BE49-F238E27FC236}">
                <a16:creationId xmlns:a16="http://schemas.microsoft.com/office/drawing/2014/main" id="{EC10A5BF-347F-479A-883C-58428E4E304D}"/>
              </a:ext>
            </a:extLst>
          </p:cNvPr>
          <p:cNvPicPr>
            <a:picLocks noChangeAspect="1"/>
          </p:cNvPicPr>
          <p:nvPr/>
        </p:nvPicPr>
        <p:blipFill>
          <a:blip r:embed="rId4"/>
          <a:stretch>
            <a:fillRect/>
          </a:stretch>
        </p:blipFill>
        <p:spPr>
          <a:xfrm rot="8439421">
            <a:off x="5682324" y="820418"/>
            <a:ext cx="1707028" cy="1652159"/>
          </a:xfrm>
          <a:prstGeom prst="rect">
            <a:avLst/>
          </a:prstGeom>
        </p:spPr>
      </p:pic>
      <p:sp>
        <p:nvSpPr>
          <p:cNvPr id="2" name="Footer Placeholder 1">
            <a:extLst>
              <a:ext uri="{FF2B5EF4-FFF2-40B4-BE49-F238E27FC236}">
                <a16:creationId xmlns:a16="http://schemas.microsoft.com/office/drawing/2014/main" id="{88F5D279-9C7F-40B5-A82E-E9AE774C15C4}"/>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133992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24EFF-E4F0-4443-B641-BDEFFFEFAB26}"/>
              </a:ext>
            </a:extLst>
          </p:cNvPr>
          <p:cNvSpPr>
            <a:spLocks noGrp="1"/>
          </p:cNvSpPr>
          <p:nvPr>
            <p:ph type="title"/>
          </p:nvPr>
        </p:nvSpPr>
        <p:spPr>
          <a:xfrm>
            <a:off x="635000" y="640823"/>
            <a:ext cx="3418659" cy="5583148"/>
          </a:xfrm>
        </p:spPr>
        <p:txBody>
          <a:bodyPr anchor="ctr">
            <a:normAutofit/>
          </a:bodyPr>
          <a:lstStyle/>
          <a:p>
            <a:r>
              <a:rPr lang="en-US" sz="5000"/>
              <a:t>Exception</a:t>
            </a:r>
          </a:p>
        </p:txBody>
      </p:sp>
      <p:sp>
        <p:nvSpPr>
          <p:cNvPr id="4" name="Footer Placeholder 3">
            <a:extLst>
              <a:ext uri="{FF2B5EF4-FFF2-40B4-BE49-F238E27FC236}">
                <a16:creationId xmlns:a16="http://schemas.microsoft.com/office/drawing/2014/main" id="{F11A8A80-DA46-4A08-B206-1AB2223C815B}"/>
              </a:ext>
            </a:extLst>
          </p:cNvPr>
          <p:cNvSpPr>
            <a:spLocks noGrp="1"/>
          </p:cNvSpPr>
          <p:nvPr>
            <p:ph type="ftr" sz="quarter" idx="11"/>
          </p:nvPr>
        </p:nvSpPr>
        <p:spPr>
          <a:xfrm>
            <a:off x="533218" y="6356349"/>
            <a:ext cx="4114800" cy="365125"/>
          </a:xfrm>
        </p:spPr>
        <p:txBody>
          <a:bodyPr>
            <a:normAutofit/>
          </a:bodyPr>
          <a:lstStyle/>
          <a:p>
            <a:pPr>
              <a:spcAft>
                <a:spcPts val="600"/>
              </a:spcAft>
            </a:pPr>
            <a:r>
              <a:rPr lang="en-US" dirty="0"/>
              <a:t>Indicators 11,12 &amp; 13</a:t>
            </a:r>
          </a:p>
        </p:txBody>
      </p:sp>
      <p:sp>
        <p:nvSpPr>
          <p:cNvPr id="5" name="Slide Number Placeholder 4">
            <a:extLst>
              <a:ext uri="{FF2B5EF4-FFF2-40B4-BE49-F238E27FC236}">
                <a16:creationId xmlns:a16="http://schemas.microsoft.com/office/drawing/2014/main" id="{3C58D003-8A64-4BCA-AB40-1F7C2AF891FD}"/>
              </a:ext>
            </a:extLst>
          </p:cNvPr>
          <p:cNvSpPr>
            <a:spLocks noGrp="1"/>
          </p:cNvSpPr>
          <p:nvPr>
            <p:ph type="sldNum" sz="quarter" idx="12"/>
          </p:nvPr>
        </p:nvSpPr>
        <p:spPr>
          <a:xfrm>
            <a:off x="41965" y="6364908"/>
            <a:ext cx="593035" cy="365125"/>
          </a:xfrm>
        </p:spPr>
        <p:txBody>
          <a:bodyPr>
            <a:normAutofit/>
          </a:bodyPr>
          <a:lstStyle/>
          <a:p>
            <a:pPr>
              <a:spcAft>
                <a:spcPts val="600"/>
              </a:spcAft>
            </a:pPr>
            <a:fld id="{D5CA4161-6EC3-4748-B7F3-82EA64CE3DD4}" type="slidenum">
              <a:rPr lang="en-US" smtClean="0"/>
              <a:pPr>
                <a:spcAft>
                  <a:spcPts val="600"/>
                </a:spcAft>
              </a:pPr>
              <a:t>5</a:t>
            </a:fld>
            <a:endParaRPr lang="en-US" dirty="0"/>
          </a:p>
        </p:txBody>
      </p:sp>
      <p:graphicFrame>
        <p:nvGraphicFramePr>
          <p:cNvPr id="7" name="Content Placeholder 2">
            <a:extLst>
              <a:ext uri="{FF2B5EF4-FFF2-40B4-BE49-F238E27FC236}">
                <a16:creationId xmlns:a16="http://schemas.microsoft.com/office/drawing/2014/main" id="{9E1AF0A6-4F15-CA0B-4EED-75DB62F167B1}"/>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88862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8B25014-0FB7-478F-A6CB-1E4DEF3F7AD6}"/>
              </a:ext>
            </a:extLst>
          </p:cNvPr>
          <p:cNvSpPr>
            <a:spLocks noGrp="1"/>
          </p:cNvSpPr>
          <p:nvPr>
            <p:ph type="sldNum" sz="quarter" idx="12"/>
          </p:nvPr>
        </p:nvSpPr>
        <p:spPr/>
        <p:txBody>
          <a:bodyPr/>
          <a:lstStyle/>
          <a:p>
            <a:fld id="{D5CA4161-6EC3-4748-B7F3-82EA64CE3DD4}" type="slidenum">
              <a:rPr lang="en-US" smtClean="0"/>
              <a:pPr/>
              <a:t>50</a:t>
            </a:fld>
            <a:endParaRPr lang="en-US" dirty="0"/>
          </a:p>
        </p:txBody>
      </p:sp>
      <p:pic>
        <p:nvPicPr>
          <p:cNvPr id="7" name="Picture 6">
            <a:extLst>
              <a:ext uri="{FF2B5EF4-FFF2-40B4-BE49-F238E27FC236}">
                <a16:creationId xmlns:a16="http://schemas.microsoft.com/office/drawing/2014/main" id="{DF966CE6-772F-4B27-AC8C-EE6A5836D42E}"/>
              </a:ext>
            </a:extLst>
          </p:cNvPr>
          <p:cNvPicPr>
            <a:picLocks noChangeAspect="1"/>
          </p:cNvPicPr>
          <p:nvPr/>
        </p:nvPicPr>
        <p:blipFill>
          <a:blip r:embed="rId3"/>
          <a:stretch>
            <a:fillRect/>
          </a:stretch>
        </p:blipFill>
        <p:spPr>
          <a:xfrm>
            <a:off x="681002" y="641023"/>
            <a:ext cx="10442627" cy="5376512"/>
          </a:xfrm>
          <a:prstGeom prst="rect">
            <a:avLst/>
          </a:prstGeom>
        </p:spPr>
      </p:pic>
      <p:sp>
        <p:nvSpPr>
          <p:cNvPr id="2" name="Footer Placeholder 1">
            <a:extLst>
              <a:ext uri="{FF2B5EF4-FFF2-40B4-BE49-F238E27FC236}">
                <a16:creationId xmlns:a16="http://schemas.microsoft.com/office/drawing/2014/main" id="{81957CD0-2394-432A-9AA9-87018C9CA19C}"/>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432568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Timelines</a:t>
            </a:r>
          </a:p>
        </p:txBody>
      </p:sp>
    </p:spTree>
    <p:extLst>
      <p:ext uri="{BB962C8B-B14F-4D97-AF65-F5344CB8AC3E}">
        <p14:creationId xmlns:p14="http://schemas.microsoft.com/office/powerpoint/2010/main" val="2140981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A1E83E-C129-4A60-9AC6-966B40AE126C}"/>
              </a:ext>
            </a:extLst>
          </p:cNvPr>
          <p:cNvSpPr>
            <a:spLocks noGrp="1"/>
          </p:cNvSpPr>
          <p:nvPr>
            <p:ph type="title"/>
          </p:nvPr>
        </p:nvSpPr>
        <p:spPr>
          <a:xfrm>
            <a:off x="312724" y="3433763"/>
            <a:ext cx="3197013" cy="2743200"/>
          </a:xfrm>
        </p:spPr>
        <p:txBody>
          <a:bodyPr anchor="t">
            <a:normAutofit/>
          </a:bodyPr>
          <a:lstStyle/>
          <a:p>
            <a:pPr algn="ctr"/>
            <a:r>
              <a:rPr lang="en-US" sz="4800" dirty="0">
                <a:solidFill>
                  <a:schemeClr val="bg1"/>
                </a:solidFill>
              </a:rPr>
              <a:t>Timelines</a:t>
            </a:r>
          </a:p>
        </p:txBody>
      </p:sp>
      <p:pic>
        <p:nvPicPr>
          <p:cNvPr id="15" name="Graphic 8" descr="Checkmark">
            <a:extLst>
              <a:ext uri="{FF2B5EF4-FFF2-40B4-BE49-F238E27FC236}">
                <a16:creationId xmlns:a16="http://schemas.microsoft.com/office/drawing/2014/main" id="{FBE9BFDC-6E29-4FD0-8A04-34E6D6E723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72B8688A-96A7-435C-B0BA-4D4C6B814223}"/>
              </a:ext>
            </a:extLst>
          </p:cNvPr>
          <p:cNvSpPr>
            <a:spLocks noGrp="1"/>
          </p:cNvSpPr>
          <p:nvPr>
            <p:ph idx="1"/>
          </p:nvPr>
        </p:nvSpPr>
        <p:spPr>
          <a:xfrm>
            <a:off x="4330719" y="641615"/>
            <a:ext cx="7289799" cy="5533496"/>
          </a:xfrm>
        </p:spPr>
        <p:txBody>
          <a:bodyPr anchor="ctr">
            <a:normAutofit/>
          </a:bodyPr>
          <a:lstStyle/>
          <a:p>
            <a:endParaRPr lang="en-US" dirty="0"/>
          </a:p>
          <a:p>
            <a:r>
              <a:rPr lang="en-US" dirty="0">
                <a:solidFill>
                  <a:schemeClr val="tx1"/>
                </a:solidFill>
              </a:rPr>
              <a:t>January 12, 2024</a:t>
            </a:r>
          </a:p>
          <a:p>
            <a:pPr lvl="1"/>
            <a:r>
              <a:rPr lang="en-US" dirty="0">
                <a:solidFill>
                  <a:schemeClr val="tx1"/>
                </a:solidFill>
              </a:rPr>
              <a:t>Complete the Toolkit located in </a:t>
            </a:r>
            <a:r>
              <a:rPr lang="en-US" dirty="0" err="1">
                <a:solidFill>
                  <a:schemeClr val="tx1"/>
                </a:solidFill>
              </a:rPr>
              <a:t>EdPlan</a:t>
            </a:r>
            <a:endParaRPr lang="en-US" dirty="0">
              <a:solidFill>
                <a:schemeClr val="tx1"/>
              </a:solidFill>
            </a:endParaRPr>
          </a:p>
          <a:p>
            <a:endParaRPr lang="en-US" dirty="0">
              <a:solidFill>
                <a:schemeClr val="tx1"/>
              </a:solidFill>
            </a:endParaRPr>
          </a:p>
          <a:p>
            <a:r>
              <a:rPr lang="en-US" dirty="0">
                <a:solidFill>
                  <a:schemeClr val="tx1"/>
                </a:solidFill>
              </a:rPr>
              <a:t>March 31, 2024</a:t>
            </a:r>
          </a:p>
          <a:p>
            <a:pPr lvl="1"/>
            <a:r>
              <a:rPr lang="en-US" dirty="0">
                <a:solidFill>
                  <a:schemeClr val="tx1"/>
                </a:solidFill>
              </a:rPr>
              <a:t>First Progress Review</a:t>
            </a:r>
          </a:p>
          <a:p>
            <a:pPr marL="457200" lvl="1" indent="0">
              <a:buNone/>
            </a:pPr>
            <a:r>
              <a:rPr lang="en-US" dirty="0">
                <a:solidFill>
                  <a:schemeClr val="tx1"/>
                </a:solidFill>
              </a:rPr>
              <a:t> </a:t>
            </a:r>
          </a:p>
          <a:p>
            <a:r>
              <a:rPr lang="en-US" dirty="0">
                <a:solidFill>
                  <a:schemeClr val="tx1"/>
                </a:solidFill>
              </a:rPr>
              <a:t>May 31, 2024</a:t>
            </a:r>
          </a:p>
          <a:p>
            <a:pPr lvl="1"/>
            <a:r>
              <a:rPr lang="en-US" dirty="0">
                <a:solidFill>
                  <a:schemeClr val="tx1"/>
                </a:solidFill>
              </a:rPr>
              <a:t>Final Progress Review</a:t>
            </a:r>
          </a:p>
          <a:p>
            <a:pPr lvl="1"/>
            <a:r>
              <a:rPr lang="en-US" dirty="0">
                <a:solidFill>
                  <a:schemeClr val="tx1"/>
                </a:solidFill>
              </a:rPr>
              <a:t>Professional Development</a:t>
            </a:r>
          </a:p>
          <a:p>
            <a:pPr lvl="1"/>
            <a:endParaRPr lang="en-US" dirty="0"/>
          </a:p>
          <a:p>
            <a:pPr marL="457200" lvl="1" indent="0">
              <a:buNone/>
            </a:pPr>
            <a:endParaRPr lang="en-US" dirty="0"/>
          </a:p>
        </p:txBody>
      </p:sp>
      <p:sp>
        <p:nvSpPr>
          <p:cNvPr id="5" name="Slide Number Placeholder 4">
            <a:extLst>
              <a:ext uri="{FF2B5EF4-FFF2-40B4-BE49-F238E27FC236}">
                <a16:creationId xmlns:a16="http://schemas.microsoft.com/office/drawing/2014/main" id="{82F29925-B94D-43A1-BC38-A792FB0E3FB5}"/>
              </a:ext>
            </a:extLst>
          </p:cNvPr>
          <p:cNvSpPr>
            <a:spLocks noGrp="1"/>
          </p:cNvSpPr>
          <p:nvPr>
            <p:ph type="sldNum" sz="quarter" idx="12"/>
          </p:nvPr>
        </p:nvSpPr>
        <p:spPr>
          <a:xfrm>
            <a:off x="-2229371" y="6334919"/>
            <a:ext cx="2743200" cy="365125"/>
          </a:xfrm>
        </p:spPr>
        <p:txBody>
          <a:bodyPr>
            <a:normAutofit/>
          </a:bodyPr>
          <a:lstStyle/>
          <a:p>
            <a:pPr>
              <a:spcAft>
                <a:spcPts val="600"/>
              </a:spcAft>
            </a:pPr>
            <a:fld id="{D5CA4161-6EC3-4748-B7F3-82EA64CE3DD4}" type="slidenum">
              <a:rPr lang="en-US" smtClean="0">
                <a:solidFill>
                  <a:schemeClr val="bg1"/>
                </a:solidFill>
              </a:rPr>
              <a:pPr>
                <a:spcAft>
                  <a:spcPts val="600"/>
                </a:spcAft>
              </a:pPr>
              <a:t>52</a:t>
            </a:fld>
            <a:endParaRPr lang="en-US" dirty="0">
              <a:solidFill>
                <a:schemeClr val="bg1"/>
              </a:solidFill>
            </a:endParaRPr>
          </a:p>
        </p:txBody>
      </p:sp>
      <p:sp>
        <p:nvSpPr>
          <p:cNvPr id="4" name="Footer Placeholder 3">
            <a:extLst>
              <a:ext uri="{FF2B5EF4-FFF2-40B4-BE49-F238E27FC236}">
                <a16:creationId xmlns:a16="http://schemas.microsoft.com/office/drawing/2014/main" id="{E6127BEC-9C86-4B2B-B2B7-380C0E6F0857}"/>
              </a:ext>
            </a:extLst>
          </p:cNvPr>
          <p:cNvSpPr>
            <a:spLocks noGrp="1"/>
          </p:cNvSpPr>
          <p:nvPr>
            <p:ph type="ftr" sz="quarter" idx="11"/>
          </p:nvPr>
        </p:nvSpPr>
        <p:spPr>
          <a:xfrm>
            <a:off x="513829" y="6363318"/>
            <a:ext cx="1802842" cy="365125"/>
          </a:xfrm>
        </p:spPr>
        <p:txBody>
          <a:bodyPr/>
          <a:lstStyle/>
          <a:p>
            <a:r>
              <a:rPr lang="en-US">
                <a:solidFill>
                  <a:schemeClr val="bg1"/>
                </a:solidFill>
              </a:rPr>
              <a:t>Indicators 11,12 &amp; 13</a:t>
            </a:r>
            <a:endParaRPr lang="en-US" dirty="0">
              <a:solidFill>
                <a:schemeClr val="bg1"/>
              </a:solidFill>
            </a:endParaRPr>
          </a:p>
        </p:txBody>
      </p:sp>
    </p:spTree>
    <p:extLst>
      <p:ext uri="{BB962C8B-B14F-4D97-AF65-F5344CB8AC3E}">
        <p14:creationId xmlns:p14="http://schemas.microsoft.com/office/powerpoint/2010/main" val="2106023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Recap</a:t>
            </a:r>
          </a:p>
        </p:txBody>
      </p:sp>
    </p:spTree>
    <p:extLst>
      <p:ext uri="{BB962C8B-B14F-4D97-AF65-F5344CB8AC3E}">
        <p14:creationId xmlns:p14="http://schemas.microsoft.com/office/powerpoint/2010/main" val="2832248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Activities</a:t>
            </a:r>
          </a:p>
        </p:txBody>
      </p:sp>
      <p:sp>
        <p:nvSpPr>
          <p:cNvPr id="4" name="Footer Placeholder 3"/>
          <p:cNvSpPr>
            <a:spLocks noGrp="1"/>
          </p:cNvSpPr>
          <p:nvPr>
            <p:ph type="ftr" sz="quarter" idx="11"/>
          </p:nvPr>
        </p:nvSpPr>
        <p:spPr>
          <a:xfrm rot="5400000">
            <a:off x="-1828800" y="1984248"/>
            <a:ext cx="4114800" cy="365125"/>
          </a:xfrm>
        </p:spPr>
        <p:txBody>
          <a:bodyPr>
            <a:normAutofit/>
          </a:bodyPr>
          <a:lstStyle/>
          <a:p>
            <a:pPr>
              <a:spcAft>
                <a:spcPts val="600"/>
              </a:spcAft>
            </a:pPr>
            <a:r>
              <a:rPr lang="en-US" sz="1100">
                <a:solidFill>
                  <a:srgbClr val="FFFFFF"/>
                </a:solidFill>
              </a:rPr>
              <a:t>Indicators 11,12 &amp; 13</a:t>
            </a:r>
          </a:p>
        </p:txBody>
      </p:sp>
      <p:sp>
        <p:nvSpPr>
          <p:cNvPr id="5" name="Slide Number Placeholder 4"/>
          <p:cNvSpPr>
            <a:spLocks noGrp="1"/>
          </p:cNvSpPr>
          <p:nvPr>
            <p:ph type="sldNum" sz="quarter" idx="12"/>
          </p:nvPr>
        </p:nvSpPr>
        <p:spPr>
          <a:xfrm>
            <a:off x="11704320" y="6455664"/>
            <a:ext cx="448056" cy="365125"/>
          </a:xfrm>
        </p:spPr>
        <p:txBody>
          <a:bodyPr>
            <a:normAutofit/>
          </a:bodyPr>
          <a:lstStyle/>
          <a:p>
            <a:pPr>
              <a:spcAft>
                <a:spcPts val="600"/>
              </a:spcAft>
            </a:pPr>
            <a:fld id="{D5CA4161-6EC3-4748-B7F3-82EA64CE3DD4}" type="slidenum">
              <a:rPr lang="en-US" sz="1100">
                <a:solidFill>
                  <a:schemeClr val="tx1">
                    <a:lumMod val="50000"/>
                    <a:lumOff val="50000"/>
                  </a:schemeClr>
                </a:solidFill>
              </a:rPr>
              <a:pPr>
                <a:spcAft>
                  <a:spcPts val="600"/>
                </a:spcAft>
              </a:pPr>
              <a:t>54</a:t>
            </a:fld>
            <a:endParaRPr lang="en-US" sz="1100">
              <a:solidFill>
                <a:schemeClr val="tx1">
                  <a:lumMod val="50000"/>
                  <a:lumOff val="50000"/>
                </a:schemeClr>
              </a:solidFill>
            </a:endParaRPr>
          </a:p>
        </p:txBody>
      </p:sp>
      <p:graphicFrame>
        <p:nvGraphicFramePr>
          <p:cNvPr id="29" name="Content Placeholder 2">
            <a:extLst>
              <a:ext uri="{FF2B5EF4-FFF2-40B4-BE49-F238E27FC236}">
                <a16:creationId xmlns:a16="http://schemas.microsoft.com/office/drawing/2014/main" id="{36F7C6F9-9B15-451F-A168-076496C7BDA0}"/>
              </a:ext>
            </a:extLst>
          </p:cNvPr>
          <p:cNvGraphicFramePr>
            <a:graphicFrameLocks noGrp="1"/>
          </p:cNvGraphicFramePr>
          <p:nvPr>
            <p:ph idx="1"/>
            <p:extLst>
              <p:ext uri="{D42A27DB-BD31-4B8C-83A1-F6EECF244321}">
                <p14:modId xmlns:p14="http://schemas.microsoft.com/office/powerpoint/2010/main" val="2892762651"/>
              </p:ext>
            </p:extLst>
          </p:nvPr>
        </p:nvGraphicFramePr>
        <p:xfrm>
          <a:off x="4905052" y="212035"/>
          <a:ext cx="7088165" cy="7396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114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Contact Information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2003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346"/>
            <a:ext cx="12192000" cy="1325563"/>
          </a:xfrm>
          <a:solidFill>
            <a:schemeClr val="accent5"/>
          </a:solidFill>
          <a:ln>
            <a:noFill/>
          </a:ln>
        </p:spPr>
        <p:style>
          <a:lnRef idx="0">
            <a:scrgbClr r="0" g="0" b="0"/>
          </a:lnRef>
          <a:fillRef idx="0">
            <a:scrgbClr r="0" g="0" b="0"/>
          </a:fillRef>
          <a:effectRef idx="0">
            <a:scrgbClr r="0" g="0" b="0"/>
          </a:effectRef>
          <a:fontRef idx="minor">
            <a:schemeClr val="lt1"/>
          </a:fontRef>
        </p:style>
        <p:txBody>
          <a:bodyPr/>
          <a:lstStyle/>
          <a:p>
            <a:r>
              <a:rPr lang="en-US" dirty="0"/>
              <a:t>Contact Information: Data Team</a:t>
            </a:r>
          </a:p>
        </p:txBody>
      </p:sp>
      <p:sp>
        <p:nvSpPr>
          <p:cNvPr id="5" name="Slide Number Placeholder 4"/>
          <p:cNvSpPr>
            <a:spLocks noGrp="1"/>
          </p:cNvSpPr>
          <p:nvPr>
            <p:ph type="sldNum" sz="quarter" idx="12"/>
          </p:nvPr>
        </p:nvSpPr>
        <p:spPr/>
        <p:txBody>
          <a:bodyPr/>
          <a:lstStyle/>
          <a:p>
            <a:fld id="{D5CA4161-6EC3-4748-B7F3-82EA64CE3DD4}" type="slidenum">
              <a:rPr lang="en-US" smtClean="0"/>
              <a:pPr/>
              <a:t>56</a:t>
            </a:fld>
            <a:endParaRPr lang="en-US" dirty="0"/>
          </a:p>
        </p:txBody>
      </p:sp>
      <p:sp>
        <p:nvSpPr>
          <p:cNvPr id="10" name="TextBox 9">
            <a:extLst>
              <a:ext uri="{FF2B5EF4-FFF2-40B4-BE49-F238E27FC236}">
                <a16:creationId xmlns:a16="http://schemas.microsoft.com/office/drawing/2014/main" id="{5CC74BF1-5AF5-4CB1-9D54-0113DAA55B6B}"/>
              </a:ext>
            </a:extLst>
          </p:cNvPr>
          <p:cNvSpPr txBox="1"/>
          <p:nvPr/>
        </p:nvSpPr>
        <p:spPr>
          <a:xfrm>
            <a:off x="516468" y="1593909"/>
            <a:ext cx="11085505" cy="4031873"/>
          </a:xfrm>
          <a:prstGeom prst="rect">
            <a:avLst/>
          </a:prstGeom>
          <a:noFill/>
        </p:spPr>
        <p:txBody>
          <a:bodyPr wrap="square" rtlCol="0">
            <a:spAutoFit/>
          </a:bodyPr>
          <a:lstStyle/>
          <a:p>
            <a:r>
              <a:rPr lang="en-US" sz="2000" dirty="0">
                <a:solidFill>
                  <a:schemeClr val="tx2"/>
                </a:solidFill>
              </a:rPr>
              <a:t>Travis Thompson</a:t>
            </a:r>
          </a:p>
          <a:p>
            <a:r>
              <a:rPr lang="en-US" sz="2000" dirty="0">
                <a:solidFill>
                  <a:schemeClr val="tx2"/>
                </a:solidFill>
              </a:rPr>
              <a:t>Project Manager of Data </a:t>
            </a:r>
          </a:p>
          <a:p>
            <a:r>
              <a:rPr lang="en-US" sz="2000" dirty="0">
                <a:solidFill>
                  <a:schemeClr val="tx2"/>
                </a:solidFill>
                <a:hlinkClick r:id="rId3">
                  <a:extLst>
                    <a:ext uri="{A12FA001-AC4F-418D-AE19-62706E023703}">
                      <ahyp:hlinkClr xmlns:ahyp="http://schemas.microsoft.com/office/drawing/2018/hyperlinkcolor" val="tx"/>
                    </a:ext>
                  </a:extLst>
                </a:hlinkClick>
              </a:rPr>
              <a:t>Travis.Thompson@sde.ok.gov</a:t>
            </a:r>
            <a:endParaRPr lang="en-US" sz="2000" dirty="0">
              <a:solidFill>
                <a:schemeClr val="tx2"/>
              </a:solidFill>
            </a:endParaRPr>
          </a:p>
          <a:p>
            <a:r>
              <a:rPr lang="en-US" sz="2000" dirty="0">
                <a:solidFill>
                  <a:schemeClr val="tx2"/>
                </a:solidFill>
              </a:rPr>
              <a:t>405-522-5203</a:t>
            </a:r>
          </a:p>
          <a:p>
            <a:endParaRPr lang="en-US" sz="2000" dirty="0">
              <a:solidFill>
                <a:schemeClr val="tx2"/>
              </a:solidFill>
            </a:endParaRPr>
          </a:p>
          <a:p>
            <a:endParaRPr lang="en-US" sz="2000" dirty="0">
              <a:solidFill>
                <a:schemeClr val="tx2"/>
              </a:solidFill>
            </a:endParaRPr>
          </a:p>
          <a:p>
            <a:r>
              <a:rPr lang="en-US" sz="2000" dirty="0">
                <a:solidFill>
                  <a:schemeClr val="tx2"/>
                </a:solidFill>
              </a:rPr>
              <a:t>Brooks Sawyer</a:t>
            </a:r>
          </a:p>
          <a:p>
            <a:r>
              <a:rPr lang="en-US" sz="2000" dirty="0">
                <a:solidFill>
                  <a:schemeClr val="tx2"/>
                </a:solidFill>
              </a:rPr>
              <a:t>Specialist of Data</a:t>
            </a:r>
          </a:p>
          <a:p>
            <a:r>
              <a:rPr lang="en-US" sz="2000" u="sng" dirty="0">
                <a:solidFill>
                  <a:schemeClr val="tx2"/>
                </a:solidFill>
              </a:rPr>
              <a:t>Brooks.Sawyer</a:t>
            </a:r>
            <a:r>
              <a:rPr lang="en-US" sz="2000" dirty="0">
                <a:solidFill>
                  <a:schemeClr val="tx2"/>
                </a:solidFill>
                <a:hlinkClick r:id="rId4">
                  <a:extLst>
                    <a:ext uri="{A12FA001-AC4F-418D-AE19-62706E023703}">
                      <ahyp:hlinkClr xmlns:ahyp="http://schemas.microsoft.com/office/drawing/2018/hyperlinkcolor" val="tx"/>
                    </a:ext>
                  </a:extLst>
                </a:hlinkClick>
              </a:rPr>
              <a:t>@sde.ok.gov</a:t>
            </a:r>
            <a:r>
              <a:rPr lang="en-US" sz="2000" dirty="0">
                <a:solidFill>
                  <a:schemeClr val="tx2"/>
                </a:solidFill>
              </a:rPr>
              <a:t>	   						                   405-521-4871</a:t>
            </a:r>
          </a:p>
          <a:p>
            <a:endParaRPr lang="en-US" sz="2400" dirty="0">
              <a:solidFill>
                <a:schemeClr val="tx2"/>
              </a:solidFill>
            </a:endParaRPr>
          </a:p>
          <a:p>
            <a:pPr algn="r"/>
            <a:endParaRPr lang="en-US" sz="3200" dirty="0">
              <a:solidFill>
                <a:schemeClr val="tx2"/>
              </a:solidFill>
            </a:endParaRPr>
          </a:p>
        </p:txBody>
      </p:sp>
      <p:sp>
        <p:nvSpPr>
          <p:cNvPr id="3" name="Footer Placeholder 2">
            <a:extLst>
              <a:ext uri="{FF2B5EF4-FFF2-40B4-BE49-F238E27FC236}">
                <a16:creationId xmlns:a16="http://schemas.microsoft.com/office/drawing/2014/main" id="{E0BE48A3-277E-4055-862D-90E64792F3C5}"/>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36981483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192000" cy="1325563"/>
          </a:xfrm>
        </p:spPr>
        <p:style>
          <a:lnRef idx="3">
            <a:schemeClr val="lt1"/>
          </a:lnRef>
          <a:fillRef idx="1">
            <a:schemeClr val="accent2"/>
          </a:fillRef>
          <a:effectRef idx="1">
            <a:schemeClr val="accent2"/>
          </a:effectRef>
          <a:fontRef idx="minor">
            <a:schemeClr val="lt1"/>
          </a:fontRef>
        </p:style>
        <p:txBody>
          <a:bodyPr/>
          <a:lstStyle/>
          <a:p>
            <a:r>
              <a:rPr lang="en-US" dirty="0"/>
              <a:t>Contact Information: Compliance Team</a:t>
            </a:r>
          </a:p>
        </p:txBody>
      </p:sp>
      <p:sp>
        <p:nvSpPr>
          <p:cNvPr id="5" name="Slide Number Placeholder 4"/>
          <p:cNvSpPr>
            <a:spLocks noGrp="1"/>
          </p:cNvSpPr>
          <p:nvPr>
            <p:ph type="sldNum" sz="quarter" idx="12"/>
          </p:nvPr>
        </p:nvSpPr>
        <p:spPr/>
        <p:txBody>
          <a:bodyPr/>
          <a:lstStyle/>
          <a:p>
            <a:fld id="{D5CA4161-6EC3-4748-B7F3-82EA64CE3DD4}" type="slidenum">
              <a:rPr lang="en-US" smtClean="0"/>
              <a:pPr/>
              <a:t>57</a:t>
            </a:fld>
            <a:endParaRPr lang="en-US" dirty="0"/>
          </a:p>
        </p:txBody>
      </p:sp>
      <p:sp>
        <p:nvSpPr>
          <p:cNvPr id="3" name="TextBox 2">
            <a:extLst>
              <a:ext uri="{FF2B5EF4-FFF2-40B4-BE49-F238E27FC236}">
                <a16:creationId xmlns:a16="http://schemas.microsoft.com/office/drawing/2014/main" id="{4DBCFD26-3839-4514-96C4-BD1BA696F1C7}"/>
              </a:ext>
            </a:extLst>
          </p:cNvPr>
          <p:cNvSpPr txBox="1"/>
          <p:nvPr/>
        </p:nvSpPr>
        <p:spPr>
          <a:xfrm>
            <a:off x="424206" y="1812022"/>
            <a:ext cx="11368726" cy="5909310"/>
          </a:xfrm>
          <a:prstGeom prst="rect">
            <a:avLst/>
          </a:prstGeom>
          <a:noFill/>
        </p:spPr>
        <p:txBody>
          <a:bodyPr wrap="square" rtlCol="0">
            <a:spAutoFit/>
          </a:bodyPr>
          <a:lstStyle/>
          <a:p>
            <a:r>
              <a:rPr lang="en-US" sz="2000" dirty="0">
                <a:solidFill>
                  <a:schemeClr val="tx2"/>
                </a:solidFill>
              </a:rPr>
              <a:t>Felica Denton</a:t>
            </a:r>
          </a:p>
          <a:p>
            <a:r>
              <a:rPr lang="en-US" sz="2000" dirty="0">
                <a:solidFill>
                  <a:schemeClr val="tx2"/>
                </a:solidFill>
              </a:rPr>
              <a:t>Fiscal Monitoring Coordinator				</a:t>
            </a:r>
          </a:p>
          <a:p>
            <a:r>
              <a:rPr lang="en-US" sz="2000" dirty="0">
                <a:solidFill>
                  <a:schemeClr val="tx2"/>
                </a:solidFill>
                <a:hlinkClick r:id="rId3">
                  <a:extLst>
                    <a:ext uri="{A12FA001-AC4F-418D-AE19-62706E023703}">
                      <ahyp:hlinkClr xmlns:ahyp="http://schemas.microsoft.com/office/drawing/2018/hyperlinkcolor" val="tx"/>
                    </a:ext>
                  </a:extLst>
                </a:hlinkClick>
              </a:rPr>
              <a:t>Felica.Denton@sde.ok.gov</a:t>
            </a:r>
            <a:r>
              <a:rPr lang="en-US" sz="2000" dirty="0">
                <a:solidFill>
                  <a:schemeClr val="tx2"/>
                </a:solidFill>
              </a:rPr>
              <a:t> 	</a:t>
            </a:r>
          </a:p>
          <a:p>
            <a:r>
              <a:rPr lang="en-US" sz="2000" dirty="0">
                <a:solidFill>
                  <a:schemeClr val="tx2"/>
                </a:solidFill>
              </a:rPr>
              <a:t>405-522-9562</a:t>
            </a:r>
          </a:p>
          <a:p>
            <a:endParaRPr lang="en-US" sz="2000" dirty="0">
              <a:solidFill>
                <a:schemeClr val="tx2"/>
              </a:solidFill>
            </a:endParaRPr>
          </a:p>
          <a:p>
            <a:r>
              <a:rPr lang="en-US" sz="2000" dirty="0">
                <a:solidFill>
                  <a:schemeClr val="tx2"/>
                </a:solidFill>
              </a:rPr>
              <a:t>Megan Withers</a:t>
            </a:r>
          </a:p>
          <a:p>
            <a:r>
              <a:rPr lang="en-US" sz="2000" dirty="0">
                <a:solidFill>
                  <a:schemeClr val="tx2"/>
                </a:solidFill>
              </a:rPr>
              <a:t>Project Manager, Early Childhood</a:t>
            </a:r>
          </a:p>
          <a:p>
            <a:r>
              <a:rPr lang="en-US" sz="2000" u="sng" dirty="0">
                <a:solidFill>
                  <a:schemeClr val="tx2"/>
                </a:solidFill>
              </a:rPr>
              <a:t>Megan.Withers@sde.ok.gov</a:t>
            </a:r>
          </a:p>
          <a:p>
            <a:r>
              <a:rPr lang="en-US" sz="2000" dirty="0">
                <a:solidFill>
                  <a:schemeClr val="tx2"/>
                </a:solidFill>
              </a:rPr>
              <a:t>405-522-5168</a:t>
            </a:r>
          </a:p>
          <a:p>
            <a:endParaRPr lang="en-US" sz="2000" dirty="0">
              <a:solidFill>
                <a:schemeClr val="tx2"/>
              </a:solidFill>
              <a:highlight>
                <a:srgbClr val="FFFF00"/>
              </a:highlight>
            </a:endParaRPr>
          </a:p>
          <a:p>
            <a:r>
              <a:rPr lang="en-US" sz="2000" dirty="0">
                <a:solidFill>
                  <a:schemeClr val="tx2"/>
                </a:solidFill>
              </a:rPr>
              <a:t>Tina Spence</a:t>
            </a:r>
          </a:p>
          <a:p>
            <a:r>
              <a:rPr lang="en-US" sz="2000" dirty="0">
                <a:solidFill>
                  <a:schemeClr val="tx2"/>
                </a:solidFill>
              </a:rPr>
              <a:t>Assistant Program Director of Special Education Services</a:t>
            </a:r>
          </a:p>
          <a:p>
            <a:r>
              <a:rPr lang="en-US" sz="2000" dirty="0">
                <a:solidFill>
                  <a:schemeClr val="tx2"/>
                </a:solidFill>
                <a:hlinkClick r:id="rId4">
                  <a:extLst>
                    <a:ext uri="{A12FA001-AC4F-418D-AE19-62706E023703}">
                      <ahyp:hlinkClr xmlns:ahyp="http://schemas.microsoft.com/office/drawing/2018/hyperlinkcolor" val="tx"/>
                    </a:ext>
                  </a:extLst>
                </a:hlinkClick>
              </a:rPr>
              <a:t>Tina.Spence@sde.ok.gov</a:t>
            </a:r>
            <a:endParaRPr lang="en-US" sz="2000" dirty="0">
              <a:solidFill>
                <a:schemeClr val="tx2"/>
              </a:solidFill>
            </a:endParaRPr>
          </a:p>
          <a:p>
            <a:r>
              <a:rPr lang="en-US" sz="2000" dirty="0">
                <a:solidFill>
                  <a:schemeClr val="tx2"/>
                </a:solidFill>
              </a:rPr>
              <a:t>405-521-4513</a:t>
            </a:r>
          </a:p>
          <a:p>
            <a:endParaRPr lang="en-US" sz="2000" dirty="0">
              <a:solidFill>
                <a:schemeClr val="tx2"/>
              </a:solidFill>
              <a:highlight>
                <a:srgbClr val="FFFF00"/>
              </a:highlight>
            </a:endParaRPr>
          </a:p>
          <a:p>
            <a:endParaRPr lang="en-US" sz="2000" dirty="0">
              <a:solidFill>
                <a:schemeClr val="tx2"/>
              </a:solidFill>
              <a:highlight>
                <a:srgbClr val="FFFF00"/>
              </a:highlight>
            </a:endParaRPr>
          </a:p>
          <a:p>
            <a:endParaRPr lang="en-US" sz="2000" dirty="0">
              <a:solidFill>
                <a:schemeClr val="tx2"/>
              </a:solidFill>
              <a:highlight>
                <a:srgbClr val="FFFF00"/>
              </a:highlight>
            </a:endParaRPr>
          </a:p>
          <a:p>
            <a:endParaRPr lang="en-US" sz="2000" dirty="0">
              <a:solidFill>
                <a:schemeClr val="tx2"/>
              </a:solidFill>
              <a:highlight>
                <a:srgbClr val="FFFF00"/>
              </a:highlight>
            </a:endParaRPr>
          </a:p>
          <a:p>
            <a:endParaRPr lang="en-US" dirty="0"/>
          </a:p>
        </p:txBody>
      </p:sp>
      <p:sp>
        <p:nvSpPr>
          <p:cNvPr id="4" name="Footer Placeholder 3">
            <a:extLst>
              <a:ext uri="{FF2B5EF4-FFF2-40B4-BE49-F238E27FC236}">
                <a16:creationId xmlns:a16="http://schemas.microsoft.com/office/drawing/2014/main" id="{D1EEFE84-0A21-4621-856C-197CFCDAF2EA}"/>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361636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40A0354-C8A0-742E-8A70-F462FF2BA9E4}"/>
              </a:ext>
            </a:extLst>
          </p:cNvPr>
          <p:cNvPicPr>
            <a:picLocks noChangeAspect="1"/>
          </p:cNvPicPr>
          <p:nvPr/>
        </p:nvPicPr>
        <p:blipFill rotWithShape="1">
          <a:blip r:embed="rId3">
            <a:duotone>
              <a:prstClr val="black"/>
              <a:schemeClr val="tx2">
                <a:tint val="45000"/>
                <a:satMod val="400000"/>
              </a:schemeClr>
            </a:duotone>
            <a:alphaModFix amt="25000"/>
          </a:blip>
          <a:srcRect t="15011" b="719"/>
          <a:stretch/>
        </p:blipFill>
        <p:spPr>
          <a:xfrm>
            <a:off x="20" y="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dirty="0"/>
              <a:t>Exception: Tiered Process</a:t>
            </a:r>
          </a:p>
        </p:txBody>
      </p:sp>
      <p:sp>
        <p:nvSpPr>
          <p:cNvPr id="5" name="Slide Number Placeholder 4"/>
          <p:cNvSpPr>
            <a:spLocks noGrp="1"/>
          </p:cNvSpPr>
          <p:nvPr>
            <p:ph type="sldNum" sz="quarter" idx="12"/>
          </p:nvPr>
        </p:nvSpPr>
        <p:spPr>
          <a:xfrm>
            <a:off x="132829" y="6392445"/>
            <a:ext cx="381000" cy="358157"/>
          </a:xfrm>
        </p:spPr>
        <p:txBody>
          <a:bodyPr>
            <a:normAutofit/>
          </a:bodyPr>
          <a:lstStyle/>
          <a:p>
            <a:pPr>
              <a:spcAft>
                <a:spcPts val="600"/>
              </a:spcAft>
            </a:pPr>
            <a:fld id="{D5CA4161-6EC3-4748-B7F3-82EA64CE3DD4}" type="slidenum">
              <a:rPr lang="en-US">
                <a:solidFill>
                  <a:schemeClr val="tx2"/>
                </a:solidFill>
              </a:rPr>
              <a:pPr>
                <a:spcAft>
                  <a:spcPts val="600"/>
                </a:spcAft>
              </a:pPr>
              <a:t>6</a:t>
            </a:fld>
            <a:endParaRPr lang="en-US" dirty="0">
              <a:solidFill>
                <a:schemeClr val="tx2"/>
              </a:solidFill>
            </a:endParaRPr>
          </a:p>
        </p:txBody>
      </p:sp>
      <p:graphicFrame>
        <p:nvGraphicFramePr>
          <p:cNvPr id="27" name="Content Placeholder 2">
            <a:extLst>
              <a:ext uri="{FF2B5EF4-FFF2-40B4-BE49-F238E27FC236}">
                <a16:creationId xmlns:a16="http://schemas.microsoft.com/office/drawing/2014/main" id="{74C94584-EF3E-BB5E-EFF0-0D7E4F335F07}"/>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E8639569-BA38-4C3D-BD91-F5EA2AE41049}"/>
              </a:ext>
            </a:extLst>
          </p:cNvPr>
          <p:cNvSpPr>
            <a:spLocks noGrp="1"/>
          </p:cNvSpPr>
          <p:nvPr>
            <p:ph type="ftr" sz="quarter" idx="11"/>
          </p:nvPr>
        </p:nvSpPr>
        <p:spPr>
          <a:xfrm>
            <a:off x="513829" y="6363318"/>
            <a:ext cx="1964328" cy="365125"/>
          </a:xfrm>
        </p:spPr>
        <p:txBody>
          <a:bodyPr/>
          <a:lstStyle/>
          <a:p>
            <a:r>
              <a:rPr lang="en-US" dirty="0">
                <a:solidFill>
                  <a:schemeClr val="tx2"/>
                </a:solidFill>
              </a:rPr>
              <a:t>Indicators 11,12 &amp; 13</a:t>
            </a:r>
          </a:p>
        </p:txBody>
      </p:sp>
    </p:spTree>
    <p:extLst>
      <p:ext uri="{BB962C8B-B14F-4D97-AF65-F5344CB8AC3E}">
        <p14:creationId xmlns:p14="http://schemas.microsoft.com/office/powerpoint/2010/main" val="510594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ACBAC0-CAEA-49F7-AF0D-BC98F94F9493}"/>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marL="342900" indent="-342900" algn="ctr"/>
            <a:r>
              <a:rPr lang="en-US" sz="3700" b="0" kern="1200" dirty="0">
                <a:solidFill>
                  <a:srgbClr val="FFFFFF"/>
                </a:solidFill>
                <a:latin typeface="+mj-lt"/>
                <a:ea typeface="+mj-ea"/>
                <a:cs typeface="+mj-cs"/>
              </a:rPr>
              <a:t>Located on the Special Education Services landing page, with the current Policy &amp; Procedures handbook</a:t>
            </a:r>
          </a:p>
        </p:txBody>
      </p:sp>
      <p:pic>
        <p:nvPicPr>
          <p:cNvPr id="6" name="Picture 2">
            <a:extLst>
              <a:ext uri="{FF2B5EF4-FFF2-40B4-BE49-F238E27FC236}">
                <a16:creationId xmlns:a16="http://schemas.microsoft.com/office/drawing/2014/main" id="{F741F82E-0DE2-43AF-A8C7-AF36687361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490196" y="492573"/>
            <a:ext cx="5880796" cy="588079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825D0E12-2B51-4BD1-B517-533E0484DFB0}"/>
              </a:ext>
            </a:extLst>
          </p:cNvPr>
          <p:cNvSpPr>
            <a:spLocks noGrp="1"/>
          </p:cNvSpPr>
          <p:nvPr>
            <p:ph type="ftr" sz="quarter" idx="11"/>
          </p:nvPr>
        </p:nvSpPr>
        <p:spPr>
          <a:xfrm>
            <a:off x="742950" y="6423024"/>
            <a:ext cx="1813094"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Indicators 11,12 &amp; 13</a:t>
            </a:r>
          </a:p>
        </p:txBody>
      </p:sp>
      <p:sp>
        <p:nvSpPr>
          <p:cNvPr id="5" name="Slide Number Placeholder 4">
            <a:extLst>
              <a:ext uri="{FF2B5EF4-FFF2-40B4-BE49-F238E27FC236}">
                <a16:creationId xmlns:a16="http://schemas.microsoft.com/office/drawing/2014/main" id="{B9F55D6A-96AD-422C-9DE9-5AFFE935C3C2}"/>
              </a:ext>
            </a:extLst>
          </p:cNvPr>
          <p:cNvSpPr>
            <a:spLocks noGrp="1"/>
          </p:cNvSpPr>
          <p:nvPr>
            <p:ph type="sldNum" sz="quarter" idx="12"/>
          </p:nvPr>
        </p:nvSpPr>
        <p:spPr>
          <a:xfrm>
            <a:off x="10926317" y="6423025"/>
            <a:ext cx="771525" cy="365125"/>
          </a:xfrm>
        </p:spPr>
        <p:txBody>
          <a:bodyPr vert="horz" lIns="91440" tIns="45720" rIns="91440" bIns="45720" rtlCol="0" anchor="ctr">
            <a:normAutofit/>
          </a:bodyPr>
          <a:lstStyle/>
          <a:p>
            <a:pPr>
              <a:spcAft>
                <a:spcPts val="600"/>
              </a:spcAft>
            </a:pPr>
            <a:fld id="{D5CA4161-6EC3-4748-B7F3-82EA64CE3DD4}" type="slidenum">
              <a:rPr lang="en-US" smtClean="0">
                <a:solidFill>
                  <a:schemeClr val="tx1">
                    <a:tint val="75000"/>
                  </a:schemeClr>
                </a:solidFill>
              </a:rPr>
              <a:pPr>
                <a:spcAft>
                  <a:spcPts val="600"/>
                </a:spcAft>
              </a:pPr>
              <a:t>7</a:t>
            </a:fld>
            <a:endParaRPr lang="en-US">
              <a:solidFill>
                <a:schemeClr val="tx1">
                  <a:tint val="75000"/>
                </a:schemeClr>
              </a:solidFill>
            </a:endParaRPr>
          </a:p>
        </p:txBody>
      </p:sp>
    </p:spTree>
    <p:extLst>
      <p:ext uri="{BB962C8B-B14F-4D97-AF65-F5344CB8AC3E}">
        <p14:creationId xmlns:p14="http://schemas.microsoft.com/office/powerpoint/2010/main" val="300311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CA4161-6EC3-4748-B7F3-82EA64CE3DD4}" type="slidenum">
              <a:rPr lang="en-US" smtClean="0"/>
              <a:pPr/>
              <a:t>8</a:t>
            </a:fld>
            <a:endParaRPr lang="en-US" dirty="0"/>
          </a:p>
        </p:txBody>
      </p:sp>
      <p:cxnSp>
        <p:nvCxnSpPr>
          <p:cNvPr id="6" name="Straight Connector 5">
            <a:extLst>
              <a:ext uri="{FF2B5EF4-FFF2-40B4-BE49-F238E27FC236}">
                <a16:creationId xmlns:a16="http://schemas.microsoft.com/office/drawing/2014/main" id="{36CEED7D-45CD-467A-B6D5-B04B2EBF05AA}"/>
              </a:ext>
            </a:extLst>
          </p:cNvPr>
          <p:cNvCxnSpPr/>
          <p:nvPr/>
        </p:nvCxnSpPr>
        <p:spPr>
          <a:xfrm>
            <a:off x="258234" y="662976"/>
            <a:ext cx="7227570" cy="7620"/>
          </a:xfrm>
          <a:prstGeom prst="line">
            <a:avLst/>
          </a:prstGeom>
          <a:noFill/>
          <a:ln w="28575" cap="flat" cmpd="sng" algn="ctr">
            <a:solidFill>
              <a:srgbClr val="4F81BD"/>
            </a:solidFill>
            <a:prstDash val="solid"/>
          </a:ln>
          <a:effectLst/>
        </p:spPr>
      </p:cxnSp>
      <p:sp>
        <p:nvSpPr>
          <p:cNvPr id="3" name="Rectangle 3">
            <a:extLst>
              <a:ext uri="{FF2B5EF4-FFF2-40B4-BE49-F238E27FC236}">
                <a16:creationId xmlns:a16="http://schemas.microsoft.com/office/drawing/2014/main" id="{86228899-560D-4DF9-A073-071CD5953098}"/>
              </a:ext>
            </a:extLst>
          </p:cNvPr>
          <p:cNvSpPr>
            <a:spLocks noChangeArrowheads="1"/>
          </p:cNvSpPr>
          <p:nvPr/>
        </p:nvSpPr>
        <p:spPr bwMode="auto">
          <a:xfrm>
            <a:off x="258234" y="914395"/>
            <a:ext cx="11748306"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rPr>
              <a:t>Indicator 11 </a:t>
            </a:r>
            <a:r>
              <a:rPr kumimoji="0" lang="en-US" altLang="en-US" b="0" i="0" u="none" strike="noStrike" cap="none" normalizeH="0" baseline="0" dirty="0">
                <a:ln>
                  <a:noFill/>
                </a:ln>
                <a:solidFill>
                  <a:srgbClr val="464646"/>
                </a:solidFill>
                <a:effectLst/>
                <a:latin typeface="Arial" panose="020B0604020202020204" pitchFamily="34" charset="0"/>
                <a:ea typeface="Calibri" panose="020F0502020204030204" pitchFamily="34" charset="0"/>
              </a:rPr>
              <a:t>Percent of children who were evaluated and eligibility determined within 45 school days of parent consent.</a:t>
            </a:r>
            <a:endParaRPr kumimoji="0" lang="en-US" altLang="en-US" b="0" i="0" u="none" strike="noStrike" cap="none" normalizeH="0" baseline="0" dirty="0">
              <a:ln>
                <a:noFill/>
              </a:ln>
              <a:solidFill>
                <a:srgbClr val="46464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rPr>
              <a:t>Purpose</a:t>
            </a:r>
            <a:endParaRPr kumimoji="0" lang="en-US" altLang="en-US" b="0" i="0" u="none" strike="noStrike" cap="none" normalizeH="0" baseline="0" dirty="0">
              <a:ln>
                <a:noFill/>
              </a:ln>
              <a:solidFill>
                <a:srgbClr val="46464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64646"/>
                </a:solidFill>
                <a:effectLst/>
                <a:latin typeface="Arial" panose="020B0604020202020204" pitchFamily="34" charset="0"/>
                <a:ea typeface="Calibri" panose="020F0502020204030204" pitchFamily="34" charset="0"/>
              </a:rPr>
              <a:t>This district has been notified of noncompliance for indicator 11. Please refer to the Annual District Determination and District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64646"/>
                </a:solidFill>
                <a:effectLst/>
                <a:latin typeface="Arial" panose="020B0604020202020204" pitchFamily="34" charset="0"/>
                <a:ea typeface="Calibri" panose="020F0502020204030204" pitchFamily="34" charset="0"/>
              </a:rPr>
              <a:t> Data Profile for results. Districts are federally required to resolve and address noncompliance at the student and systemic level.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64646"/>
                </a:solidFill>
                <a:effectLst/>
                <a:latin typeface="Arial" panose="020B0604020202020204" pitchFamily="34" charset="0"/>
                <a:ea typeface="Calibri" panose="020F0502020204030204" pitchFamily="34" charset="0"/>
              </a:rPr>
              <a:t>  </a:t>
            </a:r>
            <a:endParaRPr kumimoji="0" lang="en-US" altLang="en-US" b="0" i="0" u="none" strike="noStrike" cap="none" normalizeH="0" baseline="0" dirty="0">
              <a:ln>
                <a:noFill/>
              </a:ln>
              <a:solidFill>
                <a:srgbClr val="46464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rPr>
              <a:t>Address</a:t>
            </a:r>
            <a:r>
              <a:rPr kumimoji="0" lang="en-US" altLang="en-US" b="0" i="0" u="none" strike="noStrike" cap="none" normalizeH="0" baseline="0" dirty="0">
                <a:ln>
                  <a:noFill/>
                </a:ln>
                <a:solidFill>
                  <a:srgbClr val="464646"/>
                </a:solidFill>
                <a:effectLst/>
                <a:latin typeface="Arial" panose="020B0604020202020204" pitchFamily="34" charset="0"/>
                <a:ea typeface="Calibri" panose="020F0502020204030204" pitchFamily="34" charset="0"/>
              </a:rPr>
              <a:t> the Guiding Questions and describe the root cause of noncompliance </a:t>
            </a:r>
            <a:r>
              <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rPr>
              <a:t>(by </a:t>
            </a:r>
            <a:r>
              <a:rPr kumimoji="0" lang="en-US" altLang="en-US" b="1" i="0" u="none" strike="noStrike" cap="none" normalizeH="0" baseline="0" dirty="0" bmk="">
                <a:ln>
                  <a:noFill/>
                </a:ln>
                <a:solidFill>
                  <a:srgbClr val="464646"/>
                </a:solidFill>
                <a:effectLst/>
                <a:latin typeface="Arial" panose="020B0604020202020204" pitchFamily="34" charset="0"/>
                <a:ea typeface="Calibri" panose="020F0502020204030204" pitchFamily="34" charset="0"/>
              </a:rPr>
              <a:t>January 12</a:t>
            </a:r>
            <a:r>
              <a:rPr kumimoji="0" lang="en-US" altLang="en-US" b="1" i="0" u="none" strike="noStrike" cap="none" normalizeH="0" baseline="30000" dirty="0" bmk="">
                <a:ln>
                  <a:noFill/>
                </a:ln>
                <a:solidFill>
                  <a:srgbClr val="464646"/>
                </a:solidFill>
                <a:effectLst/>
                <a:latin typeface="Arial" panose="020B0604020202020204" pitchFamily="34" charset="0"/>
                <a:ea typeface="Calibri" panose="020F0502020204030204" pitchFamily="34" charset="0"/>
              </a:rPr>
              <a:t>th</a:t>
            </a:r>
            <a:r>
              <a:rPr kumimoji="0" lang="en-US" altLang="en-US" b="1" i="0" u="none" strike="noStrike" cap="none" normalizeH="0" baseline="0" dirty="0" bmk="">
                <a:ln>
                  <a:noFill/>
                </a:ln>
                <a:solidFill>
                  <a:srgbClr val="464646"/>
                </a:solidFill>
                <a:effectLst/>
                <a:latin typeface="Arial" panose="020B0604020202020204" pitchFamily="34" charset="0"/>
                <a:ea typeface="Calibri" panose="020F0502020204030204" pitchFamily="34" charset="0"/>
              </a:rPr>
              <a:t>)</a:t>
            </a:r>
            <a:r>
              <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46464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rPr>
              <a:t>Develop</a:t>
            </a:r>
            <a:r>
              <a:rPr kumimoji="0" lang="en-US" altLang="en-US" b="0" i="0" u="none" strike="noStrike" cap="none" normalizeH="0" baseline="0" dirty="0">
                <a:ln>
                  <a:noFill/>
                </a:ln>
                <a:solidFill>
                  <a:srgbClr val="464646"/>
                </a:solidFill>
                <a:effectLst/>
                <a:latin typeface="Arial" panose="020B0604020202020204" pitchFamily="34" charset="0"/>
                <a:ea typeface="Calibri" panose="020F0502020204030204" pitchFamily="34" charset="0"/>
              </a:rPr>
              <a:t> an improvement plan (including professional development aligned to the indicator (</a:t>
            </a:r>
            <a:r>
              <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rPr>
              <a:t>by January 12</a:t>
            </a:r>
            <a:r>
              <a:rPr kumimoji="0" lang="en-US" altLang="en-US" b="1" i="0" u="none" strike="noStrike" cap="none" normalizeH="0" baseline="30000" dirty="0">
                <a:ln>
                  <a:noFill/>
                </a:ln>
                <a:solidFill>
                  <a:srgbClr val="464646"/>
                </a:solidFill>
                <a:effectLst/>
                <a:latin typeface="Arial" panose="020B0604020202020204" pitchFamily="34" charset="0"/>
                <a:ea typeface="Calibri" panose="020F0502020204030204" pitchFamily="34" charset="0"/>
              </a:rPr>
              <a:t>th</a:t>
            </a:r>
            <a:r>
              <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rPr>
              <a:t>).</a:t>
            </a:r>
            <a:endParaRPr kumimoji="0" lang="en-US" altLang="en-US" b="0" i="0" u="none" strike="noStrike" cap="none" normalizeH="0" baseline="0" dirty="0">
              <a:ln>
                <a:noFill/>
              </a:ln>
              <a:solidFill>
                <a:srgbClr val="46464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rPr>
              <a:t>Submit</a:t>
            </a:r>
            <a:r>
              <a:rPr kumimoji="0" lang="en-US" altLang="en-US" b="0" i="0" u="none" strike="noStrike" cap="none" normalizeH="0" baseline="0" dirty="0">
                <a:ln>
                  <a:noFill/>
                </a:ln>
                <a:solidFill>
                  <a:srgbClr val="464646"/>
                </a:solidFill>
                <a:effectLst/>
                <a:latin typeface="Arial" panose="020B0604020202020204" pitchFamily="34" charset="0"/>
                <a:ea typeface="Calibri" panose="020F0502020204030204" pitchFamily="34" charset="0"/>
              </a:rPr>
              <a:t> an assurance statement signed by the Superintendent and Special Education director ensuring correction of noncompliance to 100% in accordance with 34 CFR 300.600(e) </a:t>
            </a:r>
            <a:r>
              <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rPr>
              <a:t>(by January 12</a:t>
            </a:r>
            <a:r>
              <a:rPr kumimoji="0" lang="en-US" altLang="en-US" b="1" i="0" u="none" strike="noStrike" cap="none" normalizeH="0" baseline="30000" dirty="0">
                <a:ln>
                  <a:noFill/>
                </a:ln>
                <a:solidFill>
                  <a:srgbClr val="464646"/>
                </a:solidFill>
                <a:effectLst/>
                <a:latin typeface="Arial" panose="020B0604020202020204" pitchFamily="34" charset="0"/>
                <a:ea typeface="Calibri" panose="020F0502020204030204" pitchFamily="34" charset="0"/>
              </a:rPr>
              <a:t>th</a:t>
            </a:r>
            <a:r>
              <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rPr>
              <a:t>).</a:t>
            </a:r>
            <a:endParaRPr kumimoji="0" lang="en-US" altLang="en-US" b="0" i="0" u="none" strike="noStrike" cap="none" normalizeH="0" baseline="0" dirty="0">
              <a:ln>
                <a:noFill/>
              </a:ln>
              <a:solidFill>
                <a:srgbClr val="46464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rPr>
              <a:t>Review</a:t>
            </a:r>
            <a:r>
              <a:rPr kumimoji="0" lang="en-US" altLang="en-US" b="0" i="0" u="none" strike="noStrike" cap="none" normalizeH="0" baseline="0" dirty="0">
                <a:ln>
                  <a:noFill/>
                </a:ln>
                <a:solidFill>
                  <a:srgbClr val="464646"/>
                </a:solidFill>
                <a:effectLst/>
                <a:latin typeface="Arial" panose="020B0604020202020204" pitchFamily="34" charset="0"/>
                <a:ea typeface="Calibri" panose="020F0502020204030204" pitchFamily="34" charset="0"/>
              </a:rPr>
              <a:t> the progress of the improvement plan twice </a:t>
            </a:r>
            <a:r>
              <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rPr>
              <a:t>(by March 31st and again by May 31st</a:t>
            </a:r>
            <a:r>
              <a:rPr kumimoji="0" lang="en-US" altLang="en-US" b="0" i="0" u="none" strike="noStrike" cap="none" normalizeH="0" baseline="0" dirty="0">
                <a:ln>
                  <a:noFill/>
                </a:ln>
                <a:solidFill>
                  <a:srgbClr val="464646"/>
                </a:solidFill>
                <a:effectLst/>
                <a:latin typeface="Arial" panose="020B0604020202020204" pitchFamily="34" charset="0"/>
                <a:ea typeface="Calibri" panose="020F0502020204030204" pitchFamily="34" charset="0"/>
              </a:rPr>
              <a:t>).</a:t>
            </a:r>
            <a:endParaRPr kumimoji="0" lang="en-US" altLang="en-US" b="0" i="0" u="none" strike="noStrike" cap="none" normalizeH="0" baseline="0" dirty="0">
              <a:ln>
                <a:noFill/>
              </a:ln>
              <a:solidFill>
                <a:srgbClr val="46464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rPr>
              <a:t>Submit</a:t>
            </a:r>
            <a:r>
              <a:rPr kumimoji="0" lang="en-US" altLang="en-US" b="0" i="0" u="none" strike="noStrike" cap="none" normalizeH="0" baseline="0" dirty="0">
                <a:ln>
                  <a:noFill/>
                </a:ln>
                <a:solidFill>
                  <a:srgbClr val="464646"/>
                </a:solidFill>
                <a:effectLst/>
                <a:latin typeface="Arial" panose="020B0604020202020204" pitchFamily="34" charset="0"/>
                <a:ea typeface="Calibri" panose="020F0502020204030204" pitchFamily="34" charset="0"/>
              </a:rPr>
              <a:t> professional development documentation </a:t>
            </a:r>
            <a:r>
              <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rPr>
              <a:t>(summary and sign-in sheets (by May 31</a:t>
            </a:r>
            <a:r>
              <a:rPr kumimoji="0" lang="en-US" altLang="en-US" b="1" i="0" u="none" strike="noStrike" cap="none" normalizeH="0" baseline="30000" dirty="0">
                <a:ln>
                  <a:noFill/>
                </a:ln>
                <a:solidFill>
                  <a:srgbClr val="464646"/>
                </a:solidFill>
                <a:effectLst/>
                <a:latin typeface="Arial" panose="020B0604020202020204" pitchFamily="34" charset="0"/>
                <a:ea typeface="Calibri" panose="020F0502020204030204" pitchFamily="34" charset="0"/>
              </a:rPr>
              <a:t>st</a:t>
            </a:r>
            <a:r>
              <a:rPr kumimoji="0" lang="en-US" altLang="en-US" b="1" i="0" u="none" strike="noStrike" cap="none" normalizeH="0" baseline="0" dirty="0">
                <a:ln>
                  <a:noFill/>
                </a:ln>
                <a:solidFill>
                  <a:srgbClr val="464646"/>
                </a:solidFill>
                <a:effectLst/>
                <a:latin typeface="Arial" panose="020B0604020202020204" pitchFamily="34" charset="0"/>
                <a:ea typeface="Calibri" panose="020F0502020204030204" pitchFamily="34" charset="0"/>
              </a:rPr>
              <a:t>).</a:t>
            </a:r>
          </a:p>
        </p:txBody>
      </p:sp>
      <p:sp>
        <p:nvSpPr>
          <p:cNvPr id="4" name="TextBox 3">
            <a:extLst>
              <a:ext uri="{FF2B5EF4-FFF2-40B4-BE49-F238E27FC236}">
                <a16:creationId xmlns:a16="http://schemas.microsoft.com/office/drawing/2014/main" id="{8D050009-5C2A-44AD-B84F-821029310347}"/>
              </a:ext>
            </a:extLst>
          </p:cNvPr>
          <p:cNvSpPr txBox="1"/>
          <p:nvPr/>
        </p:nvSpPr>
        <p:spPr>
          <a:xfrm>
            <a:off x="516468" y="107700"/>
            <a:ext cx="6082748" cy="461665"/>
          </a:xfrm>
          <a:prstGeom prst="rect">
            <a:avLst/>
          </a:prstGeom>
          <a:noFill/>
        </p:spPr>
        <p:txBody>
          <a:bodyPr wrap="square" rtlCol="0">
            <a:spAutoFit/>
          </a:bodyPr>
          <a:lstStyle/>
          <a:p>
            <a:r>
              <a:rPr lang="en-US" sz="2400" b="1" dirty="0">
                <a:solidFill>
                  <a:schemeClr val="tx2"/>
                </a:solidFill>
              </a:rPr>
              <a:t>Indicator 11 Child Find</a:t>
            </a:r>
          </a:p>
        </p:txBody>
      </p:sp>
      <p:sp>
        <p:nvSpPr>
          <p:cNvPr id="7" name="Footer Placeholder 6">
            <a:extLst>
              <a:ext uri="{FF2B5EF4-FFF2-40B4-BE49-F238E27FC236}">
                <a16:creationId xmlns:a16="http://schemas.microsoft.com/office/drawing/2014/main" id="{7D409DBF-0285-4B3C-BEEA-54BB63501E69}"/>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325160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A61FA6-1B44-4F40-A6BF-BC51756ED45E}"/>
              </a:ext>
            </a:extLst>
          </p:cNvPr>
          <p:cNvSpPr>
            <a:spLocks noGrp="1"/>
          </p:cNvSpPr>
          <p:nvPr>
            <p:ph type="sldNum" sz="quarter" idx="12"/>
          </p:nvPr>
        </p:nvSpPr>
        <p:spPr/>
        <p:txBody>
          <a:bodyPr/>
          <a:lstStyle/>
          <a:p>
            <a:fld id="{D5CA4161-6EC3-4748-B7F3-82EA64CE3DD4}" type="slidenum">
              <a:rPr lang="en-US" smtClean="0"/>
              <a:pPr/>
              <a:t>9</a:t>
            </a:fld>
            <a:endParaRPr lang="en-US" dirty="0"/>
          </a:p>
        </p:txBody>
      </p:sp>
      <p:sp>
        <p:nvSpPr>
          <p:cNvPr id="3" name="Content Placeholder 2">
            <a:extLst>
              <a:ext uri="{FF2B5EF4-FFF2-40B4-BE49-F238E27FC236}">
                <a16:creationId xmlns:a16="http://schemas.microsoft.com/office/drawing/2014/main" id="{BECB164B-31B4-4604-86BD-13D5897EA8B9}"/>
              </a:ext>
            </a:extLst>
          </p:cNvPr>
          <p:cNvSpPr>
            <a:spLocks noGrp="1"/>
          </p:cNvSpPr>
          <p:nvPr>
            <p:ph idx="1"/>
          </p:nvPr>
        </p:nvSpPr>
        <p:spPr>
          <a:xfrm>
            <a:off x="258234" y="861391"/>
            <a:ext cx="11603603" cy="5501927"/>
          </a:xfrm>
        </p:spPr>
        <p:txBody>
          <a:bodyPr>
            <a:normAutofit lnSpcReduction="10000"/>
          </a:bodyPr>
          <a:lstStyle/>
          <a:p>
            <a:pPr marL="0" marR="0" indent="0">
              <a:lnSpc>
                <a:spcPct val="107000"/>
              </a:lnSpc>
              <a:spcBef>
                <a:spcPts val="0"/>
              </a:spcBef>
              <a:spcAft>
                <a:spcPts val="800"/>
              </a:spcAft>
              <a:buNone/>
            </a:pPr>
            <a:r>
              <a:rPr lang="en-US" sz="2000" b="1" dirty="0">
                <a:effectLst/>
                <a:latin typeface="Arial" panose="020B0604020202020204" pitchFamily="34" charset="0"/>
                <a:ea typeface="Calibri" panose="020F0502020204030204" pitchFamily="34" charset="0"/>
              </a:rPr>
              <a:t>Step 2:</a:t>
            </a:r>
            <a:r>
              <a:rPr lang="en-US" sz="2000" dirty="0">
                <a:effectLst/>
                <a:latin typeface="Arial" panose="020B0604020202020204" pitchFamily="34" charset="0"/>
                <a:ea typeface="Calibri" panose="020F0502020204030204" pitchFamily="34" charset="0"/>
              </a:rPr>
              <a:t> As a team, consider why the district did not meet 100% compliance for this indicator by addressing the guiding questions below. Data and other information the team feels is relevant should also be considered.  </a:t>
            </a:r>
            <a:endParaRPr lang="en-US" sz="2000" dirty="0">
              <a:effectLst/>
              <a:latin typeface="Arial" panose="020B0604020202020204" pitchFamily="34" charset="0"/>
              <a:ea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sz="2000" dirty="0">
                <a:effectLst/>
                <a:latin typeface="Arial" panose="020B0604020202020204" pitchFamily="34" charset="0"/>
                <a:ea typeface="Calibri" panose="020F0502020204030204" pitchFamily="34" charset="0"/>
              </a:rPr>
              <a:t>If noncompliant last year for Indicator 11, describe the progress made last school year.  Explain the next steps for improvement.  </a:t>
            </a:r>
            <a:endParaRPr lang="en-US" sz="2000" dirty="0">
              <a:effectLst/>
              <a:latin typeface="Arial" panose="020B0604020202020204" pitchFamily="34" charset="0"/>
              <a:ea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sz="2000" dirty="0">
                <a:effectLst/>
                <a:latin typeface="Arial" panose="020B0604020202020204" pitchFamily="34" charset="0"/>
                <a:ea typeface="Calibri" panose="020F0502020204030204" pitchFamily="34" charset="0"/>
              </a:rPr>
              <a:t>Describe the processes to conduct evaluations that determine the student's strengths and needs if identified as needing an initial evaluation for possible special education services. </a:t>
            </a:r>
            <a:endParaRPr lang="en-US" sz="2000" dirty="0">
              <a:effectLst/>
              <a:latin typeface="Arial" panose="020B0604020202020204" pitchFamily="34" charset="0"/>
              <a:ea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sz="2000" dirty="0">
                <a:effectLst/>
                <a:latin typeface="Arial" panose="020B0604020202020204" pitchFamily="34" charset="0"/>
                <a:ea typeface="Calibri" panose="020F0502020204030204" pitchFamily="34" charset="0"/>
              </a:rPr>
              <a:t>Describe the professional development training provided to staff for initial evaluations and eligibility determinations to ensure compliance with the 45-day time frame.  </a:t>
            </a:r>
            <a:endParaRPr lang="en-US" sz="2000" dirty="0">
              <a:effectLst/>
              <a:latin typeface="Arial" panose="020B0604020202020204" pitchFamily="34" charset="0"/>
              <a:ea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sz="2000" dirty="0">
                <a:effectLst/>
                <a:latin typeface="Arial" panose="020B0604020202020204" pitchFamily="34" charset="0"/>
                <a:ea typeface="Calibri" panose="020F0502020204030204" pitchFamily="34" charset="0"/>
              </a:rPr>
              <a:t>Describe how the Review of Existing Data (REDs) is utilized to document current data that assists the team in identifying the next steps for the student.  </a:t>
            </a:r>
            <a:endParaRPr lang="en-US" sz="2000" dirty="0">
              <a:effectLst/>
              <a:latin typeface="Arial" panose="020B0604020202020204" pitchFamily="34" charset="0"/>
              <a:ea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sz="2000" dirty="0">
                <a:effectLst/>
                <a:latin typeface="Arial" panose="020B0604020202020204" pitchFamily="34" charset="0"/>
                <a:ea typeface="Calibri" panose="020F0502020204030204" pitchFamily="34" charset="0"/>
              </a:rPr>
              <a:t>Describe the staff's procedures to document allowable exceptions to the timeframe 100% of the time.  </a:t>
            </a:r>
          </a:p>
          <a:p>
            <a:pPr marL="342900" marR="0" lvl="0" indent="-342900">
              <a:lnSpc>
                <a:spcPct val="107000"/>
              </a:lnSpc>
              <a:spcBef>
                <a:spcPts val="0"/>
              </a:spcBef>
              <a:spcAft>
                <a:spcPts val="800"/>
              </a:spcAft>
              <a:buFont typeface="+mj-lt"/>
              <a:buAutoNum type="arabicPeriod"/>
            </a:pPr>
            <a:r>
              <a:rPr lang="en-US" sz="2000" dirty="0">
                <a:effectLst/>
                <a:latin typeface="Arial" panose="020B0604020202020204" pitchFamily="34" charset="0"/>
                <a:ea typeface="Calibri" panose="020F0502020204030204" pitchFamily="34" charset="0"/>
              </a:rPr>
              <a:t>Explain the policy and/or procedures for staff detailing the process from the date of parent consent to eligibility.  </a:t>
            </a:r>
            <a:endParaRPr lang="en-US" sz="2000" dirty="0">
              <a:effectLst/>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DDFB5D01-ED0D-47E2-BF13-70C8922B798F}"/>
              </a:ext>
            </a:extLst>
          </p:cNvPr>
          <p:cNvSpPr txBox="1"/>
          <p:nvPr/>
        </p:nvSpPr>
        <p:spPr>
          <a:xfrm>
            <a:off x="294199" y="139844"/>
            <a:ext cx="6082748" cy="461665"/>
          </a:xfrm>
          <a:prstGeom prst="rect">
            <a:avLst/>
          </a:prstGeom>
          <a:noFill/>
        </p:spPr>
        <p:txBody>
          <a:bodyPr wrap="square" rtlCol="0">
            <a:spAutoFit/>
          </a:bodyPr>
          <a:lstStyle/>
          <a:p>
            <a:r>
              <a:rPr lang="en-US" sz="2400" b="1" dirty="0">
                <a:solidFill>
                  <a:schemeClr val="tx2"/>
                </a:solidFill>
              </a:rPr>
              <a:t>Indicator 11 Child Find Actions</a:t>
            </a:r>
          </a:p>
        </p:txBody>
      </p:sp>
      <p:sp>
        <p:nvSpPr>
          <p:cNvPr id="2" name="Footer Placeholder 1">
            <a:extLst>
              <a:ext uri="{FF2B5EF4-FFF2-40B4-BE49-F238E27FC236}">
                <a16:creationId xmlns:a16="http://schemas.microsoft.com/office/drawing/2014/main" id="{DFE5CD97-6CF6-4D0D-B7A8-C982545CECD7}"/>
              </a:ext>
            </a:extLst>
          </p:cNvPr>
          <p:cNvSpPr>
            <a:spLocks noGrp="1"/>
          </p:cNvSpPr>
          <p:nvPr>
            <p:ph type="ftr" sz="quarter" idx="11"/>
          </p:nvPr>
        </p:nvSpPr>
        <p:spPr/>
        <p:txBody>
          <a:bodyPr/>
          <a:lstStyle/>
          <a:p>
            <a:r>
              <a:rPr lang="en-US"/>
              <a:t>Indicators 11,12 &amp; 13</a:t>
            </a:r>
            <a:endParaRPr lang="en-US" dirty="0"/>
          </a:p>
        </p:txBody>
      </p:sp>
    </p:spTree>
    <p:extLst>
      <p:ext uri="{BB962C8B-B14F-4D97-AF65-F5344CB8AC3E}">
        <p14:creationId xmlns:p14="http://schemas.microsoft.com/office/powerpoint/2010/main" val="2036935344"/>
      </p:ext>
    </p:extLst>
  </p:cSld>
  <p:clrMapOvr>
    <a:masterClrMapping/>
  </p:clrMapOvr>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0F039C9F56664A88D0101173A42059" ma:contentTypeVersion="9" ma:contentTypeDescription="Create a new document." ma:contentTypeScope="" ma:versionID="77f692baa54a836138e8c09d991b2015">
  <xsd:schema xmlns:xsd="http://www.w3.org/2001/XMLSchema" xmlns:xs="http://www.w3.org/2001/XMLSchema" xmlns:p="http://schemas.microsoft.com/office/2006/metadata/properties" xmlns:ns2="d5841c04-8ab1-45d0-a7a9-3e2ef1eb0f19" xmlns:ns3="3a219bbd-8a6c-470c-9a77-55c48485a5eb" targetNamespace="http://schemas.microsoft.com/office/2006/metadata/properties" ma:root="true" ma:fieldsID="f0dd72d9d50abf45761025aa60c3fa75" ns2:_="" ns3:_="">
    <xsd:import namespace="d5841c04-8ab1-45d0-a7a9-3e2ef1eb0f19"/>
    <xsd:import namespace="3a219bbd-8a6c-470c-9a77-55c48485a5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41c04-8ab1-45d0-a7a9-3e2ef1eb0f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219bbd-8a6c-470c-9a77-55c48485a5e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A3F46C-AC89-4C25-BF43-A48BFC5C96F1}">
  <ds:schemaRefs>
    <ds:schemaRef ds:uri="http://schemas.microsoft.com/sharepoint/v3/contenttype/forms"/>
  </ds:schemaRefs>
</ds:datastoreItem>
</file>

<file path=customXml/itemProps2.xml><?xml version="1.0" encoding="utf-8"?>
<ds:datastoreItem xmlns:ds="http://schemas.openxmlformats.org/officeDocument/2006/customXml" ds:itemID="{EF90434B-CBE5-4AE1-BB9A-78471F5B267E}">
  <ds:schemaRefs>
    <ds:schemaRef ds:uri="3a219bbd-8a6c-470c-9a77-55c48485a5eb"/>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d5841c04-8ab1-45d0-a7a9-3e2ef1eb0f19"/>
    <ds:schemaRef ds:uri="http://www.w3.org/XML/1998/namespace"/>
    <ds:schemaRef ds:uri="http://purl.org/dc/dcmitype/"/>
  </ds:schemaRefs>
</ds:datastoreItem>
</file>

<file path=customXml/itemProps3.xml><?xml version="1.0" encoding="utf-8"?>
<ds:datastoreItem xmlns:ds="http://schemas.openxmlformats.org/officeDocument/2006/customXml" ds:itemID="{737A70F3-392A-4B33-9836-6CB37D8818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41c04-8ab1-45d0-a7a9-3e2ef1eb0f19"/>
    <ds:schemaRef ds:uri="3a219bbd-8a6c-470c-9a77-55c48485a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2985</TotalTime>
  <Words>2726</Words>
  <Application>Microsoft Office PowerPoint</Application>
  <PresentationFormat>Widescreen</PresentationFormat>
  <Paragraphs>424</Paragraphs>
  <Slides>57</Slides>
  <Notes>57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Calibri</vt:lpstr>
      <vt:lpstr>Office Theme</vt:lpstr>
      <vt:lpstr>Differentiated Monitoring System</vt:lpstr>
      <vt:lpstr>Introduction</vt:lpstr>
      <vt:lpstr>Indicators 11, 12, &amp; 13</vt:lpstr>
      <vt:lpstr>PowerPoint Presentation</vt:lpstr>
      <vt:lpstr>Exception</vt:lpstr>
      <vt:lpstr>Exception: Tiered Process</vt:lpstr>
      <vt:lpstr>Located on the Special Education Services landing page, with the current Policy &amp; Procedures handbook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DDPs for Indicator 11, 12, &amp; 13</vt:lpstr>
      <vt:lpstr>DDPs for Indicator 11, 12, &amp; 13</vt:lpstr>
      <vt:lpstr>Determinations for Indicator 11, 12, &amp; 13</vt:lpstr>
      <vt:lpstr>Determinations for Indicator 11, 12, &amp; 13</vt:lpstr>
      <vt:lpstr>Understanding the Indicators</vt:lpstr>
      <vt:lpstr>PowerPoint Presentation</vt:lpstr>
      <vt:lpstr>PowerPoint Presentation</vt:lpstr>
      <vt:lpstr>PowerPoint Presentation</vt:lpstr>
      <vt:lpstr>PowerPoint Presentation</vt:lpstr>
      <vt:lpstr>Indicator 11</vt:lpstr>
      <vt:lpstr>Consider the Following</vt:lpstr>
      <vt:lpstr>PowerPoint Presentation</vt:lpstr>
      <vt:lpstr>PowerPoint Presentation</vt:lpstr>
      <vt:lpstr>Indicator 12</vt:lpstr>
      <vt:lpstr>Consider the Following</vt:lpstr>
      <vt:lpstr>PowerPoint Presentation</vt:lpstr>
      <vt:lpstr>PowerPoint Presentation</vt:lpstr>
      <vt:lpstr>Indicator 13</vt:lpstr>
      <vt:lpstr>Consider the Following</vt:lpstr>
      <vt:lpstr>PowerPoint Presentation</vt:lpstr>
      <vt:lpstr>PowerPoint Presentation</vt:lpstr>
      <vt:lpstr>Sample Goal </vt:lpstr>
      <vt:lpstr>Sample: Progress Review</vt:lpstr>
      <vt:lpstr>Sample: Progress Review</vt:lpstr>
      <vt:lpstr>Website Updates</vt:lpstr>
      <vt:lpstr>PowerPoint Presentation</vt:lpstr>
      <vt:lpstr>PowerPoint Presentation</vt:lpstr>
      <vt:lpstr>PowerPoint Presentation</vt:lpstr>
      <vt:lpstr>PowerPoint Presentation</vt:lpstr>
      <vt:lpstr>PowerPoint Presentation</vt:lpstr>
      <vt:lpstr>Timelines</vt:lpstr>
      <vt:lpstr>Timelines</vt:lpstr>
      <vt:lpstr>Recap</vt:lpstr>
      <vt:lpstr>Activities</vt:lpstr>
      <vt:lpstr>Contact Information</vt:lpstr>
      <vt:lpstr>Contact Information: Data Team</vt:lpstr>
      <vt:lpstr>Contact Information: Compliance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Felica Denton</cp:lastModifiedBy>
  <cp:revision>239</cp:revision>
  <cp:lastPrinted>2023-11-14T17:22:53Z</cp:lastPrinted>
  <dcterms:created xsi:type="dcterms:W3CDTF">2020-03-05T01:01:19Z</dcterms:created>
  <dcterms:modified xsi:type="dcterms:W3CDTF">2023-12-08T14:14:23Z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0x0101000C0F039C9F56664A88D0101173A42059</vt:lpwstr>
  </property>
</Properties>
</file>