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1" r:id="rId5"/>
    <p:sldId id="258" r:id="rId6"/>
    <p:sldId id="263" r:id="rId7"/>
    <p:sldId id="278" r:id="rId8"/>
    <p:sldId id="265" r:id="rId9"/>
    <p:sldId id="280" r:id="rId10"/>
    <p:sldId id="281" r:id="rId11"/>
    <p:sldId id="282" r:id="rId12"/>
    <p:sldId id="264" r:id="rId13"/>
    <p:sldId id="283" r:id="rId14"/>
    <p:sldId id="284" r:id="rId15"/>
    <p:sldId id="268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115"/>
    <a:srgbClr val="DE9027"/>
    <a:srgbClr val="326820"/>
    <a:srgbClr val="187BC0"/>
    <a:srgbClr val="669B41"/>
    <a:srgbClr val="D15420"/>
    <a:srgbClr val="A96728"/>
    <a:srgbClr val="464646"/>
    <a:srgbClr val="787878"/>
    <a:srgbClr val="0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580C2-B0C5-42C7-9ECD-F452233347BB}" v="33" dt="2024-05-22T13:14:43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y Ingram" userId="S::cory.ingram@sde.ok.gov::10937dbe-65ba-42e3-8992-4dc7d4c0159f" providerId="AD" clId="Web-{04D4DC90-B404-A231-DBC4-87AF7044ED01}"/>
    <pc:docChg chg="sldOrd">
      <pc:chgData name="Cory Ingram" userId="S::cory.ingram@sde.ok.gov::10937dbe-65ba-42e3-8992-4dc7d4c0159f" providerId="AD" clId="Web-{04D4DC90-B404-A231-DBC4-87AF7044ED01}" dt="2021-08-17T19:11:23.357" v="3"/>
      <pc:docMkLst>
        <pc:docMk/>
      </pc:docMkLst>
      <pc:sldChg chg="ord">
        <pc:chgData name="Cory Ingram" userId="S::cory.ingram@sde.ok.gov::10937dbe-65ba-42e3-8992-4dc7d4c0159f" providerId="AD" clId="Web-{04D4DC90-B404-A231-DBC4-87AF7044ED01}" dt="2021-08-17T19:11:23.357" v="3"/>
        <pc:sldMkLst>
          <pc:docMk/>
          <pc:sldMk cId="936320160" sldId="258"/>
        </pc:sldMkLst>
      </pc:sldChg>
    </pc:docChg>
  </pc:docChgLst>
  <pc:docChgLst>
    <pc:chgData clId="Web-{29D76A25-27A4-9369-2B58-83B91D60D500}"/>
    <pc:docChg chg="modSld">
      <pc:chgData name="" userId="" providerId="" clId="Web-{29D76A25-27A4-9369-2B58-83B91D60D500}" dt="2020-03-12T16:09:47.931" v="1" actId="20577"/>
      <pc:docMkLst>
        <pc:docMk/>
      </pc:docMkLst>
      <pc:sldChg chg="modSp">
        <pc:chgData name="" userId="" providerId="" clId="Web-{29D76A25-27A4-9369-2B58-83B91D60D500}" dt="2020-03-12T16:09:47.931" v="0" actId="20577"/>
        <pc:sldMkLst>
          <pc:docMk/>
          <pc:sldMk cId="936320160" sldId="258"/>
        </pc:sldMkLst>
        <pc:spChg chg="mod">
          <ac:chgData name="" userId="" providerId="" clId="Web-{29D76A25-27A4-9369-2B58-83B91D60D500}" dt="2020-03-12T16:09:47.931" v="0" actId="20577"/>
          <ac:spMkLst>
            <pc:docMk/>
            <pc:sldMk cId="936320160" sldId="258"/>
            <ac:spMk id="3" creationId="{128C818F-8776-1840-A8C9-F6EBB0D7311A}"/>
          </ac:spMkLst>
        </pc:spChg>
      </pc:sldChg>
    </pc:docChg>
  </pc:docChgLst>
  <pc:docChgLst>
    <pc:chgData name="Cory Ingram" userId="10937dbe-65ba-42e3-8992-4dc7d4c0159f" providerId="ADAL" clId="{7EA626F0-3C38-A147-B297-47B30949D4DC}"/>
    <pc:docChg chg="modSld">
      <pc:chgData name="Cory Ingram" userId="10937dbe-65ba-42e3-8992-4dc7d4c0159f" providerId="ADAL" clId="{7EA626F0-3C38-A147-B297-47B30949D4DC}" dt="2020-03-12T16:09:20.634" v="2" actId="20577"/>
      <pc:docMkLst>
        <pc:docMk/>
      </pc:docMkLst>
      <pc:sldChg chg="modSp">
        <pc:chgData name="Cory Ingram" userId="10937dbe-65ba-42e3-8992-4dc7d4c0159f" providerId="ADAL" clId="{7EA626F0-3C38-A147-B297-47B30949D4DC}" dt="2020-03-12T16:09:20.634" v="2" actId="20577"/>
        <pc:sldMkLst>
          <pc:docMk/>
          <pc:sldMk cId="936320160" sldId="258"/>
        </pc:sldMkLst>
        <pc:spChg chg="mod">
          <ac:chgData name="Cory Ingram" userId="10937dbe-65ba-42e3-8992-4dc7d4c0159f" providerId="ADAL" clId="{7EA626F0-3C38-A147-B297-47B30949D4DC}" dt="2020-03-12T16:09:20.634" v="2" actId="20577"/>
          <ac:spMkLst>
            <pc:docMk/>
            <pc:sldMk cId="936320160" sldId="258"/>
            <ac:spMk id="3" creationId="{128C818F-8776-1840-A8C9-F6EBB0D7311A}"/>
          </ac:spMkLst>
        </pc:spChg>
      </pc:sldChg>
    </pc:docChg>
  </pc:docChgLst>
  <pc:docChgLst>
    <pc:chgData name="Alexa Hudak" userId="4e84f2bf-e999-4d5a-ae1f-a0eff5e5b7ce" providerId="ADAL" clId="{012580C2-B0C5-42C7-9ECD-F452233347BB}"/>
    <pc:docChg chg="undo custSel addSld delSld modSld">
      <pc:chgData name="Alexa Hudak" userId="4e84f2bf-e999-4d5a-ae1f-a0eff5e5b7ce" providerId="ADAL" clId="{012580C2-B0C5-42C7-9ECD-F452233347BB}" dt="2024-05-28T20:39:32.620" v="9049" actId="313"/>
      <pc:docMkLst>
        <pc:docMk/>
      </pc:docMkLst>
      <pc:sldChg chg="delSp modSp mod">
        <pc:chgData name="Alexa Hudak" userId="4e84f2bf-e999-4d5a-ae1f-a0eff5e5b7ce" providerId="ADAL" clId="{012580C2-B0C5-42C7-9ECD-F452233347BB}" dt="2024-05-21T18:38:31.809" v="48" actId="478"/>
        <pc:sldMkLst>
          <pc:docMk/>
          <pc:sldMk cId="936320160" sldId="258"/>
        </pc:sldMkLst>
        <pc:spChg chg="mod">
          <ac:chgData name="Alexa Hudak" userId="4e84f2bf-e999-4d5a-ae1f-a0eff5e5b7ce" providerId="ADAL" clId="{012580C2-B0C5-42C7-9ECD-F452233347BB}" dt="2024-05-21T18:38:22.734" v="45" actId="20577"/>
          <ac:spMkLst>
            <pc:docMk/>
            <pc:sldMk cId="936320160" sldId="258"/>
            <ac:spMk id="2" creationId="{25F8DDF8-21E0-AC4C-B192-EC4B92EB6210}"/>
          </ac:spMkLst>
        </pc:spChg>
        <pc:spChg chg="mod">
          <ac:chgData name="Alexa Hudak" userId="4e84f2bf-e999-4d5a-ae1f-a0eff5e5b7ce" providerId="ADAL" clId="{012580C2-B0C5-42C7-9ECD-F452233347BB}" dt="2024-05-21T18:38:26.964" v="46" actId="6549"/>
          <ac:spMkLst>
            <pc:docMk/>
            <pc:sldMk cId="936320160" sldId="258"/>
            <ac:spMk id="3" creationId="{128C818F-8776-1840-A8C9-F6EBB0D7311A}"/>
          </ac:spMkLst>
        </pc:spChg>
        <pc:spChg chg="del mod">
          <ac:chgData name="Alexa Hudak" userId="4e84f2bf-e999-4d5a-ae1f-a0eff5e5b7ce" providerId="ADAL" clId="{012580C2-B0C5-42C7-9ECD-F452233347BB}" dt="2024-05-21T18:38:31.809" v="48" actId="478"/>
          <ac:spMkLst>
            <pc:docMk/>
            <pc:sldMk cId="936320160" sldId="258"/>
            <ac:spMk id="4" creationId="{1CC87788-702C-E14B-81CB-1D3DA606BAA9}"/>
          </ac:spMkLst>
        </pc:spChg>
      </pc:sldChg>
      <pc:sldChg chg="del">
        <pc:chgData name="Alexa Hudak" userId="4e84f2bf-e999-4d5a-ae1f-a0eff5e5b7ce" providerId="ADAL" clId="{012580C2-B0C5-42C7-9ECD-F452233347BB}" dt="2024-05-22T13:07:56.299" v="6471" actId="47"/>
        <pc:sldMkLst>
          <pc:docMk/>
          <pc:sldMk cId="1508600279" sldId="260"/>
        </pc:sldMkLst>
      </pc:sldChg>
      <pc:sldChg chg="modSp mod">
        <pc:chgData name="Alexa Hudak" userId="4e84f2bf-e999-4d5a-ae1f-a0eff5e5b7ce" providerId="ADAL" clId="{012580C2-B0C5-42C7-9ECD-F452233347BB}" dt="2024-05-21T18:38:14.973" v="39" actId="20577"/>
        <pc:sldMkLst>
          <pc:docMk/>
          <pc:sldMk cId="180728658" sldId="261"/>
        </pc:sldMkLst>
        <pc:spChg chg="mod">
          <ac:chgData name="Alexa Hudak" userId="4e84f2bf-e999-4d5a-ae1f-a0eff5e5b7ce" providerId="ADAL" clId="{012580C2-B0C5-42C7-9ECD-F452233347BB}" dt="2024-05-21T18:38:14.973" v="39" actId="20577"/>
          <ac:spMkLst>
            <pc:docMk/>
            <pc:sldMk cId="180728658" sldId="261"/>
            <ac:spMk id="16" creationId="{640797B4-4414-534A-A4A6-659B35516D4F}"/>
          </ac:spMkLst>
        </pc:spChg>
      </pc:sldChg>
      <pc:sldChg chg="addSp delSp modSp mod">
        <pc:chgData name="Alexa Hudak" userId="4e84f2bf-e999-4d5a-ae1f-a0eff5e5b7ce" providerId="ADAL" clId="{012580C2-B0C5-42C7-9ECD-F452233347BB}" dt="2024-05-21T18:46:46.322" v="339" actId="478"/>
        <pc:sldMkLst>
          <pc:docMk/>
          <pc:sldMk cId="1180104601" sldId="263"/>
        </pc:sldMkLst>
        <pc:spChg chg="mod">
          <ac:chgData name="Alexa Hudak" userId="4e84f2bf-e999-4d5a-ae1f-a0eff5e5b7ce" providerId="ADAL" clId="{012580C2-B0C5-42C7-9ECD-F452233347BB}" dt="2024-05-21T18:38:43.571" v="94" actId="20577"/>
          <ac:spMkLst>
            <pc:docMk/>
            <pc:sldMk cId="1180104601" sldId="263"/>
            <ac:spMk id="2" creationId="{9A09EFE6-D0CA-5C46-A6E8-B16096AAC233}"/>
          </ac:spMkLst>
        </pc:spChg>
        <pc:spChg chg="mod">
          <ac:chgData name="Alexa Hudak" userId="4e84f2bf-e999-4d5a-ae1f-a0eff5e5b7ce" providerId="ADAL" clId="{012580C2-B0C5-42C7-9ECD-F452233347BB}" dt="2024-05-21T18:45:49.985" v="252" actId="20577"/>
          <ac:spMkLst>
            <pc:docMk/>
            <pc:sldMk cId="1180104601" sldId="263"/>
            <ac:spMk id="3" creationId="{CA7A030C-2615-3743-824B-D06266148BCD}"/>
          </ac:spMkLst>
        </pc:spChg>
        <pc:spChg chg="del">
          <ac:chgData name="Alexa Hudak" userId="4e84f2bf-e999-4d5a-ae1f-a0eff5e5b7ce" providerId="ADAL" clId="{012580C2-B0C5-42C7-9ECD-F452233347BB}" dt="2024-05-21T18:46:46.322" v="339" actId="478"/>
          <ac:spMkLst>
            <pc:docMk/>
            <pc:sldMk cId="1180104601" sldId="263"/>
            <ac:spMk id="4" creationId="{EFFF2DCA-EF76-B64C-B3D8-97765F0EB715}"/>
          </ac:spMkLst>
        </pc:spChg>
        <pc:picChg chg="add mod">
          <ac:chgData name="Alexa Hudak" userId="4e84f2bf-e999-4d5a-ae1f-a0eff5e5b7ce" providerId="ADAL" clId="{012580C2-B0C5-42C7-9ECD-F452233347BB}" dt="2024-05-21T18:45:32.389" v="248" actId="208"/>
          <ac:picMkLst>
            <pc:docMk/>
            <pc:sldMk cId="1180104601" sldId="263"/>
            <ac:picMk id="7" creationId="{9893246C-DF82-460E-9A2A-C2A89E6995F2}"/>
          </ac:picMkLst>
        </pc:picChg>
      </pc:sldChg>
      <pc:sldChg chg="addSp delSp modSp mod chgLayout">
        <pc:chgData name="Alexa Hudak" userId="4e84f2bf-e999-4d5a-ae1f-a0eff5e5b7ce" providerId="ADAL" clId="{012580C2-B0C5-42C7-9ECD-F452233347BB}" dt="2024-05-28T20:39:32.620" v="9049" actId="313"/>
        <pc:sldMkLst>
          <pc:docMk/>
          <pc:sldMk cId="3059163437" sldId="264"/>
        </pc:sldMkLst>
        <pc:spChg chg="mod ord">
          <ac:chgData name="Alexa Hudak" userId="4e84f2bf-e999-4d5a-ae1f-a0eff5e5b7ce" providerId="ADAL" clId="{012580C2-B0C5-42C7-9ECD-F452233347BB}" dt="2024-05-22T12:25:42.793" v="1861" actId="20577"/>
          <ac:spMkLst>
            <pc:docMk/>
            <pc:sldMk cId="3059163437" sldId="264"/>
            <ac:spMk id="2" creationId="{07B96C30-DD5F-4EE4-8D57-8189A27DB60A}"/>
          </ac:spMkLst>
        </pc:spChg>
        <pc:spChg chg="del mod ord">
          <ac:chgData name="Alexa Hudak" userId="4e84f2bf-e999-4d5a-ae1f-a0eff5e5b7ce" providerId="ADAL" clId="{012580C2-B0C5-42C7-9ECD-F452233347BB}" dt="2024-05-21T19:04:24.313" v="1256" actId="700"/>
          <ac:spMkLst>
            <pc:docMk/>
            <pc:sldMk cId="3059163437" sldId="264"/>
            <ac:spMk id="3" creationId="{171E94BB-96BE-42BB-891C-7E95BE3A6585}"/>
          </ac:spMkLst>
        </pc:spChg>
        <pc:spChg chg="del mod ord">
          <ac:chgData name="Alexa Hudak" userId="4e84f2bf-e999-4d5a-ae1f-a0eff5e5b7ce" providerId="ADAL" clId="{012580C2-B0C5-42C7-9ECD-F452233347BB}" dt="2024-05-22T12:25:20.151" v="1859" actId="478"/>
          <ac:spMkLst>
            <pc:docMk/>
            <pc:sldMk cId="3059163437" sldId="264"/>
            <ac:spMk id="4" creationId="{9E28151C-8213-4655-851A-42D81BCA6554}"/>
          </ac:spMkLst>
        </pc:spChg>
        <pc:spChg chg="mod ord">
          <ac:chgData name="Alexa Hudak" userId="4e84f2bf-e999-4d5a-ae1f-a0eff5e5b7ce" providerId="ADAL" clId="{012580C2-B0C5-42C7-9ECD-F452233347BB}" dt="2024-05-21T19:04:24.313" v="1256" actId="700"/>
          <ac:spMkLst>
            <pc:docMk/>
            <pc:sldMk cId="3059163437" sldId="264"/>
            <ac:spMk id="5" creationId="{10A52E5F-7F23-4081-BE51-3D9593E9AD30}"/>
          </ac:spMkLst>
        </pc:spChg>
        <pc:spChg chg="add mod ord">
          <ac:chgData name="Alexa Hudak" userId="4e84f2bf-e999-4d5a-ae1f-a0eff5e5b7ce" providerId="ADAL" clId="{012580C2-B0C5-42C7-9ECD-F452233347BB}" dt="2024-05-22T12:22:42.130" v="1556" actId="6549"/>
          <ac:spMkLst>
            <pc:docMk/>
            <pc:sldMk cId="3059163437" sldId="264"/>
            <ac:spMk id="6" creationId="{F895D1FC-C073-4D1A-B956-A5E2448BA345}"/>
          </ac:spMkLst>
        </pc:spChg>
        <pc:spChg chg="add del mod ord">
          <ac:chgData name="Alexa Hudak" userId="4e84f2bf-e999-4d5a-ae1f-a0eff5e5b7ce" providerId="ADAL" clId="{012580C2-B0C5-42C7-9ECD-F452233347BB}" dt="2024-05-22T12:22:15.207" v="1534" actId="478"/>
          <ac:spMkLst>
            <pc:docMk/>
            <pc:sldMk cId="3059163437" sldId="264"/>
            <ac:spMk id="7" creationId="{E51BF4CC-D243-4294-AA03-CED59BD98D05}"/>
          </ac:spMkLst>
        </pc:spChg>
        <pc:spChg chg="add mod">
          <ac:chgData name="Alexa Hudak" userId="4e84f2bf-e999-4d5a-ae1f-a0eff5e5b7ce" providerId="ADAL" clId="{012580C2-B0C5-42C7-9ECD-F452233347BB}" dt="2024-05-22T12:24:12.117" v="1728" actId="1076"/>
          <ac:spMkLst>
            <pc:docMk/>
            <pc:sldMk cId="3059163437" sldId="264"/>
            <ac:spMk id="8" creationId="{42DC7918-8931-4B64-899D-D99FD9EB6BF4}"/>
          </ac:spMkLst>
        </pc:spChg>
        <pc:spChg chg="add del mod">
          <ac:chgData name="Alexa Hudak" userId="4e84f2bf-e999-4d5a-ae1f-a0eff5e5b7ce" providerId="ADAL" clId="{012580C2-B0C5-42C7-9ECD-F452233347BB}" dt="2024-05-22T12:22:16.595" v="1535" actId="478"/>
          <ac:spMkLst>
            <pc:docMk/>
            <pc:sldMk cId="3059163437" sldId="264"/>
            <ac:spMk id="9" creationId="{1C6A3BBB-5613-4404-8170-EB753ABB7E0C}"/>
          </ac:spMkLst>
        </pc:spChg>
        <pc:spChg chg="add mod">
          <ac:chgData name="Alexa Hudak" userId="4e84f2bf-e999-4d5a-ae1f-a0eff5e5b7ce" providerId="ADAL" clId="{012580C2-B0C5-42C7-9ECD-F452233347BB}" dt="2024-05-28T20:39:32.620" v="9049" actId="313"/>
          <ac:spMkLst>
            <pc:docMk/>
            <pc:sldMk cId="3059163437" sldId="264"/>
            <ac:spMk id="10" creationId="{5D35D261-A2EF-43F5-8220-3FE7B9DE7046}"/>
          </ac:spMkLst>
        </pc:spChg>
      </pc:sldChg>
      <pc:sldChg chg="addSp delSp modSp mod chgLayout">
        <pc:chgData name="Alexa Hudak" userId="4e84f2bf-e999-4d5a-ae1f-a0eff5e5b7ce" providerId="ADAL" clId="{012580C2-B0C5-42C7-9ECD-F452233347BB}" dt="2024-05-22T12:48:59.709" v="4338" actId="478"/>
        <pc:sldMkLst>
          <pc:docMk/>
          <pc:sldMk cId="961461278" sldId="265"/>
        </pc:sldMkLst>
        <pc:spChg chg="mod ord">
          <ac:chgData name="Alexa Hudak" userId="4e84f2bf-e999-4d5a-ae1f-a0eff5e5b7ce" providerId="ADAL" clId="{012580C2-B0C5-42C7-9ECD-F452233347BB}" dt="2024-05-21T18:52:16.892" v="572" actId="700"/>
          <ac:spMkLst>
            <pc:docMk/>
            <pc:sldMk cId="961461278" sldId="265"/>
            <ac:spMk id="2" creationId="{7045F824-E011-47C2-B9BC-A2E5BBAD4858}"/>
          </ac:spMkLst>
        </pc:spChg>
        <pc:spChg chg="mod ord">
          <ac:chgData name="Alexa Hudak" userId="4e84f2bf-e999-4d5a-ae1f-a0eff5e5b7ce" providerId="ADAL" clId="{012580C2-B0C5-42C7-9ECD-F452233347BB}" dt="2024-05-21T19:03:30.742" v="1219" actId="1076"/>
          <ac:spMkLst>
            <pc:docMk/>
            <pc:sldMk cId="961461278" sldId="265"/>
            <ac:spMk id="3" creationId="{E48F7FBA-65ED-4C46-ACDA-1A9C40097609}"/>
          </ac:spMkLst>
        </pc:spChg>
        <pc:spChg chg="del mod ord">
          <ac:chgData name="Alexa Hudak" userId="4e84f2bf-e999-4d5a-ae1f-a0eff5e5b7ce" providerId="ADAL" clId="{012580C2-B0C5-42C7-9ECD-F452233347BB}" dt="2024-05-22T12:48:59.709" v="4338" actId="478"/>
          <ac:spMkLst>
            <pc:docMk/>
            <pc:sldMk cId="961461278" sldId="265"/>
            <ac:spMk id="4" creationId="{723517EC-D1CD-4A43-934D-53B0405975D7}"/>
          </ac:spMkLst>
        </pc:spChg>
        <pc:spChg chg="mod ord">
          <ac:chgData name="Alexa Hudak" userId="4e84f2bf-e999-4d5a-ae1f-a0eff5e5b7ce" providerId="ADAL" clId="{012580C2-B0C5-42C7-9ECD-F452233347BB}" dt="2024-05-21T18:52:16.892" v="572" actId="700"/>
          <ac:spMkLst>
            <pc:docMk/>
            <pc:sldMk cId="961461278" sldId="265"/>
            <ac:spMk id="5" creationId="{2DBA60FE-21B1-4762-955D-899E1510400D}"/>
          </ac:spMkLst>
        </pc:spChg>
        <pc:spChg chg="add del mod ord">
          <ac:chgData name="Alexa Hudak" userId="4e84f2bf-e999-4d5a-ae1f-a0eff5e5b7ce" providerId="ADAL" clId="{012580C2-B0C5-42C7-9ECD-F452233347BB}" dt="2024-05-21T18:53:33.440" v="668" actId="478"/>
          <ac:spMkLst>
            <pc:docMk/>
            <pc:sldMk cId="961461278" sldId="265"/>
            <ac:spMk id="6" creationId="{24D28D1C-5C37-41E6-A2A7-2C34CCB46058}"/>
          </ac:spMkLst>
        </pc:spChg>
        <pc:spChg chg="add del mod">
          <ac:chgData name="Alexa Hudak" userId="4e84f2bf-e999-4d5a-ae1f-a0eff5e5b7ce" providerId="ADAL" clId="{012580C2-B0C5-42C7-9ECD-F452233347BB}" dt="2024-05-21T18:53:34.950" v="669" actId="478"/>
          <ac:spMkLst>
            <pc:docMk/>
            <pc:sldMk cId="961461278" sldId="265"/>
            <ac:spMk id="9" creationId="{E046EC97-7583-4DC7-B175-A4E179FF18EA}"/>
          </ac:spMkLst>
        </pc:spChg>
        <pc:graphicFrameChg chg="add mod modGraphic">
          <ac:chgData name="Alexa Hudak" userId="4e84f2bf-e999-4d5a-ae1f-a0eff5e5b7ce" providerId="ADAL" clId="{012580C2-B0C5-42C7-9ECD-F452233347BB}" dt="2024-05-21T19:03:33.054" v="1220" actId="1076"/>
          <ac:graphicFrameMkLst>
            <pc:docMk/>
            <pc:sldMk cId="961461278" sldId="265"/>
            <ac:graphicFrameMk id="7" creationId="{6AFE00E7-ED7E-4C64-898E-8FD2891F790C}"/>
          </ac:graphicFrameMkLst>
        </pc:graphicFrameChg>
      </pc:sldChg>
      <pc:sldChg chg="del">
        <pc:chgData name="Alexa Hudak" userId="4e84f2bf-e999-4d5a-ae1f-a0eff5e5b7ce" providerId="ADAL" clId="{012580C2-B0C5-42C7-9ECD-F452233347BB}" dt="2024-05-22T13:07:52.948" v="6462" actId="47"/>
        <pc:sldMkLst>
          <pc:docMk/>
          <pc:sldMk cId="305405058" sldId="266"/>
        </pc:sldMkLst>
      </pc:sldChg>
      <pc:sldChg chg="del">
        <pc:chgData name="Alexa Hudak" userId="4e84f2bf-e999-4d5a-ae1f-a0eff5e5b7ce" providerId="ADAL" clId="{012580C2-B0C5-42C7-9ECD-F452233347BB}" dt="2024-05-22T13:07:53.725" v="6464" actId="47"/>
        <pc:sldMkLst>
          <pc:docMk/>
          <pc:sldMk cId="2042304722" sldId="267"/>
        </pc:sldMkLst>
      </pc:sldChg>
      <pc:sldChg chg="addSp delSp modSp mod">
        <pc:chgData name="Alexa Hudak" userId="4e84f2bf-e999-4d5a-ae1f-a0eff5e5b7ce" providerId="ADAL" clId="{012580C2-B0C5-42C7-9ECD-F452233347BB}" dt="2024-05-22T13:11:44.909" v="6991" actId="478"/>
        <pc:sldMkLst>
          <pc:docMk/>
          <pc:sldMk cId="1308838480" sldId="268"/>
        </pc:sldMkLst>
        <pc:spChg chg="mod">
          <ac:chgData name="Alexa Hudak" userId="4e84f2bf-e999-4d5a-ae1f-a0eff5e5b7ce" providerId="ADAL" clId="{012580C2-B0C5-42C7-9ECD-F452233347BB}" dt="2024-05-22T13:01:55.005" v="5759" actId="20577"/>
          <ac:spMkLst>
            <pc:docMk/>
            <pc:sldMk cId="1308838480" sldId="268"/>
            <ac:spMk id="2" creationId="{07B96C30-DD5F-4EE4-8D57-8189A27DB60A}"/>
          </ac:spMkLst>
        </pc:spChg>
        <pc:spChg chg="mod">
          <ac:chgData name="Alexa Hudak" userId="4e84f2bf-e999-4d5a-ae1f-a0eff5e5b7ce" providerId="ADAL" clId="{012580C2-B0C5-42C7-9ECD-F452233347BB}" dt="2024-05-22T13:11:41.094" v="6990" actId="207"/>
          <ac:spMkLst>
            <pc:docMk/>
            <pc:sldMk cId="1308838480" sldId="268"/>
            <ac:spMk id="3" creationId="{171E94BB-96BE-42BB-891C-7E95BE3A6585}"/>
          </ac:spMkLst>
        </pc:spChg>
        <pc:spChg chg="del">
          <ac:chgData name="Alexa Hudak" userId="4e84f2bf-e999-4d5a-ae1f-a0eff5e5b7ce" providerId="ADAL" clId="{012580C2-B0C5-42C7-9ECD-F452233347BB}" dt="2024-05-22T13:11:44.909" v="6991" actId="478"/>
          <ac:spMkLst>
            <pc:docMk/>
            <pc:sldMk cId="1308838480" sldId="268"/>
            <ac:spMk id="4" creationId="{9E28151C-8213-4655-851A-42D81BCA6554}"/>
          </ac:spMkLst>
        </pc:spChg>
        <pc:graphicFrameChg chg="add mod modGraphic">
          <ac:chgData name="Alexa Hudak" userId="4e84f2bf-e999-4d5a-ae1f-a0eff5e5b7ce" providerId="ADAL" clId="{012580C2-B0C5-42C7-9ECD-F452233347BB}" dt="2024-05-22T13:09:06.215" v="6493" actId="1076"/>
          <ac:graphicFrameMkLst>
            <pc:docMk/>
            <pc:sldMk cId="1308838480" sldId="268"/>
            <ac:graphicFrameMk id="6" creationId="{30045C3C-04FC-4B4E-AF22-0E1C486A2337}"/>
          </ac:graphicFrameMkLst>
        </pc:graphicFrameChg>
      </pc:sldChg>
      <pc:sldChg chg="del">
        <pc:chgData name="Alexa Hudak" userId="4e84f2bf-e999-4d5a-ae1f-a0eff5e5b7ce" providerId="ADAL" clId="{012580C2-B0C5-42C7-9ECD-F452233347BB}" dt="2024-05-22T13:07:53.972" v="6465" actId="47"/>
        <pc:sldMkLst>
          <pc:docMk/>
          <pc:sldMk cId="3748084762" sldId="269"/>
        </pc:sldMkLst>
      </pc:sldChg>
      <pc:sldChg chg="del">
        <pc:chgData name="Alexa Hudak" userId="4e84f2bf-e999-4d5a-ae1f-a0eff5e5b7ce" providerId="ADAL" clId="{012580C2-B0C5-42C7-9ECD-F452233347BB}" dt="2024-05-22T13:07:54.645" v="6467" actId="47"/>
        <pc:sldMkLst>
          <pc:docMk/>
          <pc:sldMk cId="1609600399" sldId="270"/>
        </pc:sldMkLst>
      </pc:sldChg>
      <pc:sldChg chg="del">
        <pc:chgData name="Alexa Hudak" userId="4e84f2bf-e999-4d5a-ae1f-a0eff5e5b7ce" providerId="ADAL" clId="{012580C2-B0C5-42C7-9ECD-F452233347BB}" dt="2024-05-22T13:07:55.551" v="6469" actId="47"/>
        <pc:sldMkLst>
          <pc:docMk/>
          <pc:sldMk cId="92804264" sldId="271"/>
        </pc:sldMkLst>
      </pc:sldChg>
      <pc:sldChg chg="del">
        <pc:chgData name="Alexa Hudak" userId="4e84f2bf-e999-4d5a-ae1f-a0eff5e5b7ce" providerId="ADAL" clId="{012580C2-B0C5-42C7-9ECD-F452233347BB}" dt="2024-05-22T13:07:56.867" v="6472" actId="47"/>
        <pc:sldMkLst>
          <pc:docMk/>
          <pc:sldMk cId="4115753011" sldId="272"/>
        </pc:sldMkLst>
      </pc:sldChg>
      <pc:sldChg chg="del">
        <pc:chgData name="Alexa Hudak" userId="4e84f2bf-e999-4d5a-ae1f-a0eff5e5b7ce" providerId="ADAL" clId="{012580C2-B0C5-42C7-9ECD-F452233347BB}" dt="2024-05-22T13:07:54.200" v="6466" actId="47"/>
        <pc:sldMkLst>
          <pc:docMk/>
          <pc:sldMk cId="659381775" sldId="273"/>
        </pc:sldMkLst>
      </pc:sldChg>
      <pc:sldChg chg="del">
        <pc:chgData name="Alexa Hudak" userId="4e84f2bf-e999-4d5a-ae1f-a0eff5e5b7ce" providerId="ADAL" clId="{012580C2-B0C5-42C7-9ECD-F452233347BB}" dt="2024-05-22T13:07:57.087" v="6473" actId="47"/>
        <pc:sldMkLst>
          <pc:docMk/>
          <pc:sldMk cId="2444890271" sldId="274"/>
        </pc:sldMkLst>
      </pc:sldChg>
      <pc:sldChg chg="del">
        <pc:chgData name="Alexa Hudak" userId="4e84f2bf-e999-4d5a-ae1f-a0eff5e5b7ce" providerId="ADAL" clId="{012580C2-B0C5-42C7-9ECD-F452233347BB}" dt="2024-05-22T13:07:53.212" v="6463" actId="47"/>
        <pc:sldMkLst>
          <pc:docMk/>
          <pc:sldMk cId="3371706173" sldId="275"/>
        </pc:sldMkLst>
      </pc:sldChg>
      <pc:sldChg chg="del">
        <pc:chgData name="Alexa Hudak" userId="4e84f2bf-e999-4d5a-ae1f-a0eff5e5b7ce" providerId="ADAL" clId="{012580C2-B0C5-42C7-9ECD-F452233347BB}" dt="2024-05-22T13:07:55.791" v="6470" actId="47"/>
        <pc:sldMkLst>
          <pc:docMk/>
          <pc:sldMk cId="916562907" sldId="276"/>
        </pc:sldMkLst>
      </pc:sldChg>
      <pc:sldChg chg="del">
        <pc:chgData name="Alexa Hudak" userId="4e84f2bf-e999-4d5a-ae1f-a0eff5e5b7ce" providerId="ADAL" clId="{012580C2-B0C5-42C7-9ECD-F452233347BB}" dt="2024-05-22T13:07:55.121" v="6468" actId="47"/>
        <pc:sldMkLst>
          <pc:docMk/>
          <pc:sldMk cId="3336100465" sldId="277"/>
        </pc:sldMkLst>
      </pc:sldChg>
      <pc:sldChg chg="addSp delSp modSp mod">
        <pc:chgData name="Alexa Hudak" userId="4e84f2bf-e999-4d5a-ae1f-a0eff5e5b7ce" providerId="ADAL" clId="{012580C2-B0C5-42C7-9ECD-F452233347BB}" dt="2024-05-21T18:49:35.619" v="468" actId="1076"/>
        <pc:sldMkLst>
          <pc:docMk/>
          <pc:sldMk cId="3574964083" sldId="278"/>
        </pc:sldMkLst>
        <pc:spChg chg="mod">
          <ac:chgData name="Alexa Hudak" userId="4e84f2bf-e999-4d5a-ae1f-a0eff5e5b7ce" providerId="ADAL" clId="{012580C2-B0C5-42C7-9ECD-F452233347BB}" dt="2024-05-21T18:46:34.838" v="335" actId="14100"/>
          <ac:spMkLst>
            <pc:docMk/>
            <pc:sldMk cId="3574964083" sldId="278"/>
            <ac:spMk id="2" creationId="{6FD0DD2C-E25A-4CFE-8833-2409E16E6AAE}"/>
          </ac:spMkLst>
        </pc:spChg>
        <pc:spChg chg="del">
          <ac:chgData name="Alexa Hudak" userId="4e84f2bf-e999-4d5a-ae1f-a0eff5e5b7ce" providerId="ADAL" clId="{012580C2-B0C5-42C7-9ECD-F452233347BB}" dt="2024-05-21T18:46:18.049" v="329" actId="478"/>
          <ac:spMkLst>
            <pc:docMk/>
            <pc:sldMk cId="3574964083" sldId="278"/>
            <ac:spMk id="3" creationId="{07D37345-6C4D-4C57-890C-7AD0B74081DF}"/>
          </ac:spMkLst>
        </pc:spChg>
        <pc:spChg chg="del">
          <ac:chgData name="Alexa Hudak" userId="4e84f2bf-e999-4d5a-ae1f-a0eff5e5b7ce" providerId="ADAL" clId="{012580C2-B0C5-42C7-9ECD-F452233347BB}" dt="2024-05-21T18:46:43.692" v="338" actId="478"/>
          <ac:spMkLst>
            <pc:docMk/>
            <pc:sldMk cId="3574964083" sldId="278"/>
            <ac:spMk id="4" creationId="{90013CFD-9D4A-4D18-AAD5-8ED51C0CCBC1}"/>
          </ac:spMkLst>
        </pc:spChg>
        <pc:spChg chg="add del mod">
          <ac:chgData name="Alexa Hudak" userId="4e84f2bf-e999-4d5a-ae1f-a0eff5e5b7ce" providerId="ADAL" clId="{012580C2-B0C5-42C7-9ECD-F452233347BB}" dt="2024-05-21T18:46:16.734" v="328" actId="478"/>
          <ac:spMkLst>
            <pc:docMk/>
            <pc:sldMk cId="3574964083" sldId="278"/>
            <ac:spMk id="7" creationId="{ADC44D7E-469A-47B3-B9AD-C24B1673CF5C}"/>
          </ac:spMkLst>
        </pc:spChg>
        <pc:spChg chg="add del mod">
          <ac:chgData name="Alexa Hudak" userId="4e84f2bf-e999-4d5a-ae1f-a0eff5e5b7ce" providerId="ADAL" clId="{012580C2-B0C5-42C7-9ECD-F452233347BB}" dt="2024-05-21T18:46:20.579" v="330" actId="22"/>
          <ac:spMkLst>
            <pc:docMk/>
            <pc:sldMk cId="3574964083" sldId="278"/>
            <ac:spMk id="10" creationId="{1BA22E0A-25DA-4C0C-840B-9E95D13F68AB}"/>
          </ac:spMkLst>
        </pc:spChg>
        <pc:spChg chg="add mod">
          <ac:chgData name="Alexa Hudak" userId="4e84f2bf-e999-4d5a-ae1f-a0eff5e5b7ce" providerId="ADAL" clId="{012580C2-B0C5-42C7-9ECD-F452233347BB}" dt="2024-05-21T18:47:47.766" v="352" actId="1076"/>
          <ac:spMkLst>
            <pc:docMk/>
            <pc:sldMk cId="3574964083" sldId="278"/>
            <ac:spMk id="13" creationId="{57D3B358-855A-419B-82EE-C5860C68FBD7}"/>
          </ac:spMkLst>
        </pc:spChg>
        <pc:spChg chg="add mod">
          <ac:chgData name="Alexa Hudak" userId="4e84f2bf-e999-4d5a-ae1f-a0eff5e5b7ce" providerId="ADAL" clId="{012580C2-B0C5-42C7-9ECD-F452233347BB}" dt="2024-05-21T18:47:47.766" v="352" actId="1076"/>
          <ac:spMkLst>
            <pc:docMk/>
            <pc:sldMk cId="3574964083" sldId="278"/>
            <ac:spMk id="14" creationId="{56A57E3E-3F10-434F-B63D-09CC3E8602EF}"/>
          </ac:spMkLst>
        </pc:spChg>
        <pc:spChg chg="add mod">
          <ac:chgData name="Alexa Hudak" userId="4e84f2bf-e999-4d5a-ae1f-a0eff5e5b7ce" providerId="ADAL" clId="{012580C2-B0C5-42C7-9ECD-F452233347BB}" dt="2024-05-21T18:49:35.619" v="468" actId="1076"/>
          <ac:spMkLst>
            <pc:docMk/>
            <pc:sldMk cId="3574964083" sldId="278"/>
            <ac:spMk id="15" creationId="{D5F80230-04A6-419C-9E36-4A857E164626}"/>
          </ac:spMkLst>
        </pc:spChg>
        <pc:picChg chg="del">
          <ac:chgData name="Alexa Hudak" userId="4e84f2bf-e999-4d5a-ae1f-a0eff5e5b7ce" providerId="ADAL" clId="{012580C2-B0C5-42C7-9ECD-F452233347BB}" dt="2024-05-21T18:46:14.268" v="327" actId="478"/>
          <ac:picMkLst>
            <pc:docMk/>
            <pc:sldMk cId="3574964083" sldId="278"/>
            <ac:picMk id="8" creationId="{A9055E34-3E44-4FE3-8FAC-2E5D76F6E1F8}"/>
          </ac:picMkLst>
        </pc:picChg>
        <pc:picChg chg="add mod ord">
          <ac:chgData name="Alexa Hudak" userId="4e84f2bf-e999-4d5a-ae1f-a0eff5e5b7ce" providerId="ADAL" clId="{012580C2-B0C5-42C7-9ECD-F452233347BB}" dt="2024-05-21T18:47:47.766" v="352" actId="1076"/>
          <ac:picMkLst>
            <pc:docMk/>
            <pc:sldMk cId="3574964083" sldId="278"/>
            <ac:picMk id="12" creationId="{9CE0D9ED-79A6-4BEE-950D-FA8724C69A9D}"/>
          </ac:picMkLst>
        </pc:picChg>
      </pc:sldChg>
      <pc:sldChg chg="del">
        <pc:chgData name="Alexa Hudak" userId="4e84f2bf-e999-4d5a-ae1f-a0eff5e5b7ce" providerId="ADAL" clId="{012580C2-B0C5-42C7-9ECD-F452233347BB}" dt="2024-05-22T13:07:58.126" v="6474" actId="47"/>
        <pc:sldMkLst>
          <pc:docMk/>
          <pc:sldMk cId="2510992122" sldId="279"/>
        </pc:sldMkLst>
      </pc:sldChg>
      <pc:sldChg chg="addSp delSp modSp new mod">
        <pc:chgData name="Alexa Hudak" userId="4e84f2bf-e999-4d5a-ae1f-a0eff5e5b7ce" providerId="ADAL" clId="{012580C2-B0C5-42C7-9ECD-F452233347BB}" dt="2024-05-22T12:36:36.614" v="3045" actId="478"/>
        <pc:sldMkLst>
          <pc:docMk/>
          <pc:sldMk cId="92402083" sldId="280"/>
        </pc:sldMkLst>
        <pc:spChg chg="mod">
          <ac:chgData name="Alexa Hudak" userId="4e84f2bf-e999-4d5a-ae1f-a0eff5e5b7ce" providerId="ADAL" clId="{012580C2-B0C5-42C7-9ECD-F452233347BB}" dt="2024-05-22T12:26:16.319" v="1923" actId="20577"/>
          <ac:spMkLst>
            <pc:docMk/>
            <pc:sldMk cId="92402083" sldId="280"/>
            <ac:spMk id="2" creationId="{BFC9A747-8FC5-4167-925A-B7A80C262E57}"/>
          </ac:spMkLst>
        </pc:spChg>
        <pc:spChg chg="mod">
          <ac:chgData name="Alexa Hudak" userId="4e84f2bf-e999-4d5a-ae1f-a0eff5e5b7ce" providerId="ADAL" clId="{012580C2-B0C5-42C7-9ECD-F452233347BB}" dt="2024-05-22T12:34:59.053" v="2936" actId="1076"/>
          <ac:spMkLst>
            <pc:docMk/>
            <pc:sldMk cId="92402083" sldId="280"/>
            <ac:spMk id="3" creationId="{E6A7DCDB-6D1F-4E52-8351-E49C869AD52E}"/>
          </ac:spMkLst>
        </pc:spChg>
        <pc:spChg chg="del">
          <ac:chgData name="Alexa Hudak" userId="4e84f2bf-e999-4d5a-ae1f-a0eff5e5b7ce" providerId="ADAL" clId="{012580C2-B0C5-42C7-9ECD-F452233347BB}" dt="2024-05-22T12:36:36.614" v="3045" actId="478"/>
          <ac:spMkLst>
            <pc:docMk/>
            <pc:sldMk cId="92402083" sldId="280"/>
            <ac:spMk id="4" creationId="{94279DCC-3323-4EF5-A8D5-948D5E55C0ED}"/>
          </ac:spMkLst>
        </pc:spChg>
        <pc:graphicFrameChg chg="add mod modGraphic">
          <ac:chgData name="Alexa Hudak" userId="4e84f2bf-e999-4d5a-ae1f-a0eff5e5b7ce" providerId="ADAL" clId="{012580C2-B0C5-42C7-9ECD-F452233347BB}" dt="2024-05-22T12:36:30.353" v="3044" actId="798"/>
          <ac:graphicFrameMkLst>
            <pc:docMk/>
            <pc:sldMk cId="92402083" sldId="280"/>
            <ac:graphicFrameMk id="6" creationId="{A82CC109-D0A7-411D-AEB0-9CF938DC2B4B}"/>
          </ac:graphicFrameMkLst>
        </pc:graphicFrameChg>
      </pc:sldChg>
      <pc:sldChg chg="addSp delSp modSp add mod chgLayout">
        <pc:chgData name="Alexa Hudak" userId="4e84f2bf-e999-4d5a-ae1f-a0eff5e5b7ce" providerId="ADAL" clId="{012580C2-B0C5-42C7-9ECD-F452233347BB}" dt="2024-05-22T12:44:45.015" v="3657" actId="1076"/>
        <pc:sldMkLst>
          <pc:docMk/>
          <pc:sldMk cId="2767803073" sldId="281"/>
        </pc:sldMkLst>
        <pc:spChg chg="mod ord">
          <ac:chgData name="Alexa Hudak" userId="4e84f2bf-e999-4d5a-ae1f-a0eff5e5b7ce" providerId="ADAL" clId="{012580C2-B0C5-42C7-9ECD-F452233347BB}" dt="2024-05-22T12:41:14.373" v="3417" actId="700"/>
          <ac:spMkLst>
            <pc:docMk/>
            <pc:sldMk cId="2767803073" sldId="281"/>
            <ac:spMk id="2" creationId="{BFC9A747-8FC5-4167-925A-B7A80C262E57}"/>
          </ac:spMkLst>
        </pc:spChg>
        <pc:spChg chg="mod ord">
          <ac:chgData name="Alexa Hudak" userId="4e84f2bf-e999-4d5a-ae1f-a0eff5e5b7ce" providerId="ADAL" clId="{012580C2-B0C5-42C7-9ECD-F452233347BB}" dt="2024-05-22T12:44:37.468" v="3656" actId="20577"/>
          <ac:spMkLst>
            <pc:docMk/>
            <pc:sldMk cId="2767803073" sldId="281"/>
            <ac:spMk id="3" creationId="{E6A7DCDB-6D1F-4E52-8351-E49C869AD52E}"/>
          </ac:spMkLst>
        </pc:spChg>
        <pc:spChg chg="mod ord">
          <ac:chgData name="Alexa Hudak" userId="4e84f2bf-e999-4d5a-ae1f-a0eff5e5b7ce" providerId="ADAL" clId="{012580C2-B0C5-42C7-9ECD-F452233347BB}" dt="2024-05-22T12:41:14.373" v="3417" actId="700"/>
          <ac:spMkLst>
            <pc:docMk/>
            <pc:sldMk cId="2767803073" sldId="281"/>
            <ac:spMk id="5" creationId="{99A5CC82-7E7C-4B67-B9C4-86910D77D847}"/>
          </ac:spMkLst>
        </pc:spChg>
        <pc:spChg chg="add mod ord">
          <ac:chgData name="Alexa Hudak" userId="4e84f2bf-e999-4d5a-ae1f-a0eff5e5b7ce" providerId="ADAL" clId="{012580C2-B0C5-42C7-9ECD-F452233347BB}" dt="2024-05-22T12:41:24.504" v="3423" actId="404"/>
          <ac:spMkLst>
            <pc:docMk/>
            <pc:sldMk cId="2767803073" sldId="281"/>
            <ac:spMk id="7" creationId="{E07BC5D2-C012-489E-95CE-55AE9E23773B}"/>
          </ac:spMkLst>
        </pc:spChg>
        <pc:graphicFrameChg chg="add mod modGraphic">
          <ac:chgData name="Alexa Hudak" userId="4e84f2bf-e999-4d5a-ae1f-a0eff5e5b7ce" providerId="ADAL" clId="{012580C2-B0C5-42C7-9ECD-F452233347BB}" dt="2024-05-22T12:44:45.015" v="3657" actId="1076"/>
          <ac:graphicFrameMkLst>
            <pc:docMk/>
            <pc:sldMk cId="2767803073" sldId="281"/>
            <ac:graphicFrameMk id="4" creationId="{DA9F4A46-175C-495E-B764-77EA9AFD9464}"/>
          </ac:graphicFrameMkLst>
        </pc:graphicFrameChg>
        <pc:graphicFrameChg chg="del">
          <ac:chgData name="Alexa Hudak" userId="4e84f2bf-e999-4d5a-ae1f-a0eff5e5b7ce" providerId="ADAL" clId="{012580C2-B0C5-42C7-9ECD-F452233347BB}" dt="2024-05-22T12:37:51.870" v="3288" actId="478"/>
          <ac:graphicFrameMkLst>
            <pc:docMk/>
            <pc:sldMk cId="2767803073" sldId="281"/>
            <ac:graphicFrameMk id="6" creationId="{A82CC109-D0A7-411D-AEB0-9CF938DC2B4B}"/>
          </ac:graphicFrameMkLst>
        </pc:graphicFrameChg>
      </pc:sldChg>
      <pc:sldChg chg="delSp modSp new mod">
        <pc:chgData name="Alexa Hudak" userId="4e84f2bf-e999-4d5a-ae1f-a0eff5e5b7ce" providerId="ADAL" clId="{012580C2-B0C5-42C7-9ECD-F452233347BB}" dt="2024-05-22T12:48:54.713" v="4337" actId="478"/>
        <pc:sldMkLst>
          <pc:docMk/>
          <pc:sldMk cId="458161344" sldId="282"/>
        </pc:sldMkLst>
        <pc:spChg chg="mod">
          <ac:chgData name="Alexa Hudak" userId="4e84f2bf-e999-4d5a-ae1f-a0eff5e5b7ce" providerId="ADAL" clId="{012580C2-B0C5-42C7-9ECD-F452233347BB}" dt="2024-05-22T12:45:03.096" v="3668" actId="20577"/>
          <ac:spMkLst>
            <pc:docMk/>
            <pc:sldMk cId="458161344" sldId="282"/>
            <ac:spMk id="2" creationId="{DB3EE4F9-32A5-474C-B8DA-2FDAE104817E}"/>
          </ac:spMkLst>
        </pc:spChg>
        <pc:spChg chg="mod">
          <ac:chgData name="Alexa Hudak" userId="4e84f2bf-e999-4d5a-ae1f-a0eff5e5b7ce" providerId="ADAL" clId="{012580C2-B0C5-42C7-9ECD-F452233347BB}" dt="2024-05-22T12:48:52.388" v="4336" actId="20577"/>
          <ac:spMkLst>
            <pc:docMk/>
            <pc:sldMk cId="458161344" sldId="282"/>
            <ac:spMk id="3" creationId="{E3A1BBA7-5668-4341-AA9A-12D6E3CF89E3}"/>
          </ac:spMkLst>
        </pc:spChg>
        <pc:spChg chg="del">
          <ac:chgData name="Alexa Hudak" userId="4e84f2bf-e999-4d5a-ae1f-a0eff5e5b7ce" providerId="ADAL" clId="{012580C2-B0C5-42C7-9ECD-F452233347BB}" dt="2024-05-22T12:48:54.713" v="4337" actId="478"/>
          <ac:spMkLst>
            <pc:docMk/>
            <pc:sldMk cId="458161344" sldId="282"/>
            <ac:spMk id="4" creationId="{4D6E2358-E104-4BA1-97D8-9641DE4E7A40}"/>
          </ac:spMkLst>
        </pc:spChg>
      </pc:sldChg>
      <pc:sldChg chg="addSp delSp modSp new mod chgLayout">
        <pc:chgData name="Alexa Hudak" userId="4e84f2bf-e999-4d5a-ae1f-a0eff5e5b7ce" providerId="ADAL" clId="{012580C2-B0C5-42C7-9ECD-F452233347BB}" dt="2024-05-22T12:57:02.663" v="5201" actId="255"/>
        <pc:sldMkLst>
          <pc:docMk/>
          <pc:sldMk cId="3926968256" sldId="283"/>
        </pc:sldMkLst>
        <pc:spChg chg="mod ord">
          <ac:chgData name="Alexa Hudak" userId="4e84f2bf-e999-4d5a-ae1f-a0eff5e5b7ce" providerId="ADAL" clId="{012580C2-B0C5-42C7-9ECD-F452233347BB}" dt="2024-05-22T12:49:29.893" v="4355" actId="700"/>
          <ac:spMkLst>
            <pc:docMk/>
            <pc:sldMk cId="3926968256" sldId="283"/>
            <ac:spMk id="2" creationId="{271876D0-5734-4B8F-AC66-896663B4A798}"/>
          </ac:spMkLst>
        </pc:spChg>
        <pc:spChg chg="mod ord">
          <ac:chgData name="Alexa Hudak" userId="4e84f2bf-e999-4d5a-ae1f-a0eff5e5b7ce" providerId="ADAL" clId="{012580C2-B0C5-42C7-9ECD-F452233347BB}" dt="2024-05-22T12:57:02.663" v="5201" actId="255"/>
          <ac:spMkLst>
            <pc:docMk/>
            <pc:sldMk cId="3926968256" sldId="283"/>
            <ac:spMk id="3" creationId="{BEFA111A-5CA9-4A6C-8791-B473774FDDAE}"/>
          </ac:spMkLst>
        </pc:spChg>
        <pc:spChg chg="del mod ord">
          <ac:chgData name="Alexa Hudak" userId="4e84f2bf-e999-4d5a-ae1f-a0eff5e5b7ce" providerId="ADAL" clId="{012580C2-B0C5-42C7-9ECD-F452233347BB}" dt="2024-05-22T12:56:48.065" v="5197" actId="478"/>
          <ac:spMkLst>
            <pc:docMk/>
            <pc:sldMk cId="3926968256" sldId="283"/>
            <ac:spMk id="4" creationId="{5065E44B-E456-48BD-AF69-A7FDCF4FA527}"/>
          </ac:spMkLst>
        </pc:spChg>
        <pc:spChg chg="mod ord">
          <ac:chgData name="Alexa Hudak" userId="4e84f2bf-e999-4d5a-ae1f-a0eff5e5b7ce" providerId="ADAL" clId="{012580C2-B0C5-42C7-9ECD-F452233347BB}" dt="2024-05-22T12:49:29.893" v="4355" actId="700"/>
          <ac:spMkLst>
            <pc:docMk/>
            <pc:sldMk cId="3926968256" sldId="283"/>
            <ac:spMk id="5" creationId="{F4C4284E-231B-445F-98C8-516AA985CF5A}"/>
          </ac:spMkLst>
        </pc:spChg>
        <pc:spChg chg="add del mod ord">
          <ac:chgData name="Alexa Hudak" userId="4e84f2bf-e999-4d5a-ae1f-a0eff5e5b7ce" providerId="ADAL" clId="{012580C2-B0C5-42C7-9ECD-F452233347BB}" dt="2024-05-22T12:52:17.764" v="4401" actId="478"/>
          <ac:spMkLst>
            <pc:docMk/>
            <pc:sldMk cId="3926968256" sldId="283"/>
            <ac:spMk id="6" creationId="{20305000-3144-48CE-879C-37230E0CA8E7}"/>
          </ac:spMkLst>
        </pc:spChg>
        <pc:picChg chg="add mod ord">
          <ac:chgData name="Alexa Hudak" userId="4e84f2bf-e999-4d5a-ae1f-a0eff5e5b7ce" providerId="ADAL" clId="{012580C2-B0C5-42C7-9ECD-F452233347BB}" dt="2024-05-22T12:53:16.288" v="4420" actId="1076"/>
          <ac:picMkLst>
            <pc:docMk/>
            <pc:sldMk cId="3926968256" sldId="283"/>
            <ac:picMk id="8" creationId="{F7C01A39-A222-405B-ADFD-B795E99A8ED6}"/>
          </ac:picMkLst>
        </pc:picChg>
        <pc:picChg chg="add mod ord">
          <ac:chgData name="Alexa Hudak" userId="4e84f2bf-e999-4d5a-ae1f-a0eff5e5b7ce" providerId="ADAL" clId="{012580C2-B0C5-42C7-9ECD-F452233347BB}" dt="2024-05-22T12:53:16.288" v="4420" actId="1076"/>
          <ac:picMkLst>
            <pc:docMk/>
            <pc:sldMk cId="3926968256" sldId="283"/>
            <ac:picMk id="10" creationId="{D6975F11-C53D-4EA5-83FE-9363D7B3D56A}"/>
          </ac:picMkLst>
        </pc:picChg>
      </pc:sldChg>
      <pc:sldChg chg="addSp delSp modSp add mod">
        <pc:chgData name="Alexa Hudak" userId="4e84f2bf-e999-4d5a-ae1f-a0eff5e5b7ce" providerId="ADAL" clId="{012580C2-B0C5-42C7-9ECD-F452233347BB}" dt="2024-05-22T13:01:32.641" v="5701" actId="255"/>
        <pc:sldMkLst>
          <pc:docMk/>
          <pc:sldMk cId="1736038164" sldId="284"/>
        </pc:sldMkLst>
        <pc:spChg chg="mod">
          <ac:chgData name="Alexa Hudak" userId="4e84f2bf-e999-4d5a-ae1f-a0eff5e5b7ce" providerId="ADAL" clId="{012580C2-B0C5-42C7-9ECD-F452233347BB}" dt="2024-05-22T12:58:45.257" v="5229" actId="20577"/>
          <ac:spMkLst>
            <pc:docMk/>
            <pc:sldMk cId="1736038164" sldId="284"/>
            <ac:spMk id="2" creationId="{271876D0-5734-4B8F-AC66-896663B4A798}"/>
          </ac:spMkLst>
        </pc:spChg>
        <pc:spChg chg="mod">
          <ac:chgData name="Alexa Hudak" userId="4e84f2bf-e999-4d5a-ae1f-a0eff5e5b7ce" providerId="ADAL" clId="{012580C2-B0C5-42C7-9ECD-F452233347BB}" dt="2024-05-22T13:01:32.641" v="5701" actId="255"/>
          <ac:spMkLst>
            <pc:docMk/>
            <pc:sldMk cId="1736038164" sldId="284"/>
            <ac:spMk id="3" creationId="{BEFA111A-5CA9-4A6C-8791-B473774FDDAE}"/>
          </ac:spMkLst>
        </pc:spChg>
        <pc:picChg chg="add mod ord">
          <ac:chgData name="Alexa Hudak" userId="4e84f2bf-e999-4d5a-ae1f-a0eff5e5b7ce" providerId="ADAL" clId="{012580C2-B0C5-42C7-9ECD-F452233347BB}" dt="2024-05-22T12:59:38.903" v="5243" actId="1076"/>
          <ac:picMkLst>
            <pc:docMk/>
            <pc:sldMk cId="1736038164" sldId="284"/>
            <ac:picMk id="6" creationId="{290E53A0-5DD0-4A4A-87F8-F70F0315C943}"/>
          </ac:picMkLst>
        </pc:picChg>
        <pc:picChg chg="del">
          <ac:chgData name="Alexa Hudak" userId="4e84f2bf-e999-4d5a-ae1f-a0eff5e5b7ce" providerId="ADAL" clId="{012580C2-B0C5-42C7-9ECD-F452233347BB}" dt="2024-05-22T12:58:54.296" v="5230" actId="478"/>
          <ac:picMkLst>
            <pc:docMk/>
            <pc:sldMk cId="1736038164" sldId="284"/>
            <ac:picMk id="8" creationId="{F7C01A39-A222-405B-ADFD-B795E99A8ED6}"/>
          </ac:picMkLst>
        </pc:picChg>
        <pc:picChg chg="add mod">
          <ac:chgData name="Alexa Hudak" userId="4e84f2bf-e999-4d5a-ae1f-a0eff5e5b7ce" providerId="ADAL" clId="{012580C2-B0C5-42C7-9ECD-F452233347BB}" dt="2024-05-22T12:59:39.932" v="5244" actId="1076"/>
          <ac:picMkLst>
            <pc:docMk/>
            <pc:sldMk cId="1736038164" sldId="284"/>
            <ac:picMk id="9" creationId="{854C1158-173C-426F-AD8C-E04258B82C3A}"/>
          </ac:picMkLst>
        </pc:picChg>
        <pc:picChg chg="del">
          <ac:chgData name="Alexa Hudak" userId="4e84f2bf-e999-4d5a-ae1f-a0eff5e5b7ce" providerId="ADAL" clId="{012580C2-B0C5-42C7-9ECD-F452233347BB}" dt="2024-05-22T12:58:54.728" v="5231" actId="478"/>
          <ac:picMkLst>
            <pc:docMk/>
            <pc:sldMk cId="1736038164" sldId="284"/>
            <ac:picMk id="10" creationId="{D6975F11-C53D-4EA5-83FE-9363D7B3D56A}"/>
          </ac:picMkLst>
        </pc:picChg>
      </pc:sldChg>
      <pc:sldChg chg="modSp add mod">
        <pc:chgData name="Alexa Hudak" userId="4e84f2bf-e999-4d5a-ae1f-a0eff5e5b7ce" providerId="ADAL" clId="{012580C2-B0C5-42C7-9ECD-F452233347BB}" dt="2024-05-22T13:15:33.735" v="7595" actId="1076"/>
        <pc:sldMkLst>
          <pc:docMk/>
          <pc:sldMk cId="4129945019" sldId="285"/>
        </pc:sldMkLst>
        <pc:spChg chg="mod">
          <ac:chgData name="Alexa Hudak" userId="4e84f2bf-e999-4d5a-ae1f-a0eff5e5b7ce" providerId="ADAL" clId="{012580C2-B0C5-42C7-9ECD-F452233347BB}" dt="2024-05-22T13:11:53.844" v="6996" actId="20577"/>
          <ac:spMkLst>
            <pc:docMk/>
            <pc:sldMk cId="4129945019" sldId="285"/>
            <ac:spMk id="2" creationId="{07B96C30-DD5F-4EE4-8D57-8189A27DB60A}"/>
          </ac:spMkLst>
        </pc:spChg>
        <pc:spChg chg="mod">
          <ac:chgData name="Alexa Hudak" userId="4e84f2bf-e999-4d5a-ae1f-a0eff5e5b7ce" providerId="ADAL" clId="{012580C2-B0C5-42C7-9ECD-F452233347BB}" dt="2024-05-22T13:15:27.245" v="7593" actId="27636"/>
          <ac:spMkLst>
            <pc:docMk/>
            <pc:sldMk cId="4129945019" sldId="285"/>
            <ac:spMk id="3" creationId="{171E94BB-96BE-42BB-891C-7E95BE3A6585}"/>
          </ac:spMkLst>
        </pc:spChg>
        <pc:graphicFrameChg chg="mod modGraphic">
          <ac:chgData name="Alexa Hudak" userId="4e84f2bf-e999-4d5a-ae1f-a0eff5e5b7ce" providerId="ADAL" clId="{012580C2-B0C5-42C7-9ECD-F452233347BB}" dt="2024-05-22T13:15:33.735" v="7595" actId="1076"/>
          <ac:graphicFrameMkLst>
            <pc:docMk/>
            <pc:sldMk cId="4129945019" sldId="285"/>
            <ac:graphicFrameMk id="6" creationId="{30045C3C-04FC-4B4E-AF22-0E1C486A2337}"/>
          </ac:graphicFrameMkLst>
        </pc:graphicFrameChg>
      </pc:sldChg>
      <pc:sldChg chg="delSp modSp add mod">
        <pc:chgData name="Alexa Hudak" userId="4e84f2bf-e999-4d5a-ae1f-a0eff5e5b7ce" providerId="ADAL" clId="{012580C2-B0C5-42C7-9ECD-F452233347BB}" dt="2024-05-24T12:30:23.111" v="9048" actId="20577"/>
        <pc:sldMkLst>
          <pc:docMk/>
          <pc:sldMk cId="990851079" sldId="286"/>
        </pc:sldMkLst>
        <pc:spChg chg="mod">
          <ac:chgData name="Alexa Hudak" userId="4e84f2bf-e999-4d5a-ae1f-a0eff5e5b7ce" providerId="ADAL" clId="{012580C2-B0C5-42C7-9ECD-F452233347BB}" dt="2024-05-22T13:16:05.628" v="7604" actId="20577"/>
          <ac:spMkLst>
            <pc:docMk/>
            <pc:sldMk cId="990851079" sldId="286"/>
            <ac:spMk id="2" creationId="{07B96C30-DD5F-4EE4-8D57-8189A27DB60A}"/>
          </ac:spMkLst>
        </pc:spChg>
        <pc:spChg chg="mod">
          <ac:chgData name="Alexa Hudak" userId="4e84f2bf-e999-4d5a-ae1f-a0eff5e5b7ce" providerId="ADAL" clId="{012580C2-B0C5-42C7-9ECD-F452233347BB}" dt="2024-05-24T12:30:23.111" v="9048" actId="20577"/>
          <ac:spMkLst>
            <pc:docMk/>
            <pc:sldMk cId="990851079" sldId="286"/>
            <ac:spMk id="3" creationId="{171E94BB-96BE-42BB-891C-7E95BE3A6585}"/>
          </ac:spMkLst>
        </pc:spChg>
        <pc:graphicFrameChg chg="del">
          <ac:chgData name="Alexa Hudak" userId="4e84f2bf-e999-4d5a-ae1f-a0eff5e5b7ce" providerId="ADAL" clId="{012580C2-B0C5-42C7-9ECD-F452233347BB}" dt="2024-05-22T13:16:09.269" v="7605" actId="478"/>
          <ac:graphicFrameMkLst>
            <pc:docMk/>
            <pc:sldMk cId="990851079" sldId="286"/>
            <ac:graphicFrameMk id="6" creationId="{30045C3C-04FC-4B4E-AF22-0E1C486A2337}"/>
          </ac:graphicFrameMkLst>
        </pc:graphicFrameChg>
      </pc:sldChg>
      <pc:sldChg chg="delSp modSp new mod">
        <pc:chgData name="Alexa Hudak" userId="4e84f2bf-e999-4d5a-ae1f-a0eff5e5b7ce" providerId="ADAL" clId="{012580C2-B0C5-42C7-9ECD-F452233347BB}" dt="2024-05-22T13:25:45.047" v="8898" actId="478"/>
        <pc:sldMkLst>
          <pc:docMk/>
          <pc:sldMk cId="269716015" sldId="287"/>
        </pc:sldMkLst>
        <pc:spChg chg="mod">
          <ac:chgData name="Alexa Hudak" userId="4e84f2bf-e999-4d5a-ae1f-a0eff5e5b7ce" providerId="ADAL" clId="{012580C2-B0C5-42C7-9ECD-F452233347BB}" dt="2024-05-22T13:18:03.035" v="8036" actId="20577"/>
          <ac:spMkLst>
            <pc:docMk/>
            <pc:sldMk cId="269716015" sldId="287"/>
            <ac:spMk id="2" creationId="{D8637815-3E59-4157-A567-8870987219A4}"/>
          </ac:spMkLst>
        </pc:spChg>
        <pc:spChg chg="mod">
          <ac:chgData name="Alexa Hudak" userId="4e84f2bf-e999-4d5a-ae1f-a0eff5e5b7ce" providerId="ADAL" clId="{012580C2-B0C5-42C7-9ECD-F452233347BB}" dt="2024-05-22T13:24:07.238" v="8897" actId="113"/>
          <ac:spMkLst>
            <pc:docMk/>
            <pc:sldMk cId="269716015" sldId="287"/>
            <ac:spMk id="3" creationId="{9CBBEE3E-4EE4-4A29-9506-806A7F7E68CA}"/>
          </ac:spMkLst>
        </pc:spChg>
        <pc:spChg chg="del">
          <ac:chgData name="Alexa Hudak" userId="4e84f2bf-e999-4d5a-ae1f-a0eff5e5b7ce" providerId="ADAL" clId="{012580C2-B0C5-42C7-9ECD-F452233347BB}" dt="2024-05-22T13:25:45.047" v="8898" actId="478"/>
          <ac:spMkLst>
            <pc:docMk/>
            <pc:sldMk cId="269716015" sldId="287"/>
            <ac:spMk id="4" creationId="{995E29E5-3509-4777-B6C0-426089FF2331}"/>
          </ac:spMkLst>
        </pc:spChg>
      </pc:sldChg>
    </pc:docChg>
  </pc:docChgLst>
  <pc:docChgLst>
    <pc:chgData clId="Web-{42514649-2DEF-8724-D727-4EDD7131E294}"/>
    <pc:docChg chg="modSld">
      <pc:chgData name="" userId="" providerId="" clId="Web-{42514649-2DEF-8724-D727-4EDD7131E294}" dt="2020-05-07T15:07:28.691" v="3" actId="20577"/>
      <pc:docMkLst>
        <pc:docMk/>
      </pc:docMkLst>
      <pc:sldChg chg="modSp">
        <pc:chgData name="" userId="" providerId="" clId="Web-{42514649-2DEF-8724-D727-4EDD7131E294}" dt="2020-05-07T15:07:28.691" v="2" actId="20577"/>
        <pc:sldMkLst>
          <pc:docMk/>
          <pc:sldMk cId="3336100465" sldId="277"/>
        </pc:sldMkLst>
        <pc:spChg chg="mod">
          <ac:chgData name="" userId="" providerId="" clId="Web-{42514649-2DEF-8724-D727-4EDD7131E294}" dt="2020-05-07T15:07:28.691" v="2" actId="20577"/>
          <ac:spMkLst>
            <pc:docMk/>
            <pc:sldMk cId="3336100465" sldId="277"/>
            <ac:spMk id="3" creationId="{839FE196-5D6C-4A41-B645-B5234643E6EC}"/>
          </ac:spMkLst>
        </pc:spChg>
      </pc:sldChg>
    </pc:docChg>
  </pc:docChgLst>
  <pc:docChgLst>
    <pc:chgData name="Adam Thiel" userId="1df7d7f1-f3f6-4ccb-ae0f-4cc780a59155" providerId="ADAL" clId="{0F344136-66E1-4EF9-8FBA-563CCFDF2DD0}"/>
    <pc:docChg chg="undo custSel modSld">
      <pc:chgData name="Adam Thiel" userId="1df7d7f1-f3f6-4ccb-ae0f-4cc780a59155" providerId="ADAL" clId="{0F344136-66E1-4EF9-8FBA-563CCFDF2DD0}" dt="2020-10-22T19:19:04.106" v="18" actId="27636"/>
      <pc:docMkLst>
        <pc:docMk/>
      </pc:docMkLst>
      <pc:sldChg chg="modSp">
        <pc:chgData name="Adam Thiel" userId="1df7d7f1-f3f6-4ccb-ae0f-4cc780a59155" providerId="ADAL" clId="{0F344136-66E1-4EF9-8FBA-563CCFDF2DD0}" dt="2020-10-22T19:18:08.697" v="17" actId="20577"/>
        <pc:sldMkLst>
          <pc:docMk/>
          <pc:sldMk cId="180728658" sldId="261"/>
        </pc:sldMkLst>
        <pc:spChg chg="mod">
          <ac:chgData name="Adam Thiel" userId="1df7d7f1-f3f6-4ccb-ae0f-4cc780a59155" providerId="ADAL" clId="{0F344136-66E1-4EF9-8FBA-563CCFDF2DD0}" dt="2020-10-22T19:18:08.697" v="17" actId="20577"/>
          <ac:spMkLst>
            <pc:docMk/>
            <pc:sldMk cId="180728658" sldId="261"/>
            <ac:spMk id="16" creationId="{640797B4-4414-534A-A4A6-659B35516D4F}"/>
          </ac:spMkLst>
        </pc:spChg>
      </pc:sldChg>
      <pc:sldChg chg="modSp">
        <pc:chgData name="Adam Thiel" userId="1df7d7f1-f3f6-4ccb-ae0f-4cc780a59155" providerId="ADAL" clId="{0F344136-66E1-4EF9-8FBA-563CCFDF2DD0}" dt="2020-10-22T19:19:04.106" v="18" actId="27636"/>
        <pc:sldMkLst>
          <pc:docMk/>
          <pc:sldMk cId="1609600399" sldId="270"/>
        </pc:sldMkLst>
        <pc:spChg chg="mod">
          <ac:chgData name="Adam Thiel" userId="1df7d7f1-f3f6-4ccb-ae0f-4cc780a59155" providerId="ADAL" clId="{0F344136-66E1-4EF9-8FBA-563CCFDF2DD0}" dt="2020-10-22T19:19:04.106" v="18" actId="27636"/>
          <ac:spMkLst>
            <pc:docMk/>
            <pc:sldMk cId="1609600399" sldId="270"/>
            <ac:spMk id="3" creationId="{839FE196-5D6C-4A41-B645-B5234643E6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3698B-7DD6-C74D-BB93-757F14B7B698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36F9-C00C-D84D-AB08-223138E5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59EE-294F-5142-B179-A780F91CE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1122363"/>
            <a:ext cx="561540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FF55-98F7-B84C-8122-C80CA3CB7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3602038"/>
            <a:ext cx="5615404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Oklahoma logo">
            <a:extLst>
              <a:ext uri="{FF2B5EF4-FFF2-40B4-BE49-F238E27FC236}">
                <a16:creationId xmlns:a16="http://schemas.microsoft.com/office/drawing/2014/main" id="{6E62C43A-E14D-3743-8E01-DD920738F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-1"/>
            <a:ext cx="6205535" cy="6312796"/>
          </a:xfrm>
          <a:prstGeom prst="rect">
            <a:avLst/>
          </a:prstGeom>
        </p:spPr>
      </p:pic>
      <p:pic>
        <p:nvPicPr>
          <p:cNvPr id="9" name="Graphic 8" descr="Oklahoma Education Logo">
            <a:extLst>
              <a:ext uri="{FF2B5EF4-FFF2-40B4-BE49-F238E27FC236}">
                <a16:creationId xmlns:a16="http://schemas.microsoft.com/office/drawing/2014/main" id="{20708623-E9FD-E347-AF22-4E9CEE4F2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61" y="5335408"/>
            <a:ext cx="3048000" cy="9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AE73-E9A5-6144-8995-5F50699A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6036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C73F-2FB0-A047-9EC7-4381D77F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99" y="1825625"/>
            <a:ext cx="11603603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4ACF32-9165-4B72-B309-AD8AA47D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B5E8BA-76CD-4F0F-96BA-FFCD273B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 descr="Oklahoma Education Logo">
            <a:extLst>
              <a:ext uri="{FF2B5EF4-FFF2-40B4-BE49-F238E27FC236}">
                <a16:creationId xmlns:a16="http://schemas.microsoft.com/office/drawing/2014/main" id="{7AFBE82D-605B-43E7-8FCD-D2EF97819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72ED25-FE48-43E6-BA16-3FF915DD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klahoma Logo">
            <a:extLst>
              <a:ext uri="{FF2B5EF4-FFF2-40B4-BE49-F238E27FC236}">
                <a16:creationId xmlns:a16="http://schemas.microsoft.com/office/drawing/2014/main" id="{CEA05FFF-2F84-014B-8BE0-C236ECFB6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0" t="386" r="-1" b="33489"/>
          <a:stretch/>
        </p:blipFill>
        <p:spPr>
          <a:xfrm>
            <a:off x="0" y="0"/>
            <a:ext cx="12192000" cy="4566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26BDF-470C-BA49-87CB-7C8359D2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7" y="1709738"/>
            <a:ext cx="5478566" cy="2739495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C327D-A6C4-CE4D-A980-1C1A927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667" y="4677833"/>
            <a:ext cx="11456666" cy="141181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94CC-F55E-DB4E-AA6B-2DD94C0E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E302-7B52-EF4E-9107-29877E73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 descr="Oklahoma Education Logo">
            <a:extLst>
              <a:ext uri="{FF2B5EF4-FFF2-40B4-BE49-F238E27FC236}">
                <a16:creationId xmlns:a16="http://schemas.microsoft.com/office/drawing/2014/main" id="{1E499C7F-02C9-2640-A936-77FC4412B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B45A8-54DE-6949-83FD-DFC1AB47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0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DBF6-B3C0-4448-B3B0-4AED9AE2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52674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71B8-5394-8D46-9268-DB386885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825625"/>
            <a:ext cx="564873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440E6-D004-684C-863D-9F5E002A3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64873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CC62E5-43FF-4869-81F5-A3EEE1F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221BA5-BC7B-47AF-B0E5-B079C94B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 descr="Oklahoma Education Logo">
            <a:extLst>
              <a:ext uri="{FF2B5EF4-FFF2-40B4-BE49-F238E27FC236}">
                <a16:creationId xmlns:a16="http://schemas.microsoft.com/office/drawing/2014/main" id="{05517D33-0635-4607-92A5-4BCFC847F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0DBB6B-C13B-465A-91CC-ED4D153A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9697-1940-6442-9D76-0F21BB69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5267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1A28-5F0C-8241-A6C2-115CC37ED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00" y="1703465"/>
            <a:ext cx="56487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45B84-0291-5246-9B48-FBDDD0AAE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703465"/>
            <a:ext cx="56487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A5A0CBC-B355-4D7F-A07D-58520041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4CA248-2EA2-41C9-8849-DE36B40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 descr="Oklahoma Education Logo">
            <a:extLst>
              <a:ext uri="{FF2B5EF4-FFF2-40B4-BE49-F238E27FC236}">
                <a16:creationId xmlns:a16="http://schemas.microsoft.com/office/drawing/2014/main" id="{3484C467-A985-4790-93AD-D2A7E4B95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32DEEC-78F4-4E06-85F2-4B693D8A8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0D76EF-4B4A-4E21-ABCC-93E0076A3B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9" y="2527377"/>
            <a:ext cx="5648739" cy="364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F99EAC2-23F7-42BC-8347-879256553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527377"/>
            <a:ext cx="5648739" cy="364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6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C9C-B94E-B94A-8771-767CE87A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365125"/>
            <a:ext cx="11570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CA6CD-B9CA-429B-B07F-2541A466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7D3E4-4F5B-4762-8237-ABFCA6BF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Oklahoma Education Logo">
            <a:extLst>
              <a:ext uri="{FF2B5EF4-FFF2-40B4-BE49-F238E27FC236}">
                <a16:creationId xmlns:a16="http://schemas.microsoft.com/office/drawing/2014/main" id="{BB09BD23-FEF0-4355-8A5C-D7B77BA93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CC9EA-191F-467A-BFF3-3AC0F198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0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C2813-3CD3-5449-A15E-A10B4237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0982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C0279-A432-554A-B4BA-32BB7BF5E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061" y="1825625"/>
            <a:ext cx="10982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69AA-344F-0A44-ADCB-6C46AF2BC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896" y="6356350"/>
            <a:ext cx="5966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FAAAC-834A-4843-BEE0-B1F96C2B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309" y="6356350"/>
            <a:ext cx="621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pPr algn="r"/>
            <a:fld id="{D5CA4161-6EC3-4748-B7F3-82EA64CE3DD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ok.gov/" TargetMode="External"/><Relationship Id="rId2" Type="http://schemas.openxmlformats.org/officeDocument/2006/relationships/hyperlink" Target="http://www.sde.ok.gov/okmt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40797B4-4414-534A-A4A6-659B35516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Intervention Library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A7AD821-C802-3048-AE06-8443FBE67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975F11-C53D-4EA5-83FE-9363D7B3D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637" y="365125"/>
            <a:ext cx="4163198" cy="54483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876D0-5734-4B8F-AC66-896663B4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111A-5CA9-4A6C-8791-B473774FD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410789"/>
            <a:ext cx="5227035" cy="4766174"/>
          </a:xfrm>
        </p:spPr>
        <p:txBody>
          <a:bodyPr>
            <a:noAutofit/>
          </a:bodyPr>
          <a:lstStyle/>
          <a:p>
            <a:r>
              <a:rPr lang="en-US" sz="2000" dirty="0"/>
              <a:t>The protocol contains:</a:t>
            </a:r>
          </a:p>
          <a:p>
            <a:pPr lvl="1"/>
            <a:r>
              <a:rPr lang="en-US" sz="2000" b="1" dirty="0"/>
              <a:t>Skill support- </a:t>
            </a:r>
            <a:r>
              <a:rPr lang="en-US" sz="2000" dirty="0"/>
              <a:t>the target skill the protocol is designed to target.</a:t>
            </a:r>
          </a:p>
          <a:p>
            <a:pPr lvl="1"/>
            <a:r>
              <a:rPr lang="en-US" sz="2000" b="1" dirty="0"/>
              <a:t>Rationale- </a:t>
            </a:r>
            <a:r>
              <a:rPr lang="en-US" sz="2000" dirty="0"/>
              <a:t>the support for this protocol’s actions to target the skill defined. </a:t>
            </a:r>
          </a:p>
          <a:p>
            <a:pPr lvl="1"/>
            <a:r>
              <a:rPr lang="en-US" sz="2000" b="1" dirty="0"/>
              <a:t>Materials- </a:t>
            </a:r>
            <a:r>
              <a:rPr lang="en-US" sz="2000" dirty="0"/>
              <a:t>anything needed for the intervention. </a:t>
            </a:r>
          </a:p>
          <a:p>
            <a:pPr lvl="1"/>
            <a:r>
              <a:rPr lang="en-US" sz="2000" b="1" dirty="0"/>
              <a:t>Intervention implementation steps-</a:t>
            </a:r>
            <a:r>
              <a:rPr lang="en-US" sz="2000" dirty="0"/>
              <a:t> protocol steps in order.</a:t>
            </a:r>
          </a:p>
          <a:p>
            <a:pPr lvl="1"/>
            <a:r>
              <a:rPr lang="en-US" sz="2000" b="1" dirty="0"/>
              <a:t>Error correction procedures- </a:t>
            </a:r>
            <a:r>
              <a:rPr lang="en-US" sz="2000" dirty="0"/>
              <a:t>how to correct the student’s errors.</a:t>
            </a:r>
          </a:p>
          <a:p>
            <a:pPr lvl="1"/>
            <a:r>
              <a:rPr lang="en-US" sz="2000" b="1" dirty="0"/>
              <a:t>Data collection-</a:t>
            </a:r>
            <a:r>
              <a:rPr lang="en-US" sz="2000" dirty="0"/>
              <a:t> data needed to determine if the protocol is effective.</a:t>
            </a:r>
          </a:p>
          <a:p>
            <a:pPr lvl="1"/>
            <a:r>
              <a:rPr lang="en-US" sz="2000" b="1" dirty="0"/>
              <a:t>Modifying intensity- </a:t>
            </a:r>
            <a:r>
              <a:rPr lang="en-US" sz="2000" dirty="0"/>
              <a:t>some suggestion for intensity adjustments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4284E-231B-445F-98C8-516AA985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01A39-A222-405B-ADFD-B795E99A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938" y="795990"/>
            <a:ext cx="4163198" cy="542523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96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76D0-5734-4B8F-AC66-896663B4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Fidelity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111A-5CA9-4A6C-8791-B473774FD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410789"/>
            <a:ext cx="5227035" cy="4766174"/>
          </a:xfrm>
        </p:spPr>
        <p:txBody>
          <a:bodyPr>
            <a:noAutofit/>
          </a:bodyPr>
          <a:lstStyle/>
          <a:p>
            <a:r>
              <a:rPr lang="en-US" sz="2000" dirty="0"/>
              <a:t>The fidelity check supports calculation of the attention to the protocol:</a:t>
            </a:r>
          </a:p>
          <a:p>
            <a:pPr lvl="1"/>
            <a:r>
              <a:rPr lang="en-US" sz="2000" dirty="0"/>
              <a:t>Instructional methods</a:t>
            </a:r>
          </a:p>
          <a:p>
            <a:pPr lvl="1"/>
            <a:r>
              <a:rPr lang="en-US" sz="2000" dirty="0"/>
              <a:t>Intervention implementation</a:t>
            </a:r>
          </a:p>
          <a:p>
            <a:pPr lvl="1"/>
            <a:r>
              <a:rPr lang="en-US" sz="2000" dirty="0"/>
              <a:t>Student engagement</a:t>
            </a:r>
          </a:p>
          <a:p>
            <a:pPr lvl="1"/>
            <a:r>
              <a:rPr lang="en-US" sz="2000" dirty="0"/>
              <a:t>Scoring/Data collection</a:t>
            </a:r>
          </a:p>
          <a:p>
            <a:r>
              <a:rPr lang="en-US" sz="2000" dirty="0"/>
              <a:t>The team can then use the fidelity score to support additional next steps. </a:t>
            </a:r>
          </a:p>
          <a:p>
            <a:r>
              <a:rPr lang="en-US" sz="2000" dirty="0"/>
              <a:t>It is up to the team to determine if ‘cusp’ scores are valid and reliable or if the intervention will need adjustment.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4284E-231B-445F-98C8-516AA985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C1158-173C-426F-AD8C-E04258B8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50" y="559116"/>
            <a:ext cx="3829584" cy="500132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E53A0-5DD0-4A4A-87F8-F70F0315C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316" y="1027906"/>
            <a:ext cx="3896269" cy="506800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03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6C30-DD5F-4EE4-8D57-8189A27D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94BB-96BE-42BB-891C-7E95BE3A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00" y="1398904"/>
            <a:ext cx="11330678" cy="301101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This tool is available for anyone to use at anytime. However, districts can streamline their decision rules with this tool to support them.</a:t>
            </a:r>
          </a:p>
          <a:p>
            <a:r>
              <a:rPr lang="en-US" sz="2400" dirty="0"/>
              <a:t>The district could select a series of 3-5 protocols for each skill area and determine the process for the usage of those protocols.</a:t>
            </a:r>
          </a:p>
          <a:p>
            <a:r>
              <a:rPr lang="en-US" sz="2400" dirty="0"/>
              <a:t>For example, the LEA would determine which skills would be used intentionally at </a:t>
            </a:r>
            <a:r>
              <a:rPr lang="en-US" sz="2400" dirty="0">
                <a:solidFill>
                  <a:srgbClr val="326820"/>
                </a:solidFill>
              </a:rPr>
              <a:t>Tier 1</a:t>
            </a:r>
            <a:r>
              <a:rPr lang="en-US" sz="2400" dirty="0"/>
              <a:t> for any </a:t>
            </a:r>
            <a:r>
              <a:rPr lang="en-US" sz="2400" dirty="0">
                <a:solidFill>
                  <a:srgbClr val="326820"/>
                </a:solidFill>
              </a:rPr>
              <a:t>Tier 1+</a:t>
            </a:r>
            <a:r>
              <a:rPr lang="en-US" sz="2400" dirty="0"/>
              <a:t> needs to differentiate for students. Then, they would determine which series of interventions are in the </a:t>
            </a:r>
            <a:r>
              <a:rPr lang="en-US" sz="2400" dirty="0">
                <a:solidFill>
                  <a:srgbClr val="DE9027"/>
                </a:solidFill>
              </a:rPr>
              <a:t>‘targeted’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DE9027"/>
                </a:solidFill>
              </a:rPr>
              <a:t>Tier 2</a:t>
            </a:r>
            <a:r>
              <a:rPr lang="en-US" sz="2400" dirty="0"/>
              <a:t> set. Intensity determinations will be based on the student need and the team’s determination. If a student needs a more intense intervention, then they will move to the </a:t>
            </a:r>
            <a:r>
              <a:rPr lang="en-US" sz="2400" dirty="0">
                <a:solidFill>
                  <a:srgbClr val="914115"/>
                </a:solidFill>
              </a:rPr>
              <a:t>Tier 3</a:t>
            </a:r>
            <a:r>
              <a:rPr lang="en-US" sz="2400" dirty="0"/>
              <a:t> set.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52E5F-7F23-4081-BE51-3D9593E9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0045C3C-04FC-4B4E-AF22-0E1C486A2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77408"/>
              </p:ext>
            </p:extLst>
          </p:nvPr>
        </p:nvGraphicFramePr>
        <p:xfrm>
          <a:off x="513828" y="4409924"/>
          <a:ext cx="1111104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78">
                  <a:extLst>
                    <a:ext uri="{9D8B030D-6E8A-4147-A177-3AD203B41FA5}">
                      <a16:colId xmlns:a16="http://schemas.microsoft.com/office/drawing/2014/main" val="2690941961"/>
                    </a:ext>
                  </a:extLst>
                </a:gridCol>
                <a:gridCol w="2934788">
                  <a:extLst>
                    <a:ext uri="{9D8B030D-6E8A-4147-A177-3AD203B41FA5}">
                      <a16:colId xmlns:a16="http://schemas.microsoft.com/office/drawing/2014/main" val="413025801"/>
                    </a:ext>
                  </a:extLst>
                </a:gridCol>
                <a:gridCol w="3239589">
                  <a:extLst>
                    <a:ext uri="{9D8B030D-6E8A-4147-A177-3AD203B41FA5}">
                      <a16:colId xmlns:a16="http://schemas.microsoft.com/office/drawing/2014/main" val="1156491116"/>
                    </a:ext>
                  </a:extLst>
                </a:gridCol>
                <a:gridCol w="2498293">
                  <a:extLst>
                    <a:ext uri="{9D8B030D-6E8A-4147-A177-3AD203B41FA5}">
                      <a16:colId xmlns:a16="http://schemas.microsoft.com/office/drawing/2014/main" val="13311848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Skill Area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Tier 1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Tier 2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Tier 3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4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7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Comprehension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Explicit Instruction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Text-to-Self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Graphic Organizers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Repeated Practice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Accordion Foldable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Activating Prior Knowledge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Think aloud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Graphic Organizers-Student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0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3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6C30-DD5F-4EE4-8D57-8189A27D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94BB-96BE-42BB-891C-7E95BE3A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00" y="1398905"/>
            <a:ext cx="11330678" cy="2030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Perhaps an LEA has multiple sites that need different levels of support. The district may pull together a list of what resources are in each Tier, but sites may need to adjust based on their data. </a:t>
            </a:r>
          </a:p>
          <a:p>
            <a:pPr marL="0" indent="0">
              <a:buNone/>
            </a:pPr>
            <a:r>
              <a:rPr lang="en-US" sz="2400" dirty="0"/>
              <a:t>This determination must be in alignment with the district, as a student moves from school to school it may be important to note that areas were adjusted.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52E5F-7F23-4081-BE51-3D9593E9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0045C3C-04FC-4B4E-AF22-0E1C486A2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41896"/>
              </p:ext>
            </p:extLst>
          </p:nvPr>
        </p:nvGraphicFramePr>
        <p:xfrm>
          <a:off x="516468" y="3500852"/>
          <a:ext cx="1084821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372">
                  <a:extLst>
                    <a:ext uri="{9D8B030D-6E8A-4147-A177-3AD203B41FA5}">
                      <a16:colId xmlns:a16="http://schemas.microsoft.com/office/drawing/2014/main" val="2830952388"/>
                    </a:ext>
                  </a:extLst>
                </a:gridCol>
                <a:gridCol w="2047923">
                  <a:extLst>
                    <a:ext uri="{9D8B030D-6E8A-4147-A177-3AD203B41FA5}">
                      <a16:colId xmlns:a16="http://schemas.microsoft.com/office/drawing/2014/main" val="2690941961"/>
                    </a:ext>
                  </a:extLst>
                </a:gridCol>
                <a:gridCol w="2464843">
                  <a:extLst>
                    <a:ext uri="{9D8B030D-6E8A-4147-A177-3AD203B41FA5}">
                      <a16:colId xmlns:a16="http://schemas.microsoft.com/office/drawing/2014/main" val="413025801"/>
                    </a:ext>
                  </a:extLst>
                </a:gridCol>
                <a:gridCol w="2641937">
                  <a:extLst>
                    <a:ext uri="{9D8B030D-6E8A-4147-A177-3AD203B41FA5}">
                      <a16:colId xmlns:a16="http://schemas.microsoft.com/office/drawing/2014/main" val="115649111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3311848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Usage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B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Skill Area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Tier 1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Tier 2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Tier 3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4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77619"/>
                  </a:ext>
                </a:extLst>
              </a:tr>
              <a:tr h="35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District 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Comprehension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Explicit Instruction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Text-to-Self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Graphic Organizers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Repeated Practice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Accordion Foldable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Activating Prior Knowledge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Think aloud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Graphic Organizers-Student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09166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Site 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87B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Comprehension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Explicit Instruction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Activating Prior Knowledge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Text-To-Self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Repeated Practice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Accordion Foldable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Graphic Organizers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Think aloud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Graphic Organizers-Student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86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94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6C30-DD5F-4EE4-8D57-8189A27D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94BB-96BE-42BB-891C-7E95BE3A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00" y="1398904"/>
            <a:ext cx="11330678" cy="4792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an LEA or site has not made procedures on how to use these protocols, an educator can still use these to support the following: </a:t>
            </a:r>
          </a:p>
          <a:p>
            <a:r>
              <a:rPr lang="en-US" sz="2400" dirty="0"/>
              <a:t>Tier 1, class-wide instructional practice</a:t>
            </a:r>
          </a:p>
          <a:p>
            <a:r>
              <a:rPr lang="en-US" sz="2400" dirty="0"/>
              <a:t>Tier 1, small group instructional practice</a:t>
            </a:r>
          </a:p>
          <a:p>
            <a:r>
              <a:rPr lang="en-US" sz="2400" dirty="0"/>
              <a:t>Literacy and math center instructional methods</a:t>
            </a:r>
          </a:p>
          <a:p>
            <a:r>
              <a:rPr lang="en-US" sz="2400" dirty="0"/>
              <a:t>Tier 2 and 3, intervention practice with consideration of district/site requirements for </a:t>
            </a:r>
            <a:r>
              <a:rPr lang="en-US" sz="2400"/>
              <a:t>intervention provision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52E5F-7F23-4081-BE51-3D9593E9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5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7815-3E59-4157-A567-88709872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EE3E-4EE4-4A29-9506-806A7F7E6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list is so long, our teachers will get overwhelmed. How can we use this tool when our teachers will have a hard time selecting the intervention?</a:t>
            </a:r>
          </a:p>
          <a:p>
            <a:pPr lvl="1"/>
            <a:r>
              <a:rPr lang="en-US" sz="2400" dirty="0"/>
              <a:t>The filter tool helps to narrow the list to the targeted grade and skill. </a:t>
            </a:r>
          </a:p>
          <a:p>
            <a:pPr lvl="1"/>
            <a:r>
              <a:rPr lang="en-US" sz="2400" dirty="0"/>
              <a:t>The site and LEA should consider determining the specific Tiered placements for the protocols the team wishes to use.</a:t>
            </a:r>
          </a:p>
          <a:p>
            <a:r>
              <a:rPr lang="en-US" sz="2800" b="1" dirty="0"/>
              <a:t>What level of training is required for these protocols? </a:t>
            </a:r>
          </a:p>
          <a:p>
            <a:pPr lvl="1"/>
            <a:r>
              <a:rPr lang="en-US" sz="2400" dirty="0"/>
              <a:t>Some protocols can be taught to an educator through reading the steps, watching the linked videos (when possible), and using the resources (linked where possible). </a:t>
            </a:r>
          </a:p>
          <a:p>
            <a:pPr lvl="1"/>
            <a:r>
              <a:rPr lang="en-US" sz="2400" dirty="0"/>
              <a:t>However, others may require more specialized training.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3DDD6-9170-41E7-8EB3-8965C416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DDF8-21E0-AC4C-B192-EC4B92EB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C818F-8776-1840-A8C9-F6EBB0D73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4AB57-A7F9-D447-A48A-1DE753B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2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EFE6-D0CA-5C46-A6E8-B16096AA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Intervention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A030C-2615-3743-824B-D0626614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00" y="1639270"/>
            <a:ext cx="4634851" cy="45376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www.sde.ok.gov/okmtss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</a:t>
            </a:r>
            <a:r>
              <a:rPr lang="en-US" dirty="0">
                <a:hlinkClick r:id="rId3"/>
              </a:rPr>
              <a:t>www.sde.ok.gov</a:t>
            </a:r>
            <a:r>
              <a:rPr lang="en-US" dirty="0"/>
              <a:t> &gt; search site &gt; OKMTSS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1C567-675D-6149-8804-28A1E712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3246C-DF82-460E-9A2A-C2A89E699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93" y="1639270"/>
            <a:ext cx="6429343" cy="44181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10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D2C-E25A-4CFE-8833-2409E16E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526741" cy="1039141"/>
          </a:xfrm>
        </p:spPr>
        <p:txBody>
          <a:bodyPr/>
          <a:lstStyle/>
          <a:p>
            <a:r>
              <a:rPr lang="en-US" dirty="0"/>
              <a:t>Academic and Behavior Intervention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BE630-0764-407B-A7AB-CDB5EDCD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CE0D9ED-79A6-4BEE-950D-FA8724C69A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468" y="1260575"/>
            <a:ext cx="7106331" cy="4883324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7D3B358-855A-419B-82EE-C5860C68FBD7}"/>
              </a:ext>
            </a:extLst>
          </p:cNvPr>
          <p:cNvSpPr/>
          <p:nvPr/>
        </p:nvSpPr>
        <p:spPr>
          <a:xfrm>
            <a:off x="3010785" y="5634449"/>
            <a:ext cx="1158240" cy="557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57E3E-3F10-434F-B63D-09CC3E8602EF}"/>
              </a:ext>
            </a:extLst>
          </p:cNvPr>
          <p:cNvSpPr/>
          <p:nvPr/>
        </p:nvSpPr>
        <p:spPr>
          <a:xfrm>
            <a:off x="6464559" y="5643157"/>
            <a:ext cx="1158240" cy="557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F80230-04A6-419C-9E36-4A857E164626}"/>
              </a:ext>
            </a:extLst>
          </p:cNvPr>
          <p:cNvSpPr txBox="1"/>
          <p:nvPr/>
        </p:nvSpPr>
        <p:spPr>
          <a:xfrm>
            <a:off x="7768046" y="2764956"/>
            <a:ext cx="3614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View larger version opens a new window</a:t>
            </a:r>
          </a:p>
        </p:txBody>
      </p:sp>
    </p:spTree>
    <p:extLst>
      <p:ext uri="{BB962C8B-B14F-4D97-AF65-F5344CB8AC3E}">
        <p14:creationId xmlns:p14="http://schemas.microsoft.com/office/powerpoint/2010/main" val="357496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F824-E011-47C2-B9BC-A2E5BBAD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F7FBA-65ED-4C46-ACDA-1A9C40097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503408"/>
            <a:ext cx="11526741" cy="8130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+ Add condition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Where “Field” contains “value”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A60FE-21B1-4762-955D-899E1510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AFE00E7-ED7E-4C64-898E-8FD2891F7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44492"/>
              </p:ext>
            </p:extLst>
          </p:nvPr>
        </p:nvGraphicFramePr>
        <p:xfrm>
          <a:off x="2751909" y="2316480"/>
          <a:ext cx="687687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6">
                  <a:extLst>
                    <a:ext uri="{9D8B030D-6E8A-4147-A177-3AD203B41FA5}">
                      <a16:colId xmlns:a16="http://schemas.microsoft.com/office/drawing/2014/main" val="4246188667"/>
                    </a:ext>
                  </a:extLst>
                </a:gridCol>
                <a:gridCol w="4960984">
                  <a:extLst>
                    <a:ext uri="{9D8B030D-6E8A-4147-A177-3AD203B41FA5}">
                      <a16:colId xmlns:a16="http://schemas.microsoft.com/office/drawing/2014/main" val="2471605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Resource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Title of Intervention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2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Overview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Description of the intervention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34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Grade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PK, K-3rd, 4-5th, 6-8th, 9-12th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8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Intensity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Tier 1, Tier 2, Tier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76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Group Sizing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Classwide, Small Group, Individual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04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Skill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*See other slide*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56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Lesson 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Intervention protocol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97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ysClr val="windowText" lastClr="000000"/>
                          </a:solidFill>
                        </a:rPr>
                        <a:t>Fidelity Check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Fidelity checklist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21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Template/ 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Additional links if provided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61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Resources/Research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Linked in the protocol, but also provided here for some cards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40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46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A747-8FC5-4167-925A-B7A80C26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DCDB-6D1F-4E52-8351-E49C869A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98" y="1454799"/>
            <a:ext cx="11603603" cy="25722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grade band provided on the intervention protocol considers the following: </a:t>
            </a:r>
          </a:p>
          <a:p>
            <a:r>
              <a:rPr lang="en-US" sz="2400" dirty="0"/>
              <a:t>The Oklahoma Academic Standards grade level for that skill. </a:t>
            </a:r>
          </a:p>
          <a:p>
            <a:r>
              <a:rPr lang="en-US" sz="2400" dirty="0"/>
              <a:t>The protocol’s task and how that relates developmentally for student’s ages in expected grades.</a:t>
            </a:r>
          </a:p>
          <a:p>
            <a:r>
              <a:rPr lang="en-US" sz="2400" dirty="0"/>
              <a:t>Behavior grade bands are not provided because the selection should consider the protocol’s skill area and task more than the age/grade of the skill.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5CC82-7E7C-4B67-B9C4-86910D77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2CC109-D0A7-411D-AEB0-9CF938DC2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50510"/>
              </p:ext>
            </p:extLst>
          </p:nvPr>
        </p:nvGraphicFramePr>
        <p:xfrm>
          <a:off x="516468" y="4027003"/>
          <a:ext cx="1130977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926">
                  <a:extLst>
                    <a:ext uri="{9D8B030D-6E8A-4147-A177-3AD203B41FA5}">
                      <a16:colId xmlns:a16="http://schemas.microsoft.com/office/drawing/2014/main" val="1588818128"/>
                    </a:ext>
                  </a:extLst>
                </a:gridCol>
                <a:gridCol w="4528852">
                  <a:extLst>
                    <a:ext uri="{9D8B030D-6E8A-4147-A177-3AD203B41FA5}">
                      <a16:colId xmlns:a16="http://schemas.microsoft.com/office/drawing/2014/main" val="3586571501"/>
                    </a:ext>
                  </a:extLst>
                </a:gridCol>
                <a:gridCol w="1480063">
                  <a:extLst>
                    <a:ext uri="{9D8B030D-6E8A-4147-A177-3AD203B41FA5}">
                      <a16:colId xmlns:a16="http://schemas.microsoft.com/office/drawing/2014/main" val="253380731"/>
                    </a:ext>
                  </a:extLst>
                </a:gridCol>
                <a:gridCol w="3587931">
                  <a:extLst>
                    <a:ext uri="{9D8B030D-6E8A-4147-A177-3AD203B41FA5}">
                      <a16:colId xmlns:a16="http://schemas.microsoft.com/office/drawing/2014/main" val="3949121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Grade Band Code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Considerations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Grade Band Code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Considerations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6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Preschool or Early Skill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6-8th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Early Secondary Literacy, Early Secondary Math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76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K-3rd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Early Literacy, Early Math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44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4-5th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Intermediate Literacy, Intermediate Math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9-12th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Secondary Literacy, Secondary Math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535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A747-8FC5-4167-925A-B7A80C26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DCDB-6D1F-4E52-8351-E49C869AD5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Tiered recommendations are provided as guidance. It is up to the team to determine the intensity choices best for the student’s needs.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7BC5D2-C012-489E-95CE-55AE9E2377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National Center for Intensive Intervention defines intervention intensity with a framework of seven components:</a:t>
            </a:r>
          </a:p>
          <a:p>
            <a:pPr marL="0" indent="0">
              <a:buNone/>
            </a:pPr>
            <a:r>
              <a:rPr lang="en-US" sz="2000" dirty="0"/>
              <a:t>1. Strength</a:t>
            </a:r>
          </a:p>
          <a:p>
            <a:pPr marL="0" indent="0">
              <a:buNone/>
            </a:pPr>
            <a:r>
              <a:rPr lang="en-US" sz="2000" dirty="0"/>
              <a:t>2. Dosage</a:t>
            </a:r>
          </a:p>
          <a:p>
            <a:pPr marL="0" indent="0">
              <a:buNone/>
            </a:pPr>
            <a:r>
              <a:rPr lang="en-US" sz="2000" dirty="0"/>
              <a:t>3. Alignment</a:t>
            </a:r>
          </a:p>
          <a:p>
            <a:pPr marL="0" indent="0">
              <a:buNone/>
            </a:pPr>
            <a:r>
              <a:rPr lang="en-US" sz="2000" dirty="0"/>
              <a:t>4. Attention to transfer</a:t>
            </a:r>
          </a:p>
          <a:p>
            <a:pPr marL="0" indent="0">
              <a:buNone/>
            </a:pPr>
            <a:r>
              <a:rPr lang="en-US" sz="2000" dirty="0"/>
              <a:t>5. Comprehensiveness</a:t>
            </a:r>
          </a:p>
          <a:p>
            <a:pPr marL="0" indent="0">
              <a:buNone/>
            </a:pPr>
            <a:r>
              <a:rPr lang="en-US" sz="2000" dirty="0"/>
              <a:t>6. Academic/Behavioral Support</a:t>
            </a:r>
          </a:p>
          <a:p>
            <a:pPr marL="0" indent="0">
              <a:buNone/>
            </a:pPr>
            <a:r>
              <a:rPr lang="en-US" sz="2000" dirty="0"/>
              <a:t>7. Individualization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5CC82-7E7C-4B67-B9C4-86910D77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A9F4A46-175C-495E-B764-77EA9AFD9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93836"/>
              </p:ext>
            </p:extLst>
          </p:nvPr>
        </p:nvGraphicFramePr>
        <p:xfrm>
          <a:off x="371059" y="4066903"/>
          <a:ext cx="5571879" cy="1357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7293">
                  <a:extLst>
                    <a:ext uri="{9D8B030D-6E8A-4147-A177-3AD203B41FA5}">
                      <a16:colId xmlns:a16="http://schemas.microsoft.com/office/drawing/2014/main" val="760811185"/>
                    </a:ext>
                  </a:extLst>
                </a:gridCol>
                <a:gridCol w="1857293">
                  <a:extLst>
                    <a:ext uri="{9D8B030D-6E8A-4147-A177-3AD203B41FA5}">
                      <a16:colId xmlns:a16="http://schemas.microsoft.com/office/drawing/2014/main" val="1588493794"/>
                    </a:ext>
                  </a:extLst>
                </a:gridCol>
                <a:gridCol w="1857293">
                  <a:extLst>
                    <a:ext uri="{9D8B030D-6E8A-4147-A177-3AD203B41FA5}">
                      <a16:colId xmlns:a16="http://schemas.microsoft.com/office/drawing/2014/main" val="2601874334"/>
                    </a:ext>
                  </a:extLst>
                </a:gridCol>
              </a:tblGrid>
              <a:tr h="5657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8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67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4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263341"/>
                  </a:ext>
                </a:extLst>
              </a:tr>
              <a:tr h="79148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Universal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B4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Targeted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2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Intensive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4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29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80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E4F9-32A5-474C-B8DA-2FDAE104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1BBA7-5668-4341-AA9A-12D6E3CF8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group sizes indicated are:</a:t>
            </a:r>
          </a:p>
          <a:p>
            <a:pPr lvl="1"/>
            <a:r>
              <a:rPr lang="en-US" sz="2400" dirty="0"/>
              <a:t>Whole group</a:t>
            </a:r>
          </a:p>
          <a:p>
            <a:pPr lvl="1"/>
            <a:r>
              <a:rPr lang="en-US" sz="2400" dirty="0"/>
              <a:t>Small group</a:t>
            </a:r>
          </a:p>
          <a:p>
            <a:pPr lvl="1"/>
            <a:r>
              <a:rPr lang="en-US" sz="2400" dirty="0"/>
              <a:t>Individual</a:t>
            </a:r>
          </a:p>
          <a:p>
            <a:r>
              <a:rPr lang="en-US" sz="2400" dirty="0"/>
              <a:t>It is up to the team to determine what the group size is needed to ensure effective dosage. </a:t>
            </a:r>
          </a:p>
          <a:p>
            <a:r>
              <a:rPr lang="en-US" sz="2400" dirty="0"/>
              <a:t>Some protocols lend themselves to need to be done in a small group, but others are able to be done with the whole class and with individual students.</a:t>
            </a:r>
          </a:p>
          <a:p>
            <a:r>
              <a:rPr lang="en-US" sz="2400" dirty="0"/>
              <a:t>When considering group size, consider the targeted skill and the students that can/need to participate in the intervention.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01428-2127-462D-9CEE-49A27883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6C30-DD5F-4EE4-8D57-8189A27D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Areas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5D1FC-C073-4D1A-B956-A5E2448B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825625"/>
            <a:ext cx="430392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Literacy Areas</a:t>
            </a:r>
          </a:p>
          <a:p>
            <a:r>
              <a:rPr lang="en-US" sz="2400" dirty="0"/>
              <a:t>Educator Tool</a:t>
            </a:r>
          </a:p>
          <a:p>
            <a:r>
              <a:rPr lang="en-US" sz="2400" dirty="0"/>
              <a:t>Comprehension</a:t>
            </a:r>
          </a:p>
          <a:p>
            <a:r>
              <a:rPr lang="en-US" sz="2400" dirty="0"/>
              <a:t>Fluency</a:t>
            </a:r>
          </a:p>
          <a:p>
            <a:r>
              <a:rPr lang="en-US" sz="2400" dirty="0"/>
              <a:t>Phonemic Awareness</a:t>
            </a:r>
          </a:p>
          <a:p>
            <a:r>
              <a:rPr lang="en-US" sz="2400" dirty="0"/>
              <a:t>Phonics</a:t>
            </a:r>
          </a:p>
          <a:p>
            <a:r>
              <a:rPr lang="en-US" sz="2400" dirty="0"/>
              <a:t>Vocabulary</a:t>
            </a:r>
          </a:p>
          <a:p>
            <a:r>
              <a:rPr lang="en-US" sz="2400" dirty="0"/>
              <a:t>Spelling</a:t>
            </a:r>
          </a:p>
          <a:p>
            <a:r>
              <a:rPr lang="en-US" sz="2400" dirty="0"/>
              <a:t>Written Expression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52E5F-7F23-4081-BE51-3D9593E9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2DC7918-8931-4B64-899D-D99FD9EB6BF4}"/>
              </a:ext>
            </a:extLst>
          </p:cNvPr>
          <p:cNvSpPr txBox="1">
            <a:spLocks/>
          </p:cNvSpPr>
          <p:nvPr/>
        </p:nvSpPr>
        <p:spPr>
          <a:xfrm>
            <a:off x="3944036" y="1825625"/>
            <a:ext cx="430392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Math Areas</a:t>
            </a:r>
          </a:p>
          <a:p>
            <a:r>
              <a:rPr lang="en-US" sz="2400" dirty="0"/>
              <a:t>Algebra and Algebraic Thinking</a:t>
            </a:r>
          </a:p>
          <a:p>
            <a:r>
              <a:rPr lang="en-US" sz="2400" dirty="0"/>
              <a:t>Computation Fluency</a:t>
            </a:r>
          </a:p>
          <a:p>
            <a:r>
              <a:rPr lang="en-US" sz="2400" dirty="0"/>
              <a:t>Early Numeracy</a:t>
            </a:r>
          </a:p>
          <a:p>
            <a:r>
              <a:rPr lang="en-US" sz="2400" dirty="0"/>
              <a:t>Geometry</a:t>
            </a:r>
          </a:p>
          <a:p>
            <a:r>
              <a:rPr lang="en-US" sz="2400" dirty="0"/>
              <a:t>Measurement</a:t>
            </a:r>
          </a:p>
          <a:p>
            <a:r>
              <a:rPr lang="en-US" sz="2400" dirty="0"/>
              <a:t>Numbers and Operations</a:t>
            </a:r>
          </a:p>
          <a:p>
            <a:r>
              <a:rPr lang="en-US" sz="2400" dirty="0"/>
              <a:t>Data</a:t>
            </a:r>
          </a:p>
          <a:p>
            <a:endParaRPr lang="en-US" sz="24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D35D261-A2EF-43F5-8220-3FE7B9DE7046}"/>
              </a:ext>
            </a:extLst>
          </p:cNvPr>
          <p:cNvSpPr txBox="1">
            <a:spLocks/>
          </p:cNvSpPr>
          <p:nvPr/>
        </p:nvSpPr>
        <p:spPr>
          <a:xfrm>
            <a:off x="7797579" y="1818096"/>
            <a:ext cx="430392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Behavior Areas</a:t>
            </a:r>
          </a:p>
          <a:p>
            <a:r>
              <a:rPr lang="en-US" sz="2400" dirty="0"/>
              <a:t>Disruptive Behavior</a:t>
            </a:r>
          </a:p>
          <a:p>
            <a:r>
              <a:rPr lang="en-US" sz="2400" dirty="0"/>
              <a:t>Social Skills</a:t>
            </a:r>
          </a:p>
          <a:p>
            <a:r>
              <a:rPr lang="en-US" sz="2400" dirty="0"/>
              <a:t>Attention/Engagement</a:t>
            </a:r>
          </a:p>
          <a:p>
            <a:r>
              <a:rPr lang="en-US" sz="2400" dirty="0"/>
              <a:t>Executive Function</a:t>
            </a:r>
          </a:p>
          <a:p>
            <a:r>
              <a:rPr lang="en-US" sz="2400" dirty="0"/>
              <a:t>Self-Regulation</a:t>
            </a:r>
          </a:p>
          <a:p>
            <a:r>
              <a:rPr lang="en-US" sz="2400" dirty="0"/>
              <a:t>Compliance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16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lahoma Education">
      <a:dk1>
        <a:srgbClr val="187BC0"/>
      </a:dk1>
      <a:lt1>
        <a:srgbClr val="FFFFFF"/>
      </a:lt1>
      <a:dk2>
        <a:srgbClr val="000000"/>
      </a:dk2>
      <a:lt2>
        <a:srgbClr val="E7E6E6"/>
      </a:lt2>
      <a:accent1>
        <a:srgbClr val="187BC0"/>
      </a:accent1>
      <a:accent2>
        <a:srgbClr val="326820"/>
      </a:accent2>
      <a:accent3>
        <a:srgbClr val="D15420"/>
      </a:accent3>
      <a:accent4>
        <a:srgbClr val="DE9027"/>
      </a:accent4>
      <a:accent5>
        <a:srgbClr val="004E9A"/>
      </a:accent5>
      <a:accent6>
        <a:srgbClr val="787878"/>
      </a:accent6>
      <a:hlink>
        <a:srgbClr val="0066A6"/>
      </a:hlink>
      <a:folHlink>
        <a:srgbClr val="1CA6D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58DEBF1547F4CB54399E09FACCE5F" ma:contentTypeVersion="10" ma:contentTypeDescription="Create a new document." ma:contentTypeScope="" ma:versionID="2ed2833d473de8573f91f474cc398454">
  <xsd:schema xmlns:xsd="http://www.w3.org/2001/XMLSchema" xmlns:xs="http://www.w3.org/2001/XMLSchema" xmlns:p="http://schemas.microsoft.com/office/2006/metadata/properties" xmlns:ns3="2d21cbe8-9d2a-4671-bab9-a8499c42ae04" xmlns:ns4="0a79666d-67ac-48d7-a6a8-e814cab2cf1d" targetNamespace="http://schemas.microsoft.com/office/2006/metadata/properties" ma:root="true" ma:fieldsID="53a68f2e577af68ab83b2222dbbec9aa" ns3:_="" ns4:_="">
    <xsd:import namespace="2d21cbe8-9d2a-4671-bab9-a8499c42ae04"/>
    <xsd:import namespace="0a79666d-67ac-48d7-a6a8-e814cab2cf1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1cbe8-9d2a-4671-bab9-a8499c42ae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9666d-67ac-48d7-a6a8-e814cab2c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90434B-CBE5-4AE1-BB9A-78471F5B267E}">
  <ds:schemaRefs>
    <ds:schemaRef ds:uri="http://purl.org/dc/elements/1.1/"/>
    <ds:schemaRef ds:uri="http://schemas.microsoft.com/office/2006/metadata/properties"/>
    <ds:schemaRef ds:uri="0a79666d-67ac-48d7-a6a8-e814cab2cf1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21cbe8-9d2a-4671-bab9-a8499c42ae0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A3F46C-AC89-4C25-BF43-A48BFC5C9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7866C2-1169-41B0-A484-7AA300EAE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1cbe8-9d2a-4671-bab9-a8499c42ae04"/>
    <ds:schemaRef ds:uri="0a79666d-67ac-48d7-a6a8-e814cab2c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1050</Words>
  <Application>Microsoft Office PowerPoint</Application>
  <PresentationFormat>Widescreen</PresentationFormat>
  <Paragraphs>189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Intervention Library</vt:lpstr>
      <vt:lpstr>Access</vt:lpstr>
      <vt:lpstr>Accessing the Intervention Library</vt:lpstr>
      <vt:lpstr>Academic and Behavior Intervention</vt:lpstr>
      <vt:lpstr>Filter Feature</vt:lpstr>
      <vt:lpstr>Grade Band</vt:lpstr>
      <vt:lpstr>Intensity Level</vt:lpstr>
      <vt:lpstr>Group Size</vt:lpstr>
      <vt:lpstr>Skill Areas</vt:lpstr>
      <vt:lpstr>Lesson Plan</vt:lpstr>
      <vt:lpstr>Fidelity Check</vt:lpstr>
      <vt:lpstr>District Usage</vt:lpstr>
      <vt:lpstr>Site Usage</vt:lpstr>
      <vt:lpstr>Educator Usage</vt:lpstr>
      <vt:lpstr>Frequently Asked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Ingram</dc:creator>
  <cp:lastModifiedBy>Alexa Hudak</cp:lastModifiedBy>
  <cp:revision>75</cp:revision>
  <dcterms:created xsi:type="dcterms:W3CDTF">2020-03-05T01:01:19Z</dcterms:created>
  <dcterms:modified xsi:type="dcterms:W3CDTF">2024-05-28T20:39:37Z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0x01010002958DEBF1547F4CB54399E09FACCE5F</vt:lpwstr>
  </property>
</Properties>
</file>