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0"/>
  </p:notesMasterIdLst>
  <p:sldIdLst>
    <p:sldId id="256" r:id="rId4"/>
    <p:sldId id="301" r:id="rId5"/>
    <p:sldId id="278" r:id="rId6"/>
    <p:sldId id="279" r:id="rId7"/>
    <p:sldId id="257" r:id="rId8"/>
    <p:sldId id="258" r:id="rId9"/>
    <p:sldId id="269" r:id="rId10"/>
    <p:sldId id="270" r:id="rId11"/>
    <p:sldId id="259" r:id="rId12"/>
    <p:sldId id="280" r:id="rId13"/>
    <p:sldId id="281" r:id="rId14"/>
    <p:sldId id="282" r:id="rId15"/>
    <p:sldId id="283" r:id="rId16"/>
    <p:sldId id="287" r:id="rId17"/>
    <p:sldId id="299" r:id="rId18"/>
    <p:sldId id="303" r:id="rId19"/>
    <p:sldId id="304" r:id="rId20"/>
    <p:sldId id="291" r:id="rId21"/>
    <p:sldId id="308" r:id="rId22"/>
    <p:sldId id="296" r:id="rId23"/>
    <p:sldId id="309" r:id="rId24"/>
    <p:sldId id="305" r:id="rId25"/>
    <p:sldId id="306" r:id="rId26"/>
    <p:sldId id="307" r:id="rId27"/>
    <p:sldId id="268"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3735" autoAdjust="0"/>
  </p:normalViewPr>
  <p:slideViewPr>
    <p:cSldViewPr>
      <p:cViewPr varScale="1">
        <p:scale>
          <a:sx n="36" d="100"/>
          <a:sy n="36" d="100"/>
        </p:scale>
        <p:origin x="-9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CCRA</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144-4726-B838-36DE1236F7CD}"/>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2144-4726-B838-36DE1236F7CD}"/>
              </c:ext>
            </c:extLst>
          </c:dPt>
          <c:cat>
            <c:strRef>
              <c:f>Sheet1!$A$2:$A$3</c:f>
              <c:strCache>
                <c:ptCount val="2"/>
                <c:pt idx="0">
                  <c:v>U.S. History</c:v>
                </c:pt>
                <c:pt idx="1">
                  <c:v>Civics</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0-2144-4726-B838-36DE1236F7C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A8CE4-80BD-4FA8-A8D7-23CB7884790C}" type="datetimeFigureOut">
              <a:rPr lang="en-US" smtClean="0"/>
              <a:t>7/31/2018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40AAD-0AA1-4A42-8915-5468138106F0}" type="slidenum">
              <a:rPr lang="en-US" smtClean="0"/>
              <a:t>‹#›</a:t>
            </a:fld>
            <a:endParaRPr lang="en-US"/>
          </a:p>
        </p:txBody>
      </p:sp>
    </p:spTree>
    <p:extLst>
      <p:ext uri="{BB962C8B-B14F-4D97-AF65-F5344CB8AC3E}">
        <p14:creationId xmlns:p14="http://schemas.microsoft.com/office/powerpoint/2010/main" val="319010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In</a:t>
            </a:r>
            <a:r>
              <a:rPr lang="en-US" baseline="0" dirty="0" smtClean="0"/>
              <a:t> our approved </a:t>
            </a:r>
            <a:r>
              <a:rPr lang="en-US" baseline="0" dirty="0" err="1" smtClean="0"/>
              <a:t>essa</a:t>
            </a:r>
            <a:r>
              <a:rPr lang="en-US" baseline="0" dirty="0" smtClean="0"/>
              <a:t> plan we recognize that a system of assessments and the roles and values of each type of assessment, but the OSTP focuses on the summative</a:t>
            </a:r>
            <a:endParaRPr dirty="0"/>
          </a:p>
        </p:txBody>
      </p:sp>
    </p:spTree>
    <p:extLst>
      <p:ext uri="{BB962C8B-B14F-4D97-AF65-F5344CB8AC3E}">
        <p14:creationId xmlns:p14="http://schemas.microsoft.com/office/powerpoint/2010/main" val="150696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187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083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a:t>
            </a:r>
            <a:r>
              <a:rPr lang="en-US" baseline="0" dirty="0" smtClean="0"/>
              <a:t> requirements</a:t>
            </a:r>
            <a:endParaRPr lang="en-US" dirty="0"/>
          </a:p>
        </p:txBody>
      </p:sp>
      <p:sp>
        <p:nvSpPr>
          <p:cNvPr id="4" name="Slide Number Placeholder 3"/>
          <p:cNvSpPr>
            <a:spLocks noGrp="1"/>
          </p:cNvSpPr>
          <p:nvPr>
            <p:ph type="sldNum" sz="quarter" idx="10"/>
          </p:nvPr>
        </p:nvSpPr>
        <p:spPr/>
        <p:txBody>
          <a:bodyPr/>
          <a:lstStyle/>
          <a:p>
            <a:fld id="{39683D0D-C0E3-45B9-90EA-73F3FE43C6E9}" type="slidenum">
              <a:rPr lang="en-US" smtClean="0"/>
              <a:t>3</a:t>
            </a:fld>
            <a:endParaRPr lang="en-US"/>
          </a:p>
        </p:txBody>
      </p:sp>
    </p:spTree>
    <p:extLst>
      <p:ext uri="{BB962C8B-B14F-4D97-AF65-F5344CB8AC3E}">
        <p14:creationId xmlns:p14="http://schemas.microsoft.com/office/powerpoint/2010/main" val="292804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83D0D-C0E3-45B9-90EA-73F3FE43C6E9}" type="slidenum">
              <a:rPr lang="en-US" smtClean="0"/>
              <a:t>4</a:t>
            </a:fld>
            <a:endParaRPr lang="en-US"/>
          </a:p>
        </p:txBody>
      </p:sp>
    </p:spTree>
    <p:extLst>
      <p:ext uri="{BB962C8B-B14F-4D97-AF65-F5344CB8AC3E}">
        <p14:creationId xmlns:p14="http://schemas.microsoft.com/office/powerpoint/2010/main" val="297575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BA548-2D98-4669-B81E-6647D4B25099}" type="slidenum">
              <a:rPr lang="en-US" smtClean="0"/>
              <a:t>10</a:t>
            </a:fld>
            <a:endParaRPr lang="en-US"/>
          </a:p>
        </p:txBody>
      </p:sp>
    </p:spTree>
    <p:extLst>
      <p:ext uri="{BB962C8B-B14F-4D97-AF65-F5344CB8AC3E}">
        <p14:creationId xmlns:p14="http://schemas.microsoft.com/office/powerpoint/2010/main" val="89135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40AAD-0AA1-4A42-8915-5468138106F0}" type="slidenum">
              <a:rPr lang="en-US" smtClean="0"/>
              <a:t>12</a:t>
            </a:fld>
            <a:endParaRPr lang="en-US"/>
          </a:p>
        </p:txBody>
      </p:sp>
    </p:spTree>
    <p:extLst>
      <p:ext uri="{BB962C8B-B14F-4D97-AF65-F5344CB8AC3E}">
        <p14:creationId xmlns:p14="http://schemas.microsoft.com/office/powerpoint/2010/main" val="128267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83D0D-C0E3-45B9-90EA-73F3FE43C6E9}" type="slidenum">
              <a:rPr lang="en-US" smtClean="0"/>
              <a:t>13</a:t>
            </a:fld>
            <a:endParaRPr lang="en-US"/>
          </a:p>
        </p:txBody>
      </p:sp>
    </p:spTree>
    <p:extLst>
      <p:ext uri="{BB962C8B-B14F-4D97-AF65-F5344CB8AC3E}">
        <p14:creationId xmlns:p14="http://schemas.microsoft.com/office/powerpoint/2010/main" val="304649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0125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028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92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9BA098A-A3FF-489B-BD67-70B1FD015725}" type="datetimeFigureOut">
              <a:rPr lang="en-US" smtClean="0"/>
              <a:t>7/31/2018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5D2ADEA-63CB-48A3-BDF5-D267586901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098A-A3FF-489B-BD67-70B1FD015725}"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098A-A3FF-489B-BD67-70B1FD015725}"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0" y="351972"/>
            <a:ext cx="9136991" cy="3182257"/>
          </a:xfrm>
          <a:prstGeom prst="rect">
            <a:avLst/>
          </a:prstGeom>
          <a:noFill/>
          <a:ln>
            <a:noFill/>
          </a:ln>
        </p:spPr>
      </p:pic>
      <p:sp>
        <p:nvSpPr>
          <p:cNvPr id="14" name="Shape 14"/>
          <p:cNvSpPr txBox="1">
            <a:spLocks noGrp="1"/>
          </p:cNvSpPr>
          <p:nvPr>
            <p:ph type="ctrTitle"/>
          </p:nvPr>
        </p:nvSpPr>
        <p:spPr>
          <a:xfrm>
            <a:off x="0" y="3193143"/>
            <a:ext cx="9136990" cy="1293627"/>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902680"/>
              </a:buClr>
              <a:buSzPts val="6000"/>
              <a:buFont typeface="Montserrat Medium"/>
              <a:buNone/>
              <a:defRPr sz="45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5" name="Shape 15"/>
          <p:cNvSpPr txBox="1">
            <a:spLocks noGrp="1"/>
          </p:cNvSpPr>
          <p:nvPr>
            <p:ph type="subTitle" idx="1"/>
          </p:nvPr>
        </p:nvSpPr>
        <p:spPr>
          <a:xfrm>
            <a:off x="1143000" y="4578846"/>
            <a:ext cx="6858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rgbClr val="F47524"/>
              </a:buClr>
              <a:buSzPts val="2400"/>
              <a:buFont typeface="Arial"/>
              <a:buNone/>
              <a:defRPr sz="1800" b="0" i="0" u="none" strike="noStrike" cap="none">
                <a:solidFill>
                  <a:srgbClr val="F47524"/>
                </a:solidFill>
                <a:latin typeface="Montserrat Medium"/>
                <a:ea typeface="Montserrat Medium"/>
                <a:cs typeface="Montserrat Medium"/>
                <a:sym typeface="Montserrat Medium"/>
              </a:defRPr>
            </a:lvl1pPr>
            <a:lvl2pPr marR="0" lvl="1" algn="ctr" rtl="0">
              <a:lnSpc>
                <a:spcPct val="90000"/>
              </a:lnSpc>
              <a:spcBef>
                <a:spcPts val="375"/>
              </a:spcBef>
              <a:spcAft>
                <a:spcPts val="0"/>
              </a:spcAft>
              <a:buClr>
                <a:srgbClr val="902680"/>
              </a:buClr>
              <a:buSzPts val="2000"/>
              <a:buFont typeface="Arial"/>
              <a:buNone/>
              <a:defRPr sz="1500" b="0" i="0" u="none" strike="noStrike" cap="none">
                <a:solidFill>
                  <a:srgbClr val="902680"/>
                </a:solidFill>
                <a:latin typeface="Montserrat Medium"/>
                <a:ea typeface="Montserrat Medium"/>
                <a:cs typeface="Montserrat Medium"/>
                <a:sym typeface="Montserrat Medium"/>
              </a:defRPr>
            </a:lvl2pPr>
            <a:lvl3pPr marR="0" lvl="2" algn="ctr" rtl="0">
              <a:lnSpc>
                <a:spcPct val="90000"/>
              </a:lnSpc>
              <a:spcBef>
                <a:spcPts val="375"/>
              </a:spcBef>
              <a:spcAft>
                <a:spcPts val="0"/>
              </a:spcAft>
              <a:buClr>
                <a:srgbClr val="902680"/>
              </a:buClr>
              <a:buSzPts val="1800"/>
              <a:buFont typeface="Arial"/>
              <a:buNone/>
              <a:defRPr sz="1350" b="0" i="0" u="none" strike="noStrike" cap="none">
                <a:solidFill>
                  <a:srgbClr val="902680"/>
                </a:solidFill>
                <a:latin typeface="Montserrat Medium"/>
                <a:ea typeface="Montserrat Medium"/>
                <a:cs typeface="Montserrat Medium"/>
                <a:sym typeface="Montserrat Medium"/>
              </a:defRPr>
            </a:lvl3pPr>
            <a:lvl4pPr marR="0" lvl="3" algn="ctr" rtl="0">
              <a:lnSpc>
                <a:spcPct val="90000"/>
              </a:lnSpc>
              <a:spcBef>
                <a:spcPts val="375"/>
              </a:spcBef>
              <a:spcAft>
                <a:spcPts val="0"/>
              </a:spcAft>
              <a:buClr>
                <a:srgbClr val="902680"/>
              </a:buClr>
              <a:buSzPts val="1600"/>
              <a:buFont typeface="Arial"/>
              <a:buNone/>
              <a:defRPr sz="1200" b="0" i="0" u="none" strike="noStrike" cap="none">
                <a:solidFill>
                  <a:srgbClr val="902680"/>
                </a:solidFill>
                <a:latin typeface="Montserrat Medium"/>
                <a:ea typeface="Montserrat Medium"/>
                <a:cs typeface="Montserrat Medium"/>
                <a:sym typeface="Montserrat Medium"/>
              </a:defRPr>
            </a:lvl4pPr>
            <a:lvl5pPr marR="0" lvl="4" algn="ctr" rtl="0">
              <a:lnSpc>
                <a:spcPct val="90000"/>
              </a:lnSpc>
              <a:spcBef>
                <a:spcPts val="375"/>
              </a:spcBef>
              <a:spcAft>
                <a:spcPts val="0"/>
              </a:spcAft>
              <a:buClr>
                <a:srgbClr val="902680"/>
              </a:buClr>
              <a:buSzPts val="1600"/>
              <a:buFont typeface="Arial"/>
              <a:buNone/>
              <a:defRPr sz="1200" b="0" i="0" u="none" strike="noStrike" cap="none">
                <a:solidFill>
                  <a:srgbClr val="902680"/>
                </a:solidFill>
                <a:latin typeface="Montserrat Medium"/>
                <a:ea typeface="Montserrat Medium"/>
                <a:cs typeface="Montserrat Medium"/>
                <a:sym typeface="Montserrat Medium"/>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pic>
        <p:nvPicPr>
          <p:cNvPr id="19" name="Shape 19"/>
          <p:cNvPicPr preferRelativeResize="0"/>
          <p:nvPr/>
        </p:nvPicPr>
        <p:blipFill rotWithShape="1">
          <a:blip r:embed="rId2">
            <a:alphaModFix/>
          </a:blip>
          <a:srcRect/>
          <a:stretch/>
        </p:blipFill>
        <p:spPr>
          <a:xfrm>
            <a:off x="7009" y="351972"/>
            <a:ext cx="9136991" cy="3182257"/>
          </a:xfrm>
          <a:prstGeom prst="rect">
            <a:avLst/>
          </a:prstGeom>
          <a:noFill/>
          <a:ln>
            <a:noFill/>
          </a:ln>
        </p:spPr>
      </p:pic>
    </p:spTree>
    <p:extLst>
      <p:ext uri="{BB962C8B-B14F-4D97-AF65-F5344CB8AC3E}">
        <p14:creationId xmlns:p14="http://schemas.microsoft.com/office/powerpoint/2010/main" val="812715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 name="Shape 22"/>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575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902680"/>
              </a:buClr>
              <a:buSzPts val="6000"/>
              <a:buFont typeface="Montserrat Medium"/>
              <a:buNone/>
              <a:defRPr sz="45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8" name="Shape 28"/>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rgbClr val="F47524"/>
              </a:buClr>
              <a:buSzPts val="2400"/>
              <a:buFont typeface="Arial"/>
              <a:buNone/>
              <a:defRPr sz="1800" b="0" i="0" u="none" strike="noStrike" cap="none">
                <a:solidFill>
                  <a:srgbClr val="F47524"/>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147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 name="Shape 34"/>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178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 name="Shape 41"/>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342900" marR="0" lvl="0" indent="-171450" algn="l" rtl="0">
              <a:lnSpc>
                <a:spcPct val="90000"/>
              </a:lnSpc>
              <a:spcBef>
                <a:spcPts val="750"/>
              </a:spcBef>
              <a:spcAft>
                <a:spcPts val="0"/>
              </a:spcAft>
              <a:buClr>
                <a:srgbClr val="902680"/>
              </a:buClr>
              <a:buSzPts val="2400"/>
              <a:buFont typeface="Arial"/>
              <a:buNone/>
              <a:defRPr sz="1800" b="1" i="0" u="none" strike="noStrike" cap="none">
                <a:solidFill>
                  <a:srgbClr val="902680"/>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902680"/>
              </a:buClr>
              <a:buSzPts val="2000"/>
              <a:buFont typeface="Arial"/>
              <a:buNone/>
              <a:defRPr sz="1500" b="1" i="0" u="none" strike="noStrike" cap="none">
                <a:solidFill>
                  <a:srgbClr val="902680"/>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902680"/>
              </a:buClr>
              <a:buSzPts val="1800"/>
              <a:buFont typeface="Arial"/>
              <a:buNone/>
              <a:defRPr sz="1350" b="1" i="0" u="none" strike="noStrike" cap="none">
                <a:solidFill>
                  <a:srgbClr val="902680"/>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902680"/>
              </a:buClr>
              <a:buSzPts val="1600"/>
              <a:buFont typeface="Arial"/>
              <a:buNone/>
              <a:defRPr sz="1200" b="1" i="0" u="none" strike="noStrike" cap="none">
                <a:solidFill>
                  <a:srgbClr val="902680"/>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902680"/>
              </a:buClr>
              <a:buSzPts val="1600"/>
              <a:buFont typeface="Arial"/>
              <a:buNone/>
              <a:defRPr sz="1200" b="1" i="0" u="none" strike="noStrike" cap="none">
                <a:solidFill>
                  <a:srgbClr val="902680"/>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342900" marR="0" lvl="0" indent="-171450" algn="l" rtl="0">
              <a:lnSpc>
                <a:spcPct val="90000"/>
              </a:lnSpc>
              <a:spcBef>
                <a:spcPts val="750"/>
              </a:spcBef>
              <a:spcAft>
                <a:spcPts val="0"/>
              </a:spcAft>
              <a:buClr>
                <a:srgbClr val="902680"/>
              </a:buClr>
              <a:buSzPts val="2400"/>
              <a:buFont typeface="Arial"/>
              <a:buNone/>
              <a:defRPr sz="1800" b="1" i="0" u="none" strike="noStrike" cap="none">
                <a:solidFill>
                  <a:srgbClr val="902680"/>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902680"/>
              </a:buClr>
              <a:buSzPts val="2000"/>
              <a:buFont typeface="Arial"/>
              <a:buNone/>
              <a:defRPr sz="1500" b="1" i="0" u="none" strike="noStrike" cap="none">
                <a:solidFill>
                  <a:srgbClr val="902680"/>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902680"/>
              </a:buClr>
              <a:buSzPts val="1800"/>
              <a:buFont typeface="Arial"/>
              <a:buNone/>
              <a:defRPr sz="1350" b="1" i="0" u="none" strike="noStrike" cap="none">
                <a:solidFill>
                  <a:srgbClr val="902680"/>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902680"/>
              </a:buClr>
              <a:buSzPts val="1600"/>
              <a:buFont typeface="Arial"/>
              <a:buNone/>
              <a:defRPr sz="1200" b="1" i="0" u="none" strike="noStrike" cap="none">
                <a:solidFill>
                  <a:srgbClr val="902680"/>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902680"/>
              </a:buClr>
              <a:buSzPts val="1600"/>
              <a:buFont typeface="Arial"/>
              <a:buNone/>
              <a:defRPr sz="1200" b="1" i="0" u="none" strike="noStrike" cap="none">
                <a:solidFill>
                  <a:srgbClr val="902680"/>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4033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0" name="Shape 50"/>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8805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33427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902680"/>
              </a:buClr>
              <a:buSzPts val="3200"/>
              <a:buFont typeface="Montserrat Medium"/>
              <a:buNone/>
              <a:defRPr sz="24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9" name="Shape 59"/>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342900" marR="0" lvl="0" indent="-323850" algn="l" rtl="0">
              <a:lnSpc>
                <a:spcPct val="90000"/>
              </a:lnSpc>
              <a:spcBef>
                <a:spcPts val="750"/>
              </a:spcBef>
              <a:spcAft>
                <a:spcPts val="0"/>
              </a:spcAft>
              <a:buClr>
                <a:srgbClr val="902680"/>
              </a:buClr>
              <a:buSzPts val="3200"/>
              <a:buFont typeface="Arial"/>
              <a:buChar char="•"/>
              <a:defRPr sz="2400" b="0" i="0" u="none" strike="noStrike" cap="none">
                <a:solidFill>
                  <a:srgbClr val="902680"/>
                </a:solidFill>
                <a:latin typeface="Montserrat Medium"/>
                <a:ea typeface="Montserrat Medium"/>
                <a:cs typeface="Montserrat Medium"/>
                <a:sym typeface="Montserrat Medium"/>
              </a:defRPr>
            </a:lvl1pPr>
            <a:lvl2pPr marL="685800" marR="0" lvl="1" indent="-304800" algn="l" rtl="0">
              <a:lnSpc>
                <a:spcPct val="90000"/>
              </a:lnSpc>
              <a:spcBef>
                <a:spcPts val="375"/>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2pPr>
            <a:lvl3pPr marL="1028700" marR="0" lvl="2"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3pPr>
            <a:lvl4pPr marL="1371600" marR="0" lvl="3"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4pPr>
            <a:lvl5pPr marL="1714500" marR="0" lvl="4"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rgbClr val="902680"/>
              </a:buClr>
              <a:buSzPts val="1600"/>
              <a:buFont typeface="Arial"/>
              <a:buNone/>
              <a:defRPr sz="1200" b="0" i="0" u="none" strike="noStrike" cap="none">
                <a:solidFill>
                  <a:srgbClr val="902680"/>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902680"/>
              </a:buClr>
              <a:buSzPts val="1400"/>
              <a:buFont typeface="Arial"/>
              <a:buNone/>
              <a:defRPr sz="1050" b="0" i="0" u="none" strike="noStrike" cap="none">
                <a:solidFill>
                  <a:srgbClr val="902680"/>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902680"/>
              </a:buClr>
              <a:buSzPts val="1200"/>
              <a:buFont typeface="Arial"/>
              <a:buNone/>
              <a:defRPr sz="900" b="0" i="0" u="none" strike="noStrike" cap="none">
                <a:solidFill>
                  <a:srgbClr val="902680"/>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902680"/>
              </a:buClr>
              <a:buSzPts val="1000"/>
              <a:buFont typeface="Arial"/>
              <a:buNone/>
              <a:defRPr sz="750" b="0" i="0" u="none" strike="noStrike" cap="none">
                <a:solidFill>
                  <a:srgbClr val="902680"/>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902680"/>
              </a:buClr>
              <a:buSzPts val="1000"/>
              <a:buFont typeface="Arial"/>
              <a:buNone/>
              <a:defRPr sz="750" b="0" i="0" u="none" strike="noStrike" cap="none">
                <a:solidFill>
                  <a:srgbClr val="902680"/>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956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098A-A3FF-489B-BD67-70B1FD015725}"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902680"/>
              </a:buClr>
              <a:buSzPts val="3200"/>
              <a:buFont typeface="Montserrat Medium"/>
              <a:buNone/>
              <a:defRPr sz="24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6" name="Shape 66"/>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rgbClr val="902680"/>
              </a:buClr>
              <a:buSzPts val="3200"/>
              <a:buFont typeface="Arial"/>
              <a:buNone/>
              <a:defRPr sz="2400" b="0" i="0" u="none" strike="noStrike" cap="none">
                <a:solidFill>
                  <a:srgbClr val="902680"/>
                </a:solidFill>
                <a:latin typeface="Montserrat Medium"/>
                <a:ea typeface="Montserrat Medium"/>
                <a:cs typeface="Montserrat Medium"/>
                <a:sym typeface="Montserrat Medium"/>
              </a:defRPr>
            </a:lvl1pPr>
            <a:lvl2pPr marR="0" lvl="1" algn="l" rtl="0">
              <a:lnSpc>
                <a:spcPct val="90000"/>
              </a:lnSpc>
              <a:spcBef>
                <a:spcPts val="375"/>
              </a:spcBef>
              <a:spcAft>
                <a:spcPts val="0"/>
              </a:spcAft>
              <a:buClr>
                <a:srgbClr val="902680"/>
              </a:buClr>
              <a:buSzPts val="2800"/>
              <a:buFont typeface="Arial"/>
              <a:buNone/>
              <a:defRPr sz="2100" b="0" i="0" u="none" strike="noStrike" cap="none">
                <a:solidFill>
                  <a:srgbClr val="902680"/>
                </a:solidFill>
                <a:latin typeface="Montserrat Medium"/>
                <a:ea typeface="Montserrat Medium"/>
                <a:cs typeface="Montserrat Medium"/>
                <a:sym typeface="Montserrat Medium"/>
              </a:defRPr>
            </a:lvl2pPr>
            <a:lvl3pPr marR="0" lvl="2" algn="l" rtl="0">
              <a:lnSpc>
                <a:spcPct val="90000"/>
              </a:lnSpc>
              <a:spcBef>
                <a:spcPts val="375"/>
              </a:spcBef>
              <a:spcAft>
                <a:spcPts val="0"/>
              </a:spcAft>
              <a:buClr>
                <a:srgbClr val="902680"/>
              </a:buClr>
              <a:buSzPts val="2400"/>
              <a:buFont typeface="Arial"/>
              <a:buNone/>
              <a:defRPr sz="1800" b="0" i="0" u="none" strike="noStrike" cap="none">
                <a:solidFill>
                  <a:srgbClr val="902680"/>
                </a:solidFill>
                <a:latin typeface="Montserrat Medium"/>
                <a:ea typeface="Montserrat Medium"/>
                <a:cs typeface="Montserrat Medium"/>
                <a:sym typeface="Montserrat Medium"/>
              </a:defRPr>
            </a:lvl3pPr>
            <a:lvl4pPr marR="0" lvl="3" algn="l" rtl="0">
              <a:lnSpc>
                <a:spcPct val="90000"/>
              </a:lnSpc>
              <a:spcBef>
                <a:spcPts val="375"/>
              </a:spcBef>
              <a:spcAft>
                <a:spcPts val="0"/>
              </a:spcAft>
              <a:buClr>
                <a:srgbClr val="902680"/>
              </a:buClr>
              <a:buSzPts val="2000"/>
              <a:buFont typeface="Arial"/>
              <a:buNone/>
              <a:defRPr sz="1500" b="0" i="0" u="none" strike="noStrike" cap="none">
                <a:solidFill>
                  <a:srgbClr val="902680"/>
                </a:solidFill>
                <a:latin typeface="Montserrat Medium"/>
                <a:ea typeface="Montserrat Medium"/>
                <a:cs typeface="Montserrat Medium"/>
                <a:sym typeface="Montserrat Medium"/>
              </a:defRPr>
            </a:lvl4pPr>
            <a:lvl5pPr marR="0" lvl="4" algn="l" rtl="0">
              <a:lnSpc>
                <a:spcPct val="90000"/>
              </a:lnSpc>
              <a:spcBef>
                <a:spcPts val="375"/>
              </a:spcBef>
              <a:spcAft>
                <a:spcPts val="0"/>
              </a:spcAft>
              <a:buClr>
                <a:srgbClr val="902680"/>
              </a:buClr>
              <a:buSzPts val="2000"/>
              <a:buFont typeface="Arial"/>
              <a:buNone/>
              <a:defRPr sz="1500" b="0" i="0" u="none" strike="noStrike" cap="none">
                <a:solidFill>
                  <a:srgbClr val="902680"/>
                </a:solidFill>
                <a:latin typeface="Montserrat Medium"/>
                <a:ea typeface="Montserrat Medium"/>
                <a:cs typeface="Montserrat Medium"/>
                <a:sym typeface="Montserrat Medium"/>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rgbClr val="902680"/>
              </a:buClr>
              <a:buSzPts val="1600"/>
              <a:buFont typeface="Arial"/>
              <a:buNone/>
              <a:defRPr sz="1200" b="0" i="0" u="none" strike="noStrike" cap="none">
                <a:solidFill>
                  <a:srgbClr val="902680"/>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902680"/>
              </a:buClr>
              <a:buSzPts val="1400"/>
              <a:buFont typeface="Arial"/>
              <a:buNone/>
              <a:defRPr sz="1050" b="0" i="0" u="none" strike="noStrike" cap="none">
                <a:solidFill>
                  <a:srgbClr val="902680"/>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902680"/>
              </a:buClr>
              <a:buSzPts val="1200"/>
              <a:buFont typeface="Arial"/>
              <a:buNone/>
              <a:defRPr sz="900" b="0" i="0" u="none" strike="noStrike" cap="none">
                <a:solidFill>
                  <a:srgbClr val="902680"/>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902680"/>
              </a:buClr>
              <a:buSzPts val="1000"/>
              <a:buFont typeface="Arial"/>
              <a:buNone/>
              <a:defRPr sz="750" b="0" i="0" u="none" strike="noStrike" cap="none">
                <a:solidFill>
                  <a:srgbClr val="902680"/>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902680"/>
              </a:buClr>
              <a:buSzPts val="1000"/>
              <a:buFont typeface="Arial"/>
              <a:buNone/>
              <a:defRPr sz="750" b="0" i="0" u="none" strike="noStrike" cap="none">
                <a:solidFill>
                  <a:srgbClr val="902680"/>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862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3" name="Shape 7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4497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623594" y="2285207"/>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9" name="Shape 79"/>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840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11708" y="992767"/>
            <a:ext cx="8520525" cy="2736900"/>
          </a:xfrm>
          <a:prstGeom prst="rect">
            <a:avLst/>
          </a:prstGeom>
        </p:spPr>
        <p:txBody>
          <a:bodyPr spcFirstLastPara="1" wrap="square" lIns="121900" tIns="121900" rIns="121900" bIns="121900" anchor="b" anchorCtr="0"/>
          <a:lstStyle>
            <a:lvl1pPr lvl="0" algn="ctr" rtl="0">
              <a:spcBef>
                <a:spcPts val="0"/>
              </a:spcBef>
              <a:spcAft>
                <a:spcPts val="0"/>
              </a:spcAft>
              <a:buSzPts val="6900"/>
              <a:buNone/>
              <a:defRPr sz="5175"/>
            </a:lvl1pPr>
            <a:lvl2pPr lvl="1" algn="ctr" rtl="0">
              <a:spcBef>
                <a:spcPts val="0"/>
              </a:spcBef>
              <a:spcAft>
                <a:spcPts val="0"/>
              </a:spcAft>
              <a:buSzPts val="6900"/>
              <a:buNone/>
              <a:defRPr sz="5175"/>
            </a:lvl2pPr>
            <a:lvl3pPr lvl="2" algn="ctr" rtl="0">
              <a:spcBef>
                <a:spcPts val="0"/>
              </a:spcBef>
              <a:spcAft>
                <a:spcPts val="0"/>
              </a:spcAft>
              <a:buSzPts val="6900"/>
              <a:buNone/>
              <a:defRPr sz="5175"/>
            </a:lvl3pPr>
            <a:lvl4pPr lvl="3" algn="ctr" rtl="0">
              <a:spcBef>
                <a:spcPts val="0"/>
              </a:spcBef>
              <a:spcAft>
                <a:spcPts val="0"/>
              </a:spcAft>
              <a:buSzPts val="6900"/>
              <a:buNone/>
              <a:defRPr sz="5175"/>
            </a:lvl4pPr>
            <a:lvl5pPr lvl="4" algn="ctr" rtl="0">
              <a:spcBef>
                <a:spcPts val="0"/>
              </a:spcBef>
              <a:spcAft>
                <a:spcPts val="0"/>
              </a:spcAft>
              <a:buSzPts val="6900"/>
              <a:buNone/>
              <a:defRPr sz="5175"/>
            </a:lvl5pPr>
            <a:lvl6pPr lvl="5" algn="ctr" rtl="0">
              <a:spcBef>
                <a:spcPts val="0"/>
              </a:spcBef>
              <a:spcAft>
                <a:spcPts val="0"/>
              </a:spcAft>
              <a:buSzPts val="6900"/>
              <a:buNone/>
              <a:defRPr sz="5175"/>
            </a:lvl6pPr>
            <a:lvl7pPr lvl="6" algn="ctr" rtl="0">
              <a:spcBef>
                <a:spcPts val="0"/>
              </a:spcBef>
              <a:spcAft>
                <a:spcPts val="0"/>
              </a:spcAft>
              <a:buSzPts val="6900"/>
              <a:buNone/>
              <a:defRPr sz="5175"/>
            </a:lvl7pPr>
            <a:lvl8pPr lvl="7" algn="ctr" rtl="0">
              <a:spcBef>
                <a:spcPts val="0"/>
              </a:spcBef>
              <a:spcAft>
                <a:spcPts val="0"/>
              </a:spcAft>
              <a:buSzPts val="6900"/>
              <a:buNone/>
              <a:defRPr sz="5175"/>
            </a:lvl8pPr>
            <a:lvl9pPr lvl="8" algn="ctr" rtl="0">
              <a:spcBef>
                <a:spcPts val="0"/>
              </a:spcBef>
              <a:spcAft>
                <a:spcPts val="0"/>
              </a:spcAft>
              <a:buSzPts val="6900"/>
              <a:buNone/>
              <a:defRPr sz="5175"/>
            </a:lvl9pPr>
          </a:lstStyle>
          <a:p>
            <a:endParaRPr/>
          </a:p>
        </p:txBody>
      </p:sp>
      <p:sp>
        <p:nvSpPr>
          <p:cNvPr id="89" name="Shape 89"/>
          <p:cNvSpPr txBox="1">
            <a:spLocks noGrp="1"/>
          </p:cNvSpPr>
          <p:nvPr>
            <p:ph type="subTitle" idx="1"/>
          </p:nvPr>
        </p:nvSpPr>
        <p:spPr>
          <a:xfrm>
            <a:off x="311700" y="3778833"/>
            <a:ext cx="8520525" cy="10569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3700"/>
              <a:buNone/>
              <a:defRPr sz="2775"/>
            </a:lvl1pPr>
            <a:lvl2pPr lvl="1" algn="ctr" rtl="0">
              <a:lnSpc>
                <a:spcPct val="100000"/>
              </a:lnSpc>
              <a:spcBef>
                <a:spcPts val="0"/>
              </a:spcBef>
              <a:spcAft>
                <a:spcPts val="0"/>
              </a:spcAft>
              <a:buSzPts val="3700"/>
              <a:buNone/>
              <a:defRPr sz="2775"/>
            </a:lvl2pPr>
            <a:lvl3pPr lvl="2" algn="ctr" rtl="0">
              <a:lnSpc>
                <a:spcPct val="100000"/>
              </a:lnSpc>
              <a:spcBef>
                <a:spcPts val="0"/>
              </a:spcBef>
              <a:spcAft>
                <a:spcPts val="0"/>
              </a:spcAft>
              <a:buSzPts val="3700"/>
              <a:buNone/>
              <a:defRPr sz="2775"/>
            </a:lvl3pPr>
            <a:lvl4pPr lvl="3" algn="ctr" rtl="0">
              <a:lnSpc>
                <a:spcPct val="100000"/>
              </a:lnSpc>
              <a:spcBef>
                <a:spcPts val="0"/>
              </a:spcBef>
              <a:spcAft>
                <a:spcPts val="0"/>
              </a:spcAft>
              <a:buSzPts val="3700"/>
              <a:buNone/>
              <a:defRPr sz="2775"/>
            </a:lvl4pPr>
            <a:lvl5pPr lvl="4" algn="ctr" rtl="0">
              <a:lnSpc>
                <a:spcPct val="100000"/>
              </a:lnSpc>
              <a:spcBef>
                <a:spcPts val="0"/>
              </a:spcBef>
              <a:spcAft>
                <a:spcPts val="0"/>
              </a:spcAft>
              <a:buSzPts val="3700"/>
              <a:buNone/>
              <a:defRPr sz="2775"/>
            </a:lvl5pPr>
            <a:lvl6pPr lvl="5" algn="ctr" rtl="0">
              <a:lnSpc>
                <a:spcPct val="100000"/>
              </a:lnSpc>
              <a:spcBef>
                <a:spcPts val="0"/>
              </a:spcBef>
              <a:spcAft>
                <a:spcPts val="0"/>
              </a:spcAft>
              <a:buSzPts val="3700"/>
              <a:buNone/>
              <a:defRPr sz="2775"/>
            </a:lvl6pPr>
            <a:lvl7pPr lvl="6" algn="ctr" rtl="0">
              <a:lnSpc>
                <a:spcPct val="100000"/>
              </a:lnSpc>
              <a:spcBef>
                <a:spcPts val="0"/>
              </a:spcBef>
              <a:spcAft>
                <a:spcPts val="0"/>
              </a:spcAft>
              <a:buSzPts val="3700"/>
              <a:buNone/>
              <a:defRPr sz="2775"/>
            </a:lvl7pPr>
            <a:lvl8pPr lvl="7" algn="ctr" rtl="0">
              <a:lnSpc>
                <a:spcPct val="100000"/>
              </a:lnSpc>
              <a:spcBef>
                <a:spcPts val="0"/>
              </a:spcBef>
              <a:spcAft>
                <a:spcPts val="0"/>
              </a:spcAft>
              <a:buSzPts val="3700"/>
              <a:buNone/>
              <a:defRPr sz="2775"/>
            </a:lvl8pPr>
            <a:lvl9pPr lvl="8" algn="ctr" rtl="0">
              <a:lnSpc>
                <a:spcPct val="100000"/>
              </a:lnSpc>
              <a:spcBef>
                <a:spcPts val="0"/>
              </a:spcBef>
              <a:spcAft>
                <a:spcPts val="0"/>
              </a:spcAft>
              <a:buSzPts val="3700"/>
              <a:buNone/>
              <a:defRPr sz="2775"/>
            </a:lvl9pPr>
          </a:lstStyle>
          <a:p>
            <a:endParaRPr/>
          </a:p>
        </p:txBody>
      </p:sp>
      <p:sp>
        <p:nvSpPr>
          <p:cNvPr id="90" name="Shape 90"/>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5955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867800"/>
            <a:ext cx="8520525" cy="1122300"/>
          </a:xfrm>
          <a:prstGeom prst="rect">
            <a:avLst/>
          </a:prstGeom>
        </p:spPr>
        <p:txBody>
          <a:bodyPr spcFirstLastPara="1" wrap="square" lIns="121900" tIns="121900" rIns="121900" bIns="121900" anchor="ctr" anchorCtr="0"/>
          <a:lstStyle>
            <a:lvl1pPr lvl="0" algn="ctr" rtl="0">
              <a:spcBef>
                <a:spcPts val="0"/>
              </a:spcBef>
              <a:spcAft>
                <a:spcPts val="0"/>
              </a:spcAft>
              <a:buSzPts val="4800"/>
              <a:buNone/>
              <a:defRPr sz="3600"/>
            </a:lvl1pPr>
            <a:lvl2pPr lvl="1" algn="ctr" rtl="0">
              <a:spcBef>
                <a:spcPts val="0"/>
              </a:spcBef>
              <a:spcAft>
                <a:spcPts val="0"/>
              </a:spcAft>
              <a:buSzPts val="4800"/>
              <a:buNone/>
              <a:defRPr sz="3600"/>
            </a:lvl2pPr>
            <a:lvl3pPr lvl="2" algn="ctr" rtl="0">
              <a:spcBef>
                <a:spcPts val="0"/>
              </a:spcBef>
              <a:spcAft>
                <a:spcPts val="0"/>
              </a:spcAft>
              <a:buSzPts val="4800"/>
              <a:buNone/>
              <a:defRPr sz="3600"/>
            </a:lvl3pPr>
            <a:lvl4pPr lvl="3" algn="ctr" rtl="0">
              <a:spcBef>
                <a:spcPts val="0"/>
              </a:spcBef>
              <a:spcAft>
                <a:spcPts val="0"/>
              </a:spcAft>
              <a:buSzPts val="4800"/>
              <a:buNone/>
              <a:defRPr sz="3600"/>
            </a:lvl4pPr>
            <a:lvl5pPr lvl="4" algn="ctr" rtl="0">
              <a:spcBef>
                <a:spcPts val="0"/>
              </a:spcBef>
              <a:spcAft>
                <a:spcPts val="0"/>
              </a:spcAft>
              <a:buSzPts val="4800"/>
              <a:buNone/>
              <a:defRPr sz="3600"/>
            </a:lvl5pPr>
            <a:lvl6pPr lvl="5" algn="ctr" rtl="0">
              <a:spcBef>
                <a:spcPts val="0"/>
              </a:spcBef>
              <a:spcAft>
                <a:spcPts val="0"/>
              </a:spcAft>
              <a:buSzPts val="4800"/>
              <a:buNone/>
              <a:defRPr sz="3600"/>
            </a:lvl6pPr>
            <a:lvl7pPr lvl="6" algn="ctr" rtl="0">
              <a:spcBef>
                <a:spcPts val="0"/>
              </a:spcBef>
              <a:spcAft>
                <a:spcPts val="0"/>
              </a:spcAft>
              <a:buSzPts val="4800"/>
              <a:buNone/>
              <a:defRPr sz="3600"/>
            </a:lvl7pPr>
            <a:lvl8pPr lvl="7" algn="ctr" rtl="0">
              <a:spcBef>
                <a:spcPts val="0"/>
              </a:spcBef>
              <a:spcAft>
                <a:spcPts val="0"/>
              </a:spcAft>
              <a:buSzPts val="4800"/>
              <a:buNone/>
              <a:defRPr sz="3600"/>
            </a:lvl8pPr>
            <a:lvl9pPr lvl="8" algn="ctr" rtl="0">
              <a:spcBef>
                <a:spcPts val="0"/>
              </a:spcBef>
              <a:spcAft>
                <a:spcPts val="0"/>
              </a:spcAft>
              <a:buSzPts val="4800"/>
              <a:buNone/>
              <a:defRPr sz="3600"/>
            </a:lvl9pPr>
          </a:lstStyle>
          <a:p>
            <a:endParaRPr/>
          </a:p>
        </p:txBody>
      </p:sp>
      <p:sp>
        <p:nvSpPr>
          <p:cNvPr id="93" name="Shape 93"/>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9946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593367"/>
            <a:ext cx="8520525"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6" name="Shape 96"/>
          <p:cNvSpPr txBox="1">
            <a:spLocks noGrp="1"/>
          </p:cNvSpPr>
          <p:nvPr>
            <p:ph type="body" idx="1"/>
          </p:nvPr>
        </p:nvSpPr>
        <p:spPr>
          <a:xfrm>
            <a:off x="311700" y="1536633"/>
            <a:ext cx="8520525" cy="4555200"/>
          </a:xfrm>
          <a:prstGeom prst="rect">
            <a:avLst/>
          </a:prstGeom>
        </p:spPr>
        <p:txBody>
          <a:bodyPr spcFirstLastPara="1" wrap="square" lIns="121900" tIns="121900" rIns="121900" bIns="121900" anchor="t" anchorCtr="0"/>
          <a:lstStyle>
            <a:lvl1pPr marL="342900" lvl="0" indent="-285750" rtl="0">
              <a:spcBef>
                <a:spcPts val="0"/>
              </a:spcBef>
              <a:spcAft>
                <a:spcPts val="0"/>
              </a:spcAft>
              <a:buSzPts val="2400"/>
              <a:buChar char="●"/>
              <a:defRPr/>
            </a:lvl1pPr>
            <a:lvl2pPr marL="685800" lvl="1" indent="-261938" rtl="0">
              <a:spcBef>
                <a:spcPts val="1575"/>
              </a:spcBef>
              <a:spcAft>
                <a:spcPts val="0"/>
              </a:spcAft>
              <a:buSzPts val="1900"/>
              <a:buChar char="○"/>
              <a:defRPr/>
            </a:lvl2pPr>
            <a:lvl3pPr marL="1028700" lvl="2" indent="-261938" rtl="0">
              <a:spcBef>
                <a:spcPts val="1575"/>
              </a:spcBef>
              <a:spcAft>
                <a:spcPts val="0"/>
              </a:spcAft>
              <a:buSzPts val="1900"/>
              <a:buChar char="■"/>
              <a:defRPr/>
            </a:lvl3pPr>
            <a:lvl4pPr marL="1371600" lvl="3" indent="-261938" rtl="0">
              <a:spcBef>
                <a:spcPts val="1575"/>
              </a:spcBef>
              <a:spcAft>
                <a:spcPts val="0"/>
              </a:spcAft>
              <a:buSzPts val="1900"/>
              <a:buChar char="●"/>
              <a:defRPr/>
            </a:lvl4pPr>
            <a:lvl5pPr marL="1714500" lvl="4" indent="-261938" rtl="0">
              <a:spcBef>
                <a:spcPts val="1575"/>
              </a:spcBef>
              <a:spcAft>
                <a:spcPts val="0"/>
              </a:spcAft>
              <a:buSzPts val="1900"/>
              <a:buChar char="○"/>
              <a:defRPr/>
            </a:lvl5pPr>
            <a:lvl6pPr marL="2057400" lvl="5" indent="-261938" rtl="0">
              <a:spcBef>
                <a:spcPts val="1575"/>
              </a:spcBef>
              <a:spcAft>
                <a:spcPts val="0"/>
              </a:spcAft>
              <a:buSzPts val="1900"/>
              <a:buChar char="■"/>
              <a:defRPr/>
            </a:lvl6pPr>
            <a:lvl7pPr marL="2400300" lvl="6" indent="-261938" rtl="0">
              <a:spcBef>
                <a:spcPts val="1575"/>
              </a:spcBef>
              <a:spcAft>
                <a:spcPts val="0"/>
              </a:spcAft>
              <a:buSzPts val="1900"/>
              <a:buChar char="●"/>
              <a:defRPr/>
            </a:lvl7pPr>
            <a:lvl8pPr marL="2743200" lvl="7" indent="-261938" rtl="0">
              <a:spcBef>
                <a:spcPts val="1575"/>
              </a:spcBef>
              <a:spcAft>
                <a:spcPts val="0"/>
              </a:spcAft>
              <a:buSzPts val="1900"/>
              <a:buChar char="○"/>
              <a:defRPr/>
            </a:lvl8pPr>
            <a:lvl9pPr marL="3086100" lvl="8" indent="-261938" rtl="0">
              <a:spcBef>
                <a:spcPts val="1575"/>
              </a:spcBef>
              <a:spcAft>
                <a:spcPts val="1575"/>
              </a:spcAft>
              <a:buSzPts val="1900"/>
              <a:buChar char="■"/>
              <a:defRPr/>
            </a:lvl9pPr>
          </a:lstStyle>
          <a:p>
            <a:endParaRPr/>
          </a:p>
        </p:txBody>
      </p:sp>
      <p:sp>
        <p:nvSpPr>
          <p:cNvPr id="97" name="Shape 97"/>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3536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593367"/>
            <a:ext cx="8520525"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5" name="Shape 105"/>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7589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740800"/>
            <a:ext cx="2808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2400"/>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108" name="Shape 108"/>
          <p:cNvSpPr txBox="1">
            <a:spLocks noGrp="1"/>
          </p:cNvSpPr>
          <p:nvPr>
            <p:ph type="body" idx="1"/>
          </p:nvPr>
        </p:nvSpPr>
        <p:spPr>
          <a:xfrm>
            <a:off x="311700" y="1852800"/>
            <a:ext cx="2808000" cy="4239300"/>
          </a:xfrm>
          <a:prstGeom prst="rect">
            <a:avLst/>
          </a:prstGeom>
        </p:spPr>
        <p:txBody>
          <a:bodyPr spcFirstLastPara="1" wrap="square" lIns="121900" tIns="121900" rIns="121900" bIns="121900" anchor="t" anchorCtr="0"/>
          <a:lstStyle>
            <a:lvl1pPr marL="342900" lvl="0" indent="-247650" rtl="0">
              <a:spcBef>
                <a:spcPts val="0"/>
              </a:spcBef>
              <a:spcAft>
                <a:spcPts val="0"/>
              </a:spcAft>
              <a:buSzPts val="1600"/>
              <a:buChar char="●"/>
              <a:defRPr sz="1200"/>
            </a:lvl1pPr>
            <a:lvl2pPr marL="685800" lvl="1" indent="-247650" rtl="0">
              <a:spcBef>
                <a:spcPts val="1575"/>
              </a:spcBef>
              <a:spcAft>
                <a:spcPts val="0"/>
              </a:spcAft>
              <a:buSzPts val="1600"/>
              <a:buChar char="○"/>
              <a:defRPr sz="1200"/>
            </a:lvl2pPr>
            <a:lvl3pPr marL="1028700" lvl="2" indent="-247650" rtl="0">
              <a:spcBef>
                <a:spcPts val="1575"/>
              </a:spcBef>
              <a:spcAft>
                <a:spcPts val="0"/>
              </a:spcAft>
              <a:buSzPts val="1600"/>
              <a:buChar char="■"/>
              <a:defRPr sz="1200"/>
            </a:lvl3pPr>
            <a:lvl4pPr marL="1371600" lvl="3" indent="-247650" rtl="0">
              <a:spcBef>
                <a:spcPts val="1575"/>
              </a:spcBef>
              <a:spcAft>
                <a:spcPts val="0"/>
              </a:spcAft>
              <a:buSzPts val="1600"/>
              <a:buChar char="●"/>
              <a:defRPr sz="1200"/>
            </a:lvl4pPr>
            <a:lvl5pPr marL="1714500" lvl="4" indent="-247650" rtl="0">
              <a:spcBef>
                <a:spcPts val="1575"/>
              </a:spcBef>
              <a:spcAft>
                <a:spcPts val="0"/>
              </a:spcAft>
              <a:buSzPts val="1600"/>
              <a:buChar char="○"/>
              <a:defRPr sz="1200"/>
            </a:lvl5pPr>
            <a:lvl6pPr marL="2057400" lvl="5" indent="-247650" rtl="0">
              <a:spcBef>
                <a:spcPts val="1575"/>
              </a:spcBef>
              <a:spcAft>
                <a:spcPts val="0"/>
              </a:spcAft>
              <a:buSzPts val="1600"/>
              <a:buChar char="■"/>
              <a:defRPr sz="1200"/>
            </a:lvl6pPr>
            <a:lvl7pPr marL="2400300" lvl="6" indent="-247650" rtl="0">
              <a:spcBef>
                <a:spcPts val="1575"/>
              </a:spcBef>
              <a:spcAft>
                <a:spcPts val="0"/>
              </a:spcAft>
              <a:buSzPts val="1600"/>
              <a:buChar char="●"/>
              <a:defRPr sz="1200"/>
            </a:lvl7pPr>
            <a:lvl8pPr marL="2743200" lvl="7" indent="-247650" rtl="0">
              <a:spcBef>
                <a:spcPts val="1575"/>
              </a:spcBef>
              <a:spcAft>
                <a:spcPts val="0"/>
              </a:spcAft>
              <a:buSzPts val="1600"/>
              <a:buChar char="○"/>
              <a:defRPr sz="1200"/>
            </a:lvl8pPr>
            <a:lvl9pPr marL="3086100" lvl="8" indent="-247650" rtl="0">
              <a:spcBef>
                <a:spcPts val="1575"/>
              </a:spcBef>
              <a:spcAft>
                <a:spcPts val="1575"/>
              </a:spcAft>
              <a:buSzPts val="1600"/>
              <a:buChar char="■"/>
              <a:defRPr sz="1200"/>
            </a:lvl9pPr>
          </a:lstStyle>
          <a:p>
            <a:endParaRPr/>
          </a:p>
        </p:txBody>
      </p:sp>
      <p:sp>
        <p:nvSpPr>
          <p:cNvPr id="109" name="Shape 109"/>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4078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90250" y="600200"/>
            <a:ext cx="6367725" cy="5454300"/>
          </a:xfrm>
          <a:prstGeom prst="rect">
            <a:avLst/>
          </a:prstGeom>
        </p:spPr>
        <p:txBody>
          <a:bodyPr spcFirstLastPara="1" wrap="square" lIns="121900" tIns="121900" rIns="121900" bIns="121900" anchor="ctr" anchorCtr="0"/>
          <a:lstStyle>
            <a:lvl1pPr lvl="0" rtl="0">
              <a:spcBef>
                <a:spcPts val="0"/>
              </a:spcBef>
              <a:spcAft>
                <a:spcPts val="0"/>
              </a:spcAft>
              <a:buSzPts val="6400"/>
              <a:buNone/>
              <a:defRPr sz="4800"/>
            </a:lvl1pPr>
            <a:lvl2pPr lvl="1" rtl="0">
              <a:spcBef>
                <a:spcPts val="0"/>
              </a:spcBef>
              <a:spcAft>
                <a:spcPts val="0"/>
              </a:spcAft>
              <a:buSzPts val="6400"/>
              <a:buNone/>
              <a:defRPr sz="4800"/>
            </a:lvl2pPr>
            <a:lvl3pPr lvl="2" rtl="0">
              <a:spcBef>
                <a:spcPts val="0"/>
              </a:spcBef>
              <a:spcAft>
                <a:spcPts val="0"/>
              </a:spcAft>
              <a:buSzPts val="6400"/>
              <a:buNone/>
              <a:defRPr sz="4800"/>
            </a:lvl3pPr>
            <a:lvl4pPr lvl="3" rtl="0">
              <a:spcBef>
                <a:spcPts val="0"/>
              </a:spcBef>
              <a:spcAft>
                <a:spcPts val="0"/>
              </a:spcAft>
              <a:buSzPts val="6400"/>
              <a:buNone/>
              <a:defRPr sz="4800"/>
            </a:lvl4pPr>
            <a:lvl5pPr lvl="4" rtl="0">
              <a:spcBef>
                <a:spcPts val="0"/>
              </a:spcBef>
              <a:spcAft>
                <a:spcPts val="0"/>
              </a:spcAft>
              <a:buSzPts val="6400"/>
              <a:buNone/>
              <a:defRPr sz="4800"/>
            </a:lvl5pPr>
            <a:lvl6pPr lvl="5" rtl="0">
              <a:spcBef>
                <a:spcPts val="0"/>
              </a:spcBef>
              <a:spcAft>
                <a:spcPts val="0"/>
              </a:spcAft>
              <a:buSzPts val="6400"/>
              <a:buNone/>
              <a:defRPr sz="4800"/>
            </a:lvl6pPr>
            <a:lvl7pPr lvl="6" rtl="0">
              <a:spcBef>
                <a:spcPts val="0"/>
              </a:spcBef>
              <a:spcAft>
                <a:spcPts val="0"/>
              </a:spcAft>
              <a:buSzPts val="6400"/>
              <a:buNone/>
              <a:defRPr sz="4800"/>
            </a:lvl7pPr>
            <a:lvl8pPr lvl="7" rtl="0">
              <a:spcBef>
                <a:spcPts val="0"/>
              </a:spcBef>
              <a:spcAft>
                <a:spcPts val="0"/>
              </a:spcAft>
              <a:buSzPts val="6400"/>
              <a:buNone/>
              <a:defRPr sz="4800"/>
            </a:lvl8pPr>
            <a:lvl9pPr lvl="8" rtl="0">
              <a:spcBef>
                <a:spcPts val="0"/>
              </a:spcBef>
              <a:spcAft>
                <a:spcPts val="0"/>
              </a:spcAft>
              <a:buSzPts val="6400"/>
              <a:buNone/>
              <a:defRPr sz="4800"/>
            </a:lvl9pPr>
          </a:lstStyle>
          <a:p>
            <a:endParaRPr/>
          </a:p>
        </p:txBody>
      </p:sp>
      <p:sp>
        <p:nvSpPr>
          <p:cNvPr id="112" name="Shape 112"/>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4578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sp>
        <p:nvSpPr>
          <p:cNvPr id="114" name="Shape 114"/>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350"/>
          </a:p>
        </p:txBody>
      </p:sp>
      <p:sp>
        <p:nvSpPr>
          <p:cNvPr id="115" name="Shape 115"/>
          <p:cNvSpPr txBox="1">
            <a:spLocks noGrp="1"/>
          </p:cNvSpPr>
          <p:nvPr>
            <p:ph type="title"/>
          </p:nvPr>
        </p:nvSpPr>
        <p:spPr>
          <a:xfrm>
            <a:off x="265500" y="1644233"/>
            <a:ext cx="4045275" cy="1976400"/>
          </a:xfrm>
          <a:prstGeom prst="rect">
            <a:avLst/>
          </a:prstGeom>
        </p:spPr>
        <p:txBody>
          <a:bodyPr spcFirstLastPara="1" wrap="square" lIns="121900" tIns="121900" rIns="121900" bIns="121900" anchor="b" anchorCtr="0"/>
          <a:lstStyle>
            <a:lvl1pPr lvl="0" algn="ctr" rtl="0">
              <a:spcBef>
                <a:spcPts val="0"/>
              </a:spcBef>
              <a:spcAft>
                <a:spcPts val="0"/>
              </a:spcAft>
              <a:buSzPts val="5600"/>
              <a:buNone/>
              <a:defRPr sz="4200"/>
            </a:lvl1pPr>
            <a:lvl2pPr lvl="1" algn="ctr" rtl="0">
              <a:spcBef>
                <a:spcPts val="0"/>
              </a:spcBef>
              <a:spcAft>
                <a:spcPts val="0"/>
              </a:spcAft>
              <a:buSzPts val="5600"/>
              <a:buNone/>
              <a:defRPr sz="4200"/>
            </a:lvl2pPr>
            <a:lvl3pPr lvl="2" algn="ctr" rtl="0">
              <a:spcBef>
                <a:spcPts val="0"/>
              </a:spcBef>
              <a:spcAft>
                <a:spcPts val="0"/>
              </a:spcAft>
              <a:buSzPts val="5600"/>
              <a:buNone/>
              <a:defRPr sz="4200"/>
            </a:lvl3pPr>
            <a:lvl4pPr lvl="3" algn="ctr" rtl="0">
              <a:spcBef>
                <a:spcPts val="0"/>
              </a:spcBef>
              <a:spcAft>
                <a:spcPts val="0"/>
              </a:spcAft>
              <a:buSzPts val="5600"/>
              <a:buNone/>
              <a:defRPr sz="4200"/>
            </a:lvl4pPr>
            <a:lvl5pPr lvl="4" algn="ctr" rtl="0">
              <a:spcBef>
                <a:spcPts val="0"/>
              </a:spcBef>
              <a:spcAft>
                <a:spcPts val="0"/>
              </a:spcAft>
              <a:buSzPts val="5600"/>
              <a:buNone/>
              <a:defRPr sz="4200"/>
            </a:lvl5pPr>
            <a:lvl6pPr lvl="5" algn="ctr" rtl="0">
              <a:spcBef>
                <a:spcPts val="0"/>
              </a:spcBef>
              <a:spcAft>
                <a:spcPts val="0"/>
              </a:spcAft>
              <a:buSzPts val="5600"/>
              <a:buNone/>
              <a:defRPr sz="4200"/>
            </a:lvl6pPr>
            <a:lvl7pPr lvl="6" algn="ctr" rtl="0">
              <a:spcBef>
                <a:spcPts val="0"/>
              </a:spcBef>
              <a:spcAft>
                <a:spcPts val="0"/>
              </a:spcAft>
              <a:buSzPts val="5600"/>
              <a:buNone/>
              <a:defRPr sz="4200"/>
            </a:lvl7pPr>
            <a:lvl8pPr lvl="7" algn="ctr" rtl="0">
              <a:spcBef>
                <a:spcPts val="0"/>
              </a:spcBef>
              <a:spcAft>
                <a:spcPts val="0"/>
              </a:spcAft>
              <a:buSzPts val="5600"/>
              <a:buNone/>
              <a:defRPr sz="4200"/>
            </a:lvl8pPr>
            <a:lvl9pPr lvl="8" algn="ctr" rtl="0">
              <a:spcBef>
                <a:spcPts val="0"/>
              </a:spcBef>
              <a:spcAft>
                <a:spcPts val="0"/>
              </a:spcAft>
              <a:buSzPts val="5600"/>
              <a:buNone/>
              <a:defRPr sz="4200"/>
            </a:lvl9pPr>
          </a:lstStyle>
          <a:p>
            <a:endParaRPr/>
          </a:p>
        </p:txBody>
      </p:sp>
      <p:sp>
        <p:nvSpPr>
          <p:cNvPr id="116" name="Shape 116"/>
          <p:cNvSpPr txBox="1">
            <a:spLocks noGrp="1"/>
          </p:cNvSpPr>
          <p:nvPr>
            <p:ph type="subTitle" idx="1"/>
          </p:nvPr>
        </p:nvSpPr>
        <p:spPr>
          <a:xfrm>
            <a:off x="265500" y="3737433"/>
            <a:ext cx="4045275" cy="16467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800"/>
              <a:buNone/>
              <a:defRPr sz="2100"/>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sp>
        <p:nvSpPr>
          <p:cNvPr id="117" name="Shape 117"/>
          <p:cNvSpPr txBox="1">
            <a:spLocks noGrp="1"/>
          </p:cNvSpPr>
          <p:nvPr>
            <p:ph type="body" idx="2"/>
          </p:nvPr>
        </p:nvSpPr>
        <p:spPr>
          <a:xfrm>
            <a:off x="4939500" y="965433"/>
            <a:ext cx="3836925" cy="4926900"/>
          </a:xfrm>
          <a:prstGeom prst="rect">
            <a:avLst/>
          </a:prstGeom>
        </p:spPr>
        <p:txBody>
          <a:bodyPr spcFirstLastPara="1" wrap="square" lIns="121900" tIns="121900" rIns="121900" bIns="121900" anchor="ctr" anchorCtr="0"/>
          <a:lstStyle>
            <a:lvl1pPr marL="342900" lvl="0" indent="-285750" rtl="0">
              <a:spcBef>
                <a:spcPts val="0"/>
              </a:spcBef>
              <a:spcAft>
                <a:spcPts val="0"/>
              </a:spcAft>
              <a:buSzPts val="2400"/>
              <a:buChar char="●"/>
              <a:defRPr/>
            </a:lvl1pPr>
            <a:lvl2pPr marL="685800" lvl="1" indent="-261938" rtl="0">
              <a:spcBef>
                <a:spcPts val="1575"/>
              </a:spcBef>
              <a:spcAft>
                <a:spcPts val="0"/>
              </a:spcAft>
              <a:buSzPts val="1900"/>
              <a:buChar char="○"/>
              <a:defRPr/>
            </a:lvl2pPr>
            <a:lvl3pPr marL="1028700" lvl="2" indent="-261938" rtl="0">
              <a:spcBef>
                <a:spcPts val="1575"/>
              </a:spcBef>
              <a:spcAft>
                <a:spcPts val="0"/>
              </a:spcAft>
              <a:buSzPts val="1900"/>
              <a:buChar char="■"/>
              <a:defRPr/>
            </a:lvl3pPr>
            <a:lvl4pPr marL="1371600" lvl="3" indent="-261938" rtl="0">
              <a:spcBef>
                <a:spcPts val="1575"/>
              </a:spcBef>
              <a:spcAft>
                <a:spcPts val="0"/>
              </a:spcAft>
              <a:buSzPts val="1900"/>
              <a:buChar char="●"/>
              <a:defRPr/>
            </a:lvl4pPr>
            <a:lvl5pPr marL="1714500" lvl="4" indent="-261938" rtl="0">
              <a:spcBef>
                <a:spcPts val="1575"/>
              </a:spcBef>
              <a:spcAft>
                <a:spcPts val="0"/>
              </a:spcAft>
              <a:buSzPts val="1900"/>
              <a:buChar char="○"/>
              <a:defRPr/>
            </a:lvl5pPr>
            <a:lvl6pPr marL="2057400" lvl="5" indent="-261938" rtl="0">
              <a:spcBef>
                <a:spcPts val="1575"/>
              </a:spcBef>
              <a:spcAft>
                <a:spcPts val="0"/>
              </a:spcAft>
              <a:buSzPts val="1900"/>
              <a:buChar char="■"/>
              <a:defRPr/>
            </a:lvl6pPr>
            <a:lvl7pPr marL="2400300" lvl="6" indent="-261938" rtl="0">
              <a:spcBef>
                <a:spcPts val="1575"/>
              </a:spcBef>
              <a:spcAft>
                <a:spcPts val="0"/>
              </a:spcAft>
              <a:buSzPts val="1900"/>
              <a:buChar char="●"/>
              <a:defRPr/>
            </a:lvl7pPr>
            <a:lvl8pPr marL="2743200" lvl="7" indent="-261938" rtl="0">
              <a:spcBef>
                <a:spcPts val="1575"/>
              </a:spcBef>
              <a:spcAft>
                <a:spcPts val="0"/>
              </a:spcAft>
              <a:buSzPts val="1900"/>
              <a:buChar char="○"/>
              <a:defRPr/>
            </a:lvl8pPr>
            <a:lvl9pPr marL="3086100" lvl="8" indent="-261938" rtl="0">
              <a:spcBef>
                <a:spcPts val="1575"/>
              </a:spcBef>
              <a:spcAft>
                <a:spcPts val="1575"/>
              </a:spcAft>
              <a:buSzPts val="1900"/>
              <a:buChar char="■"/>
              <a:defRPr/>
            </a:lvl9pPr>
          </a:lstStyle>
          <a:p>
            <a:endParaRPr/>
          </a:p>
        </p:txBody>
      </p:sp>
      <p:sp>
        <p:nvSpPr>
          <p:cNvPr id="118" name="Shape 118"/>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72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BA098A-A3FF-489B-BD67-70B1FD015725}"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311700" y="5640767"/>
            <a:ext cx="5998725" cy="806700"/>
          </a:xfrm>
          <a:prstGeom prst="rect">
            <a:avLst/>
          </a:prstGeom>
        </p:spPr>
        <p:txBody>
          <a:bodyPr spcFirstLastPara="1" wrap="square" lIns="121900" tIns="121900" rIns="121900" bIns="121900" anchor="ctr" anchorCtr="0"/>
          <a:lstStyle>
            <a:lvl1pPr marL="342900" lvl="0" indent="-171450" rtl="0">
              <a:lnSpc>
                <a:spcPct val="100000"/>
              </a:lnSpc>
              <a:spcBef>
                <a:spcPts val="0"/>
              </a:spcBef>
              <a:spcAft>
                <a:spcPts val="0"/>
              </a:spcAft>
              <a:buSzPts val="2400"/>
              <a:buNone/>
              <a:defRPr/>
            </a:lvl1pPr>
          </a:lstStyle>
          <a:p>
            <a:endParaRPr/>
          </a:p>
        </p:txBody>
      </p:sp>
      <p:sp>
        <p:nvSpPr>
          <p:cNvPr id="121" name="Shape 121"/>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5541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2"/>
        <p:cNvGrpSpPr/>
        <p:nvPr/>
      </p:nvGrpSpPr>
      <p:grpSpPr>
        <a:xfrm>
          <a:off x="0" y="0"/>
          <a:ext cx="0" cy="0"/>
          <a:chOff x="0" y="0"/>
          <a:chExt cx="0" cy="0"/>
        </a:xfrm>
      </p:grpSpPr>
      <p:sp>
        <p:nvSpPr>
          <p:cNvPr id="123" name="Shape 123"/>
          <p:cNvSpPr txBox="1">
            <a:spLocks noGrp="1"/>
          </p:cNvSpPr>
          <p:nvPr>
            <p:ph type="title" hasCustomPrompt="1"/>
          </p:nvPr>
        </p:nvSpPr>
        <p:spPr>
          <a:xfrm>
            <a:off x="311700" y="1474833"/>
            <a:ext cx="8520525" cy="2618100"/>
          </a:xfrm>
          <a:prstGeom prst="rect">
            <a:avLst/>
          </a:prstGeom>
        </p:spPr>
        <p:txBody>
          <a:bodyPr spcFirstLastPara="1" wrap="square" lIns="121900" tIns="121900" rIns="121900" bIns="121900" anchor="b" anchorCtr="0"/>
          <a:lstStyle>
            <a:lvl1pPr lvl="0" algn="ctr" rtl="0">
              <a:spcBef>
                <a:spcPts val="0"/>
              </a:spcBef>
              <a:spcAft>
                <a:spcPts val="0"/>
              </a:spcAft>
              <a:buSzPts val="16000"/>
              <a:buNone/>
              <a:defRPr sz="12000"/>
            </a:lvl1pPr>
            <a:lvl2pPr lvl="1" algn="ctr" rtl="0">
              <a:spcBef>
                <a:spcPts val="0"/>
              </a:spcBef>
              <a:spcAft>
                <a:spcPts val="0"/>
              </a:spcAft>
              <a:buSzPts val="16000"/>
              <a:buNone/>
              <a:defRPr sz="12000"/>
            </a:lvl2pPr>
            <a:lvl3pPr lvl="2" algn="ctr" rtl="0">
              <a:spcBef>
                <a:spcPts val="0"/>
              </a:spcBef>
              <a:spcAft>
                <a:spcPts val="0"/>
              </a:spcAft>
              <a:buSzPts val="16000"/>
              <a:buNone/>
              <a:defRPr sz="12000"/>
            </a:lvl3pPr>
            <a:lvl4pPr lvl="3" algn="ctr" rtl="0">
              <a:spcBef>
                <a:spcPts val="0"/>
              </a:spcBef>
              <a:spcAft>
                <a:spcPts val="0"/>
              </a:spcAft>
              <a:buSzPts val="16000"/>
              <a:buNone/>
              <a:defRPr sz="12000"/>
            </a:lvl4pPr>
            <a:lvl5pPr lvl="4" algn="ctr" rtl="0">
              <a:spcBef>
                <a:spcPts val="0"/>
              </a:spcBef>
              <a:spcAft>
                <a:spcPts val="0"/>
              </a:spcAft>
              <a:buSzPts val="16000"/>
              <a:buNone/>
              <a:defRPr sz="12000"/>
            </a:lvl5pPr>
            <a:lvl6pPr lvl="5" algn="ctr" rtl="0">
              <a:spcBef>
                <a:spcPts val="0"/>
              </a:spcBef>
              <a:spcAft>
                <a:spcPts val="0"/>
              </a:spcAft>
              <a:buSzPts val="16000"/>
              <a:buNone/>
              <a:defRPr sz="12000"/>
            </a:lvl6pPr>
            <a:lvl7pPr lvl="6" algn="ctr" rtl="0">
              <a:spcBef>
                <a:spcPts val="0"/>
              </a:spcBef>
              <a:spcAft>
                <a:spcPts val="0"/>
              </a:spcAft>
              <a:buSzPts val="16000"/>
              <a:buNone/>
              <a:defRPr sz="12000"/>
            </a:lvl7pPr>
            <a:lvl8pPr lvl="7" algn="ctr" rtl="0">
              <a:spcBef>
                <a:spcPts val="0"/>
              </a:spcBef>
              <a:spcAft>
                <a:spcPts val="0"/>
              </a:spcAft>
              <a:buSzPts val="16000"/>
              <a:buNone/>
              <a:defRPr sz="12000"/>
            </a:lvl8pPr>
            <a:lvl9pPr lvl="8" algn="ctr" rtl="0">
              <a:spcBef>
                <a:spcPts val="0"/>
              </a:spcBef>
              <a:spcAft>
                <a:spcPts val="0"/>
              </a:spcAft>
              <a:buSzPts val="16000"/>
              <a:buNone/>
              <a:defRPr sz="12000"/>
            </a:lvl9pPr>
          </a:lstStyle>
          <a:p>
            <a:r>
              <a:t>xx%</a:t>
            </a:r>
          </a:p>
        </p:txBody>
      </p:sp>
      <p:sp>
        <p:nvSpPr>
          <p:cNvPr id="124" name="Shape 124"/>
          <p:cNvSpPr txBox="1">
            <a:spLocks noGrp="1"/>
          </p:cNvSpPr>
          <p:nvPr>
            <p:ph type="body" idx="1"/>
          </p:nvPr>
        </p:nvSpPr>
        <p:spPr>
          <a:xfrm>
            <a:off x="311700" y="4202967"/>
            <a:ext cx="8520525" cy="1734300"/>
          </a:xfrm>
          <a:prstGeom prst="rect">
            <a:avLst/>
          </a:prstGeom>
        </p:spPr>
        <p:txBody>
          <a:bodyPr spcFirstLastPara="1" wrap="square" lIns="121900" tIns="121900" rIns="121900" bIns="121900" anchor="t" anchorCtr="0"/>
          <a:lstStyle>
            <a:lvl1pPr marL="342900" lvl="0" indent="-285750" algn="ctr" rtl="0">
              <a:spcBef>
                <a:spcPts val="0"/>
              </a:spcBef>
              <a:spcAft>
                <a:spcPts val="0"/>
              </a:spcAft>
              <a:buSzPts val="2400"/>
              <a:buChar char="●"/>
              <a:defRPr/>
            </a:lvl1pPr>
            <a:lvl2pPr marL="685800" lvl="1" indent="-261938" algn="ctr" rtl="0">
              <a:spcBef>
                <a:spcPts val="1575"/>
              </a:spcBef>
              <a:spcAft>
                <a:spcPts val="0"/>
              </a:spcAft>
              <a:buSzPts val="1900"/>
              <a:buChar char="○"/>
              <a:defRPr/>
            </a:lvl2pPr>
            <a:lvl3pPr marL="1028700" lvl="2" indent="-261938" algn="ctr" rtl="0">
              <a:spcBef>
                <a:spcPts val="1575"/>
              </a:spcBef>
              <a:spcAft>
                <a:spcPts val="0"/>
              </a:spcAft>
              <a:buSzPts val="1900"/>
              <a:buChar char="■"/>
              <a:defRPr/>
            </a:lvl3pPr>
            <a:lvl4pPr marL="1371600" lvl="3" indent="-261938" algn="ctr" rtl="0">
              <a:spcBef>
                <a:spcPts val="1575"/>
              </a:spcBef>
              <a:spcAft>
                <a:spcPts val="0"/>
              </a:spcAft>
              <a:buSzPts val="1900"/>
              <a:buChar char="●"/>
              <a:defRPr/>
            </a:lvl4pPr>
            <a:lvl5pPr marL="1714500" lvl="4" indent="-261938" algn="ctr" rtl="0">
              <a:spcBef>
                <a:spcPts val="1575"/>
              </a:spcBef>
              <a:spcAft>
                <a:spcPts val="0"/>
              </a:spcAft>
              <a:buSzPts val="1900"/>
              <a:buChar char="○"/>
              <a:defRPr/>
            </a:lvl5pPr>
            <a:lvl6pPr marL="2057400" lvl="5" indent="-261938" algn="ctr" rtl="0">
              <a:spcBef>
                <a:spcPts val="1575"/>
              </a:spcBef>
              <a:spcAft>
                <a:spcPts val="0"/>
              </a:spcAft>
              <a:buSzPts val="1900"/>
              <a:buChar char="■"/>
              <a:defRPr/>
            </a:lvl6pPr>
            <a:lvl7pPr marL="2400300" lvl="6" indent="-261938" algn="ctr" rtl="0">
              <a:spcBef>
                <a:spcPts val="1575"/>
              </a:spcBef>
              <a:spcAft>
                <a:spcPts val="0"/>
              </a:spcAft>
              <a:buSzPts val="1900"/>
              <a:buChar char="●"/>
              <a:defRPr/>
            </a:lvl7pPr>
            <a:lvl8pPr marL="2743200" lvl="7" indent="-261938" algn="ctr" rtl="0">
              <a:spcBef>
                <a:spcPts val="1575"/>
              </a:spcBef>
              <a:spcAft>
                <a:spcPts val="0"/>
              </a:spcAft>
              <a:buSzPts val="1900"/>
              <a:buChar char="○"/>
              <a:defRPr/>
            </a:lvl8pPr>
            <a:lvl9pPr marL="3086100" lvl="8" indent="-261938" algn="ctr" rtl="0">
              <a:spcBef>
                <a:spcPts val="1575"/>
              </a:spcBef>
              <a:spcAft>
                <a:spcPts val="1575"/>
              </a:spcAft>
              <a:buSzPts val="1900"/>
              <a:buChar char="■"/>
              <a:defRPr/>
            </a:lvl9pPr>
          </a:lstStyle>
          <a:p>
            <a:endParaRPr/>
          </a:p>
        </p:txBody>
      </p:sp>
      <p:sp>
        <p:nvSpPr>
          <p:cNvPr id="125" name="Shape 125"/>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7215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9120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28650" y="365125"/>
            <a:ext cx="7886700" cy="1325700"/>
          </a:xfrm>
          <a:prstGeom prst="rect">
            <a:avLst/>
          </a:prstGeom>
          <a:noFill/>
          <a:ln>
            <a:noFill/>
          </a:ln>
        </p:spPr>
        <p:txBody>
          <a:bodyPr spcFirstLastPara="1" wrap="square" lIns="121900" tIns="121900" rIns="121900" bIns="121900" anchor="ctr" anchorCtr="0"/>
          <a:lstStyle>
            <a:lvl1pPr marL="0" marR="0" lvl="0" indent="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3700"/>
              <a:buNone/>
              <a:defRPr sz="1350"/>
            </a:lvl2pPr>
            <a:lvl3pPr lvl="2" indent="0" rtl="0">
              <a:spcBef>
                <a:spcPts val="0"/>
              </a:spcBef>
              <a:spcAft>
                <a:spcPts val="0"/>
              </a:spcAft>
              <a:buSzPts val="3700"/>
              <a:buNone/>
              <a:defRPr sz="1350"/>
            </a:lvl3pPr>
            <a:lvl4pPr lvl="3" indent="0" rtl="0">
              <a:spcBef>
                <a:spcPts val="0"/>
              </a:spcBef>
              <a:spcAft>
                <a:spcPts val="0"/>
              </a:spcAft>
              <a:buSzPts val="3700"/>
              <a:buNone/>
              <a:defRPr sz="1350"/>
            </a:lvl4pPr>
            <a:lvl5pPr lvl="4" indent="0" rtl="0">
              <a:spcBef>
                <a:spcPts val="0"/>
              </a:spcBef>
              <a:spcAft>
                <a:spcPts val="0"/>
              </a:spcAft>
              <a:buSzPts val="3700"/>
              <a:buNone/>
              <a:defRPr sz="1350"/>
            </a:lvl5pPr>
            <a:lvl6pPr lvl="5" indent="0" rtl="0">
              <a:spcBef>
                <a:spcPts val="0"/>
              </a:spcBef>
              <a:spcAft>
                <a:spcPts val="0"/>
              </a:spcAft>
              <a:buSzPts val="3700"/>
              <a:buNone/>
              <a:defRPr sz="1350"/>
            </a:lvl6pPr>
            <a:lvl7pPr lvl="6" indent="0" rtl="0">
              <a:spcBef>
                <a:spcPts val="0"/>
              </a:spcBef>
              <a:spcAft>
                <a:spcPts val="0"/>
              </a:spcAft>
              <a:buSzPts val="3700"/>
              <a:buNone/>
              <a:defRPr sz="1350"/>
            </a:lvl7pPr>
            <a:lvl8pPr lvl="7" indent="0" rtl="0">
              <a:spcBef>
                <a:spcPts val="0"/>
              </a:spcBef>
              <a:spcAft>
                <a:spcPts val="0"/>
              </a:spcAft>
              <a:buSzPts val="3700"/>
              <a:buNone/>
              <a:defRPr sz="1350"/>
            </a:lvl8pPr>
            <a:lvl9pPr lvl="8" indent="0" rtl="0">
              <a:spcBef>
                <a:spcPts val="0"/>
              </a:spcBef>
              <a:spcAft>
                <a:spcPts val="0"/>
              </a:spcAft>
              <a:buSzPts val="3700"/>
              <a:buNone/>
              <a:defRPr sz="1350"/>
            </a:lvl9pPr>
          </a:lstStyle>
          <a:p>
            <a:endParaRPr/>
          </a:p>
        </p:txBody>
      </p:sp>
      <p:sp>
        <p:nvSpPr>
          <p:cNvPr id="130" name="Shape 130"/>
          <p:cNvSpPr txBox="1">
            <a:spLocks noGrp="1"/>
          </p:cNvSpPr>
          <p:nvPr>
            <p:ph type="body" idx="1"/>
          </p:nvPr>
        </p:nvSpPr>
        <p:spPr>
          <a:xfrm>
            <a:off x="628650" y="1825625"/>
            <a:ext cx="7886700" cy="4351200"/>
          </a:xfrm>
          <a:prstGeom prst="rect">
            <a:avLst/>
          </a:prstGeom>
          <a:noFill/>
          <a:ln>
            <a:noFill/>
          </a:ln>
        </p:spPr>
        <p:txBody>
          <a:bodyPr spcFirstLastPara="1" wrap="square" lIns="121900" tIns="121900" rIns="121900" bIns="1219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15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15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1575"/>
              </a:spcBef>
              <a:spcAft>
                <a:spcPts val="1575"/>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2847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4"/>
        <p:cNvGrpSpPr/>
        <p:nvPr/>
      </p:nvGrpSpPr>
      <p:grpSpPr>
        <a:xfrm>
          <a:off x="0" y="0"/>
          <a:ext cx="0" cy="0"/>
          <a:chOff x="0" y="0"/>
          <a:chExt cx="0" cy="0"/>
        </a:xfrm>
      </p:grpSpPr>
      <p:sp>
        <p:nvSpPr>
          <p:cNvPr id="135" name="Shape 135"/>
          <p:cNvSpPr/>
          <p:nvPr/>
        </p:nvSpPr>
        <p:spPr>
          <a:xfrm>
            <a:off x="-25" y="0"/>
            <a:ext cx="9144000" cy="34287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350"/>
          </a:p>
        </p:txBody>
      </p:sp>
      <p:pic>
        <p:nvPicPr>
          <p:cNvPr id="136" name="Shape 136" descr="marco.png"/>
          <p:cNvPicPr preferRelativeResize="0"/>
          <p:nvPr/>
        </p:nvPicPr>
        <p:blipFill>
          <a:blip r:embed="rId2">
            <a:alphaModFix/>
          </a:blip>
          <a:stretch>
            <a:fillRect/>
          </a:stretch>
        </p:blipFill>
        <p:spPr>
          <a:xfrm>
            <a:off x="0" y="0"/>
            <a:ext cx="9144000" cy="6858000"/>
          </a:xfrm>
          <a:prstGeom prst="rect">
            <a:avLst/>
          </a:prstGeom>
          <a:noFill/>
          <a:ln>
            <a:noFill/>
          </a:ln>
        </p:spPr>
      </p:pic>
      <p:sp>
        <p:nvSpPr>
          <p:cNvPr id="137" name="Shape 137"/>
          <p:cNvSpPr txBox="1">
            <a:spLocks noGrp="1"/>
          </p:cNvSpPr>
          <p:nvPr>
            <p:ph type="ctrTitle"/>
          </p:nvPr>
        </p:nvSpPr>
        <p:spPr>
          <a:xfrm>
            <a:off x="1154400" y="3635133"/>
            <a:ext cx="6835275" cy="1546500"/>
          </a:xfrm>
          <a:prstGeom prst="rect">
            <a:avLst/>
          </a:prstGeom>
        </p:spPr>
        <p:txBody>
          <a:bodyPr spcFirstLastPara="1" wrap="square" lIns="121900" tIns="121900" rIns="121900" bIns="121900" anchor="t" anchorCtr="0"/>
          <a:lstStyle>
            <a:lvl1pPr lvl="0" rtl="0">
              <a:spcBef>
                <a:spcPts val="0"/>
              </a:spcBef>
              <a:spcAft>
                <a:spcPts val="0"/>
              </a:spcAft>
              <a:buClr>
                <a:srgbClr val="00BEF2"/>
              </a:buClr>
              <a:buSzPts val="4000"/>
              <a:buNone/>
              <a:defRPr sz="3000">
                <a:solidFill>
                  <a:srgbClr val="00BEF2"/>
                </a:solidFill>
              </a:defRPr>
            </a:lvl1pPr>
            <a:lvl2pPr lvl="1" rtl="0">
              <a:spcBef>
                <a:spcPts val="0"/>
              </a:spcBef>
              <a:spcAft>
                <a:spcPts val="0"/>
              </a:spcAft>
              <a:buClr>
                <a:srgbClr val="00BEF2"/>
              </a:buClr>
              <a:buSzPts val="4000"/>
              <a:buNone/>
              <a:defRPr sz="3000">
                <a:solidFill>
                  <a:srgbClr val="00BEF2"/>
                </a:solidFill>
              </a:defRPr>
            </a:lvl2pPr>
            <a:lvl3pPr lvl="2" rtl="0">
              <a:spcBef>
                <a:spcPts val="0"/>
              </a:spcBef>
              <a:spcAft>
                <a:spcPts val="0"/>
              </a:spcAft>
              <a:buClr>
                <a:srgbClr val="00BEF2"/>
              </a:buClr>
              <a:buSzPts val="4000"/>
              <a:buNone/>
              <a:defRPr sz="3000">
                <a:solidFill>
                  <a:srgbClr val="00BEF2"/>
                </a:solidFill>
              </a:defRPr>
            </a:lvl3pPr>
            <a:lvl4pPr lvl="3" rtl="0">
              <a:spcBef>
                <a:spcPts val="0"/>
              </a:spcBef>
              <a:spcAft>
                <a:spcPts val="0"/>
              </a:spcAft>
              <a:buClr>
                <a:srgbClr val="00BEF2"/>
              </a:buClr>
              <a:buSzPts val="4000"/>
              <a:buNone/>
              <a:defRPr sz="3000">
                <a:solidFill>
                  <a:srgbClr val="00BEF2"/>
                </a:solidFill>
              </a:defRPr>
            </a:lvl4pPr>
            <a:lvl5pPr lvl="4" rtl="0">
              <a:spcBef>
                <a:spcPts val="0"/>
              </a:spcBef>
              <a:spcAft>
                <a:spcPts val="0"/>
              </a:spcAft>
              <a:buClr>
                <a:srgbClr val="00BEF2"/>
              </a:buClr>
              <a:buSzPts val="4000"/>
              <a:buNone/>
              <a:defRPr sz="3000">
                <a:solidFill>
                  <a:srgbClr val="00BEF2"/>
                </a:solidFill>
              </a:defRPr>
            </a:lvl5pPr>
            <a:lvl6pPr lvl="5" rtl="0">
              <a:spcBef>
                <a:spcPts val="0"/>
              </a:spcBef>
              <a:spcAft>
                <a:spcPts val="0"/>
              </a:spcAft>
              <a:buClr>
                <a:srgbClr val="00BEF2"/>
              </a:buClr>
              <a:buSzPts val="4000"/>
              <a:buNone/>
              <a:defRPr sz="3000">
                <a:solidFill>
                  <a:srgbClr val="00BEF2"/>
                </a:solidFill>
              </a:defRPr>
            </a:lvl6pPr>
            <a:lvl7pPr lvl="6" rtl="0">
              <a:spcBef>
                <a:spcPts val="0"/>
              </a:spcBef>
              <a:spcAft>
                <a:spcPts val="0"/>
              </a:spcAft>
              <a:buClr>
                <a:srgbClr val="00BEF2"/>
              </a:buClr>
              <a:buSzPts val="4000"/>
              <a:buNone/>
              <a:defRPr sz="3000">
                <a:solidFill>
                  <a:srgbClr val="00BEF2"/>
                </a:solidFill>
              </a:defRPr>
            </a:lvl7pPr>
            <a:lvl8pPr lvl="7" rtl="0">
              <a:spcBef>
                <a:spcPts val="0"/>
              </a:spcBef>
              <a:spcAft>
                <a:spcPts val="0"/>
              </a:spcAft>
              <a:buClr>
                <a:srgbClr val="00BEF2"/>
              </a:buClr>
              <a:buSzPts val="4000"/>
              <a:buNone/>
              <a:defRPr sz="3000">
                <a:solidFill>
                  <a:srgbClr val="00BEF2"/>
                </a:solidFill>
              </a:defRPr>
            </a:lvl8pPr>
            <a:lvl9pPr lvl="8" rtl="0">
              <a:spcBef>
                <a:spcPts val="0"/>
              </a:spcBef>
              <a:spcAft>
                <a:spcPts val="0"/>
              </a:spcAft>
              <a:buClr>
                <a:srgbClr val="00BEF2"/>
              </a:buClr>
              <a:buSzPts val="4000"/>
              <a:buNone/>
              <a:defRPr sz="3000">
                <a:solidFill>
                  <a:srgbClr val="00BEF2"/>
                </a:solidFill>
              </a:defRPr>
            </a:lvl9pPr>
          </a:lstStyle>
          <a:p>
            <a:endParaRPr/>
          </a:p>
        </p:txBody>
      </p:sp>
      <p:sp>
        <p:nvSpPr>
          <p:cNvPr id="138" name="Shape 138"/>
          <p:cNvSpPr txBox="1">
            <a:spLocks noGrp="1"/>
          </p:cNvSpPr>
          <p:nvPr>
            <p:ph type="subTitle" idx="1"/>
          </p:nvPr>
        </p:nvSpPr>
        <p:spPr>
          <a:xfrm>
            <a:off x="1154400" y="4294733"/>
            <a:ext cx="6835275" cy="1046400"/>
          </a:xfrm>
          <a:prstGeom prst="rect">
            <a:avLst/>
          </a:prstGeom>
        </p:spPr>
        <p:txBody>
          <a:bodyPr spcFirstLastPara="1" wrap="square" lIns="121900" tIns="121900" rIns="121900" bIns="121900" anchor="t" anchorCtr="0"/>
          <a:lstStyle>
            <a:lvl1pPr lvl="0" rtl="0">
              <a:spcBef>
                <a:spcPts val="0"/>
              </a:spcBef>
              <a:spcAft>
                <a:spcPts val="0"/>
              </a:spcAft>
              <a:buClr>
                <a:srgbClr val="25516C"/>
              </a:buClr>
              <a:buSzPts val="2400"/>
              <a:buNone/>
              <a:defRPr sz="1800">
                <a:solidFill>
                  <a:srgbClr val="25516C"/>
                </a:solidFill>
              </a:defRPr>
            </a:lvl1pPr>
            <a:lvl2pPr lvl="1" rtl="0">
              <a:spcBef>
                <a:spcPts val="1575"/>
              </a:spcBef>
              <a:spcAft>
                <a:spcPts val="0"/>
              </a:spcAft>
              <a:buClr>
                <a:srgbClr val="25516C"/>
              </a:buClr>
              <a:buSzPts val="2400"/>
              <a:buNone/>
              <a:defRPr sz="1800">
                <a:solidFill>
                  <a:srgbClr val="25516C"/>
                </a:solidFill>
              </a:defRPr>
            </a:lvl2pPr>
            <a:lvl3pPr lvl="2" rtl="0">
              <a:spcBef>
                <a:spcPts val="1575"/>
              </a:spcBef>
              <a:spcAft>
                <a:spcPts val="0"/>
              </a:spcAft>
              <a:buClr>
                <a:srgbClr val="25516C"/>
              </a:buClr>
              <a:buSzPts val="2400"/>
              <a:buNone/>
              <a:defRPr sz="1800">
                <a:solidFill>
                  <a:srgbClr val="25516C"/>
                </a:solidFill>
              </a:defRPr>
            </a:lvl3pPr>
            <a:lvl4pPr lvl="3" rtl="0">
              <a:spcBef>
                <a:spcPts val="1575"/>
              </a:spcBef>
              <a:spcAft>
                <a:spcPts val="0"/>
              </a:spcAft>
              <a:buClr>
                <a:srgbClr val="25516C"/>
              </a:buClr>
              <a:buSzPts val="2400"/>
              <a:buNone/>
              <a:defRPr sz="1800">
                <a:solidFill>
                  <a:srgbClr val="25516C"/>
                </a:solidFill>
              </a:defRPr>
            </a:lvl4pPr>
            <a:lvl5pPr lvl="4" rtl="0">
              <a:spcBef>
                <a:spcPts val="1575"/>
              </a:spcBef>
              <a:spcAft>
                <a:spcPts val="0"/>
              </a:spcAft>
              <a:buClr>
                <a:srgbClr val="25516C"/>
              </a:buClr>
              <a:buSzPts val="2400"/>
              <a:buNone/>
              <a:defRPr sz="1800">
                <a:solidFill>
                  <a:srgbClr val="25516C"/>
                </a:solidFill>
              </a:defRPr>
            </a:lvl5pPr>
            <a:lvl6pPr lvl="5" rtl="0">
              <a:spcBef>
                <a:spcPts val="1575"/>
              </a:spcBef>
              <a:spcAft>
                <a:spcPts val="0"/>
              </a:spcAft>
              <a:buClr>
                <a:srgbClr val="25516C"/>
              </a:buClr>
              <a:buSzPts val="2400"/>
              <a:buNone/>
              <a:defRPr sz="1800">
                <a:solidFill>
                  <a:srgbClr val="25516C"/>
                </a:solidFill>
              </a:defRPr>
            </a:lvl6pPr>
            <a:lvl7pPr lvl="6" rtl="0">
              <a:spcBef>
                <a:spcPts val="1575"/>
              </a:spcBef>
              <a:spcAft>
                <a:spcPts val="0"/>
              </a:spcAft>
              <a:buClr>
                <a:srgbClr val="25516C"/>
              </a:buClr>
              <a:buSzPts val="2400"/>
              <a:buNone/>
              <a:defRPr sz="1800">
                <a:solidFill>
                  <a:srgbClr val="25516C"/>
                </a:solidFill>
              </a:defRPr>
            </a:lvl7pPr>
            <a:lvl8pPr lvl="7" rtl="0">
              <a:spcBef>
                <a:spcPts val="1575"/>
              </a:spcBef>
              <a:spcAft>
                <a:spcPts val="0"/>
              </a:spcAft>
              <a:buClr>
                <a:srgbClr val="25516C"/>
              </a:buClr>
              <a:buSzPts val="2400"/>
              <a:buNone/>
              <a:defRPr sz="1800">
                <a:solidFill>
                  <a:srgbClr val="25516C"/>
                </a:solidFill>
              </a:defRPr>
            </a:lvl8pPr>
            <a:lvl9pPr lvl="8" rtl="0">
              <a:spcBef>
                <a:spcPts val="1575"/>
              </a:spcBef>
              <a:spcAft>
                <a:spcPts val="1575"/>
              </a:spcAft>
              <a:buClr>
                <a:srgbClr val="25516C"/>
              </a:buClr>
              <a:buSzPts val="2400"/>
              <a:buNone/>
              <a:defRPr sz="1800">
                <a:solidFill>
                  <a:srgbClr val="25516C"/>
                </a:solidFill>
              </a:defRPr>
            </a:lvl9pPr>
          </a:lstStyle>
          <a:p>
            <a:endParaRPr/>
          </a:p>
        </p:txBody>
      </p:sp>
    </p:spTree>
    <p:extLst>
      <p:ext uri="{BB962C8B-B14F-4D97-AF65-F5344CB8AC3E}">
        <p14:creationId xmlns:p14="http://schemas.microsoft.com/office/powerpoint/2010/main" val="216986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BA098A-A3FF-489B-BD67-70B1FD015725}"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9BA098A-A3FF-489B-BD67-70B1FD015725}" type="datetimeFigureOut">
              <a:rPr lang="en-US" smtClean="0"/>
              <a:t>7/31/2018</a:t>
            </a:fld>
            <a:endParaRPr lang="en-US"/>
          </a:p>
        </p:txBody>
      </p:sp>
      <p:sp>
        <p:nvSpPr>
          <p:cNvPr id="27" name="Slide Number Placeholder 26"/>
          <p:cNvSpPr>
            <a:spLocks noGrp="1"/>
          </p:cNvSpPr>
          <p:nvPr>
            <p:ph type="sldNum" sz="quarter" idx="11"/>
          </p:nvPr>
        </p:nvSpPr>
        <p:spPr/>
        <p:txBody>
          <a:bodyPr rtlCol="0"/>
          <a:lstStyle/>
          <a:p>
            <a:fld id="{95D2ADEA-63CB-48A3-BDF5-D2675869014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9BA098A-A3FF-489B-BD67-70B1FD015725}" type="datetimeFigureOut">
              <a:rPr lang="en-US" smtClean="0"/>
              <a:t>7/31/2018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5D2ADEA-63CB-48A3-BDF5-D267586901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098A-A3FF-489B-BD67-70B1FD015725}" type="datetimeFigureOut">
              <a:rPr lang="en-US" smtClean="0"/>
              <a:t>7/31/2018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BA098A-A3FF-489B-BD67-70B1FD015725}"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BA098A-A3FF-489B-BD67-70B1FD015725}" type="datetimeFigureOut">
              <a:rPr lang="en-US" smtClean="0"/>
              <a:t>7/31/2018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9BA098A-A3FF-489B-BD67-70B1FD015725}" type="datetimeFigureOut">
              <a:rPr lang="en-US" smtClean="0"/>
              <a:t>7/31/2018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5D2ADEA-63CB-48A3-BDF5-D267586901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44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902680"/>
              </a:buClr>
              <a:buSzPts val="2800"/>
              <a:buFont typeface="Arial"/>
              <a:buChar char="•"/>
              <a:defRPr sz="2800" b="0" i="0" u="none" strike="noStrike" cap="none">
                <a:solidFill>
                  <a:srgbClr val="90268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rgbClr val="902680"/>
              </a:buClr>
              <a:buSzPts val="2400"/>
              <a:buFont typeface="Arial"/>
              <a:buChar char="•"/>
              <a:defRPr sz="2400" b="0" i="0" u="none" strike="noStrike" cap="none">
                <a:solidFill>
                  <a:srgbClr val="902680"/>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rgbClr val="902680"/>
              </a:buClr>
              <a:buSzPts val="2000"/>
              <a:buFont typeface="Arial"/>
              <a:buChar char="•"/>
              <a:defRPr sz="2000" b="0" i="0" u="none" strike="noStrike" cap="none">
                <a:solidFill>
                  <a:srgbClr val="902680"/>
                </a:solidFill>
                <a:latin typeface="Montserrat Medium"/>
                <a:ea typeface="Montserrat Medium"/>
                <a:cs typeface="Montserrat Medium"/>
                <a:sym typeface="Montserrat Medium"/>
              </a:defRPr>
            </a:lvl3pPr>
            <a:lvl4pPr marL="1828800" marR="0" lvl="3" indent="-342900" algn="l" rtl="0">
              <a:lnSpc>
                <a:spcPct val="90000"/>
              </a:lnSpc>
              <a:spcBef>
                <a:spcPts val="500"/>
              </a:spcBef>
              <a:spcAft>
                <a:spcPts val="0"/>
              </a:spcAft>
              <a:buClr>
                <a:srgbClr val="902680"/>
              </a:buClr>
              <a:buSzPts val="1800"/>
              <a:buFont typeface="Arial"/>
              <a:buChar char="•"/>
              <a:defRPr sz="1800" b="0" i="0" u="none" strike="noStrike" cap="none">
                <a:solidFill>
                  <a:srgbClr val="902680"/>
                </a:solidFill>
                <a:latin typeface="Montserrat Medium"/>
                <a:ea typeface="Montserrat Medium"/>
                <a:cs typeface="Montserrat Medium"/>
                <a:sym typeface="Montserrat Medium"/>
              </a:defRPr>
            </a:lvl4pPr>
            <a:lvl5pPr marL="2286000" marR="0" lvl="4" indent="-342900" algn="l" rtl="0">
              <a:lnSpc>
                <a:spcPct val="90000"/>
              </a:lnSpc>
              <a:spcBef>
                <a:spcPts val="500"/>
              </a:spcBef>
              <a:spcAft>
                <a:spcPts val="0"/>
              </a:spcAft>
              <a:buClr>
                <a:srgbClr val="902680"/>
              </a:buClr>
              <a:buSzPts val="1800"/>
              <a:buFont typeface="Arial"/>
              <a:buChar char="•"/>
              <a:defRPr sz="1800" b="0" i="0" u="none" strike="noStrike" cap="none">
                <a:solidFill>
                  <a:srgbClr val="902680"/>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Shape 11"/>
          <p:cNvPicPr preferRelativeResize="0"/>
          <p:nvPr/>
        </p:nvPicPr>
        <p:blipFill rotWithShape="1">
          <a:blip r:embed="rId13">
            <a:alphaModFix/>
          </a:blip>
          <a:srcRect/>
          <a:stretch/>
        </p:blipFill>
        <p:spPr>
          <a:xfrm>
            <a:off x="6827932" y="5679831"/>
            <a:ext cx="2316068" cy="805477"/>
          </a:xfrm>
          <a:prstGeom prst="rect">
            <a:avLst/>
          </a:prstGeom>
          <a:noFill/>
          <a:ln>
            <a:noFill/>
          </a:ln>
        </p:spPr>
      </p:pic>
    </p:spTree>
    <p:extLst>
      <p:ext uri="{BB962C8B-B14F-4D97-AF65-F5344CB8AC3E}">
        <p14:creationId xmlns:p14="http://schemas.microsoft.com/office/powerpoint/2010/main" val="4010381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593367"/>
            <a:ext cx="8520525" cy="7635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5" name="Shape 85"/>
          <p:cNvSpPr txBox="1">
            <a:spLocks noGrp="1"/>
          </p:cNvSpPr>
          <p:nvPr>
            <p:ph type="body" idx="1"/>
          </p:nvPr>
        </p:nvSpPr>
        <p:spPr>
          <a:xfrm>
            <a:off x="311700" y="1536633"/>
            <a:ext cx="8520525" cy="4555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6" name="Shape 86"/>
          <p:cNvSpPr txBox="1">
            <a:spLocks noGrp="1"/>
          </p:cNvSpPr>
          <p:nvPr>
            <p:ph type="sldNum" idx="12"/>
          </p:nvPr>
        </p:nvSpPr>
        <p:spPr>
          <a:xfrm>
            <a:off x="8472458" y="6217622"/>
            <a:ext cx="548775" cy="524700"/>
          </a:xfrm>
          <a:prstGeom prst="rect">
            <a:avLst/>
          </a:prstGeom>
          <a:noFill/>
          <a:ln>
            <a:noFill/>
          </a:ln>
        </p:spPr>
        <p:txBody>
          <a:bodyPr spcFirstLastPara="1" wrap="square" lIns="121900" tIns="121900" rIns="121900" bIns="121900" anchor="ctr" anchorCtr="0">
            <a:noAutofit/>
          </a:bodyPr>
          <a:lstStyle>
            <a:lvl1pPr lvl="0" algn="r" rtl="0">
              <a:buNone/>
              <a:defRPr sz="975">
                <a:solidFill>
                  <a:schemeClr val="dk2"/>
                </a:solidFill>
              </a:defRPr>
            </a:lvl1pPr>
            <a:lvl2pPr lvl="1" algn="r" rtl="0">
              <a:buNone/>
              <a:defRPr sz="975">
                <a:solidFill>
                  <a:schemeClr val="dk2"/>
                </a:solidFill>
              </a:defRPr>
            </a:lvl2pPr>
            <a:lvl3pPr lvl="2" algn="r" rtl="0">
              <a:buNone/>
              <a:defRPr sz="975">
                <a:solidFill>
                  <a:schemeClr val="dk2"/>
                </a:solidFill>
              </a:defRPr>
            </a:lvl3pPr>
            <a:lvl4pPr lvl="3" algn="r" rtl="0">
              <a:buNone/>
              <a:defRPr sz="975">
                <a:solidFill>
                  <a:schemeClr val="dk2"/>
                </a:solidFill>
              </a:defRPr>
            </a:lvl4pPr>
            <a:lvl5pPr lvl="4" algn="r" rtl="0">
              <a:buNone/>
              <a:defRPr sz="975">
                <a:solidFill>
                  <a:schemeClr val="dk2"/>
                </a:solidFill>
              </a:defRPr>
            </a:lvl5pPr>
            <a:lvl6pPr lvl="5" algn="r" rtl="0">
              <a:buNone/>
              <a:defRPr sz="975">
                <a:solidFill>
                  <a:schemeClr val="dk2"/>
                </a:solidFill>
              </a:defRPr>
            </a:lvl6pPr>
            <a:lvl7pPr lvl="6" algn="r" rtl="0">
              <a:buNone/>
              <a:defRPr sz="975">
                <a:solidFill>
                  <a:schemeClr val="dk2"/>
                </a:solidFill>
              </a:defRPr>
            </a:lvl7pPr>
            <a:lvl8pPr lvl="7" algn="r" rtl="0">
              <a:buNone/>
              <a:defRPr sz="975">
                <a:solidFill>
                  <a:schemeClr val="dk2"/>
                </a:solidFill>
              </a:defRPr>
            </a:lvl8pPr>
            <a:lvl9pPr lvl="8" algn="r" rtl="0">
              <a:buNone/>
              <a:defRPr sz="975">
                <a:solidFill>
                  <a:schemeClr val="dk2"/>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30490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hyperlink" Target="https://oklahoma.measuredprogress.org/" TargetMode="External"/><Relationship Id="rId3" Type="http://schemas.openxmlformats.org/officeDocument/2006/relationships/image" Target="../media/image17.png"/><Relationship Id="rId7" Type="http://schemas.openxmlformats.org/officeDocument/2006/relationships/hyperlink" Target="http://sde.ok.gov/sde/documents/2017-09-25/assessment-guida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oklahoma.onlinehelp.measuredprogress.org/" TargetMode="External"/><Relationship Id="rId5" Type="http://schemas.openxmlformats.org/officeDocument/2006/relationships/hyperlink" Target="http://sde.ok.gov/sde/assessment-administrator-resources-administrators" TargetMode="External"/><Relationship Id="rId4" Type="http://schemas.openxmlformats.org/officeDocument/2006/relationships/hyperlink" Target="http://sde.ok.gov/sde/assessment-materia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Charter School Training</a:t>
            </a:r>
            <a:endParaRPr lang="en-US" dirty="0"/>
          </a:p>
        </p:txBody>
      </p:sp>
      <p:sp>
        <p:nvSpPr>
          <p:cNvPr id="3" name="Subtitle 2"/>
          <p:cNvSpPr>
            <a:spLocks noGrp="1"/>
          </p:cNvSpPr>
          <p:nvPr>
            <p:ph type="subTitle" idx="1"/>
          </p:nvPr>
        </p:nvSpPr>
        <p:spPr>
          <a:xfrm>
            <a:off x="457200" y="4153874"/>
            <a:ext cx="7772400" cy="2653262"/>
          </a:xfrm>
        </p:spPr>
        <p:txBody>
          <a:bodyPr>
            <a:normAutofit/>
          </a:bodyPr>
          <a:lstStyle/>
          <a:p>
            <a:r>
              <a:rPr lang="en-US" sz="3200" dirty="0" smtClean="0"/>
              <a:t>Oklahoma School Testing Program</a:t>
            </a:r>
          </a:p>
          <a:p>
            <a:endParaRPr lang="en-US" dirty="0" smtClean="0"/>
          </a:p>
          <a:p>
            <a:pPr algn="ctr"/>
            <a:r>
              <a:rPr lang="en-US" dirty="0" smtClean="0"/>
              <a:t>Maria Harris</a:t>
            </a:r>
          </a:p>
          <a:p>
            <a:pPr algn="ctr"/>
            <a:r>
              <a:rPr lang="en-US" dirty="0" smtClean="0"/>
              <a:t>Assistant Executive Director of State Assessments</a:t>
            </a:r>
            <a:endParaRPr lang="en-US" dirty="0"/>
          </a:p>
        </p:txBody>
      </p:sp>
    </p:spTree>
    <p:extLst>
      <p:ext uri="{BB962C8B-B14F-4D97-AF65-F5344CB8AC3E}">
        <p14:creationId xmlns:p14="http://schemas.microsoft.com/office/powerpoint/2010/main" val="2224945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5434"/>
            <a:ext cx="9144000" cy="994172"/>
          </a:xfrm>
        </p:spPr>
        <p:txBody>
          <a:bodyPr>
            <a:noAutofit/>
          </a:bodyPr>
          <a:lstStyle/>
          <a:p>
            <a:r>
              <a:rPr lang="en-US" b="1" dirty="0" smtClean="0">
                <a:cs typeface="Arial" panose="020B0604020202020204" pitchFamily="34" charset="0"/>
              </a:rPr>
              <a:t>  College- and Career-Ready </a:t>
            </a:r>
            <a:br>
              <a:rPr lang="en-US" b="1" dirty="0" smtClean="0">
                <a:cs typeface="Arial" panose="020B0604020202020204" pitchFamily="34" charset="0"/>
              </a:rPr>
            </a:br>
            <a:r>
              <a:rPr lang="en-US" b="1" dirty="0" smtClean="0">
                <a:cs typeface="Arial" panose="020B0604020202020204" pitchFamily="34" charset="0"/>
              </a:rPr>
              <a:t>  High School Assessments</a:t>
            </a:r>
            <a:endParaRPr lang="en-US" b="1" dirty="0">
              <a:cs typeface="Arial" panose="020B0604020202020204" pitchFamily="34" charset="0"/>
            </a:endParaRPr>
          </a:p>
        </p:txBody>
      </p:sp>
      <p:sp>
        <p:nvSpPr>
          <p:cNvPr id="3" name="Content Placeholder 2"/>
          <p:cNvSpPr>
            <a:spLocks noGrp="1"/>
          </p:cNvSpPr>
          <p:nvPr>
            <p:ph idx="1"/>
          </p:nvPr>
        </p:nvSpPr>
        <p:spPr>
          <a:xfrm>
            <a:off x="385010" y="2247524"/>
            <a:ext cx="8268703" cy="3263504"/>
          </a:xfrm>
        </p:spPr>
        <p:txBody>
          <a:bodyPr>
            <a:normAutofit/>
          </a:bodyPr>
          <a:lstStyle/>
          <a:p>
            <a:pPr marL="457200" indent="-457200">
              <a:buClr>
                <a:schemeClr val="tx2"/>
              </a:buClr>
              <a:buFont typeface="Arial" panose="020B0604020202020204" pitchFamily="34" charset="0"/>
              <a:buChar char="•"/>
            </a:pPr>
            <a:r>
              <a:rPr lang="en-US" sz="3200" dirty="0">
                <a:cs typeface="Arial" panose="020B0604020202020204" pitchFamily="34" charset="0"/>
              </a:rPr>
              <a:t>For 2018-19, Students in Grade 11 will take the following assessments:</a:t>
            </a:r>
          </a:p>
          <a:p>
            <a:pPr lvl="1">
              <a:buClr>
                <a:schemeClr val="tx2"/>
              </a:buClr>
              <a:buFont typeface="Arial" panose="020B0604020202020204" pitchFamily="34" charset="0"/>
              <a:buChar char="•"/>
            </a:pPr>
            <a:r>
              <a:rPr lang="en-US" sz="2800" dirty="0">
                <a:solidFill>
                  <a:schemeClr val="tx1"/>
                </a:solidFill>
                <a:cs typeface="Arial" panose="020B0604020202020204" pitchFamily="34" charset="0"/>
              </a:rPr>
              <a:t>ACT/SAT + writing (ELA/Math)</a:t>
            </a:r>
          </a:p>
          <a:p>
            <a:pPr lvl="1">
              <a:buClr>
                <a:schemeClr val="tx2"/>
              </a:buClr>
              <a:buFont typeface="Arial" panose="020B0604020202020204" pitchFamily="34" charset="0"/>
              <a:buChar char="•"/>
            </a:pPr>
            <a:r>
              <a:rPr lang="en-US" sz="2800" dirty="0">
                <a:solidFill>
                  <a:schemeClr val="tx1"/>
                </a:solidFill>
                <a:cs typeface="Arial" panose="020B0604020202020204" pitchFamily="34" charset="0"/>
              </a:rPr>
              <a:t>Grade 11 Science Content</a:t>
            </a:r>
          </a:p>
          <a:p>
            <a:pPr lvl="1">
              <a:buClr>
                <a:schemeClr val="tx2"/>
              </a:buClr>
              <a:buFont typeface="Arial" panose="020B0604020202020204" pitchFamily="34" charset="0"/>
              <a:buChar char="•"/>
            </a:pPr>
            <a:r>
              <a:rPr lang="en-US" sz="2800" dirty="0">
                <a:solidFill>
                  <a:schemeClr val="tx1"/>
                </a:solidFill>
                <a:cs typeface="Arial" panose="020B0604020202020204" pitchFamily="34" charset="0"/>
              </a:rPr>
              <a:t>Grade 11 U.S. History (HB 3311)</a:t>
            </a:r>
          </a:p>
        </p:txBody>
      </p:sp>
      <p:sp>
        <p:nvSpPr>
          <p:cNvPr id="4" name="Rectangle 3"/>
          <p:cNvSpPr/>
          <p:nvPr/>
        </p:nvSpPr>
        <p:spPr>
          <a:xfrm>
            <a:off x="5589270" y="5356098"/>
            <a:ext cx="2071116" cy="588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27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994172"/>
          </a:xfrm>
        </p:spPr>
        <p:txBody>
          <a:bodyPr>
            <a:noAutofit/>
          </a:bodyPr>
          <a:lstStyle/>
          <a:p>
            <a:r>
              <a:rPr lang="en-US" b="1" dirty="0" smtClean="0">
                <a:cs typeface="Arial" panose="020B0604020202020204" pitchFamily="34" charset="0"/>
              </a:rPr>
              <a:t> HB 3311 U.S. History Requirements</a:t>
            </a:r>
            <a:endParaRPr lang="en-US" b="1" dirty="0">
              <a:cs typeface="Arial" panose="020B0604020202020204" pitchFamily="34" charset="0"/>
            </a:endParaRPr>
          </a:p>
        </p:txBody>
      </p:sp>
      <p:sp>
        <p:nvSpPr>
          <p:cNvPr id="3" name="Content Placeholder 2"/>
          <p:cNvSpPr>
            <a:spLocks noGrp="1"/>
          </p:cNvSpPr>
          <p:nvPr>
            <p:ph idx="1"/>
          </p:nvPr>
        </p:nvSpPr>
        <p:spPr>
          <a:xfrm>
            <a:off x="228600" y="1955758"/>
            <a:ext cx="8286750" cy="3378242"/>
          </a:xfrm>
        </p:spPr>
        <p:txBody>
          <a:bodyPr>
            <a:normAutofit fontScale="92500" lnSpcReduction="20000"/>
          </a:bodyPr>
          <a:lstStyle/>
          <a:p>
            <a:pPr>
              <a:buClr>
                <a:schemeClr val="tx2"/>
              </a:buClr>
            </a:pPr>
            <a:r>
              <a:rPr lang="en-US" dirty="0" smtClean="0">
                <a:solidFill>
                  <a:schemeClr val="tx1"/>
                </a:solidFill>
                <a:cs typeface="Arial" panose="020B0604020202020204" pitchFamily="34" charset="0"/>
              </a:rPr>
              <a:t>The </a:t>
            </a:r>
            <a:r>
              <a:rPr lang="en-US" dirty="0">
                <a:solidFill>
                  <a:schemeClr val="tx1"/>
                </a:solidFill>
                <a:cs typeface="Arial" panose="020B0604020202020204" pitchFamily="34" charset="0"/>
              </a:rPr>
              <a:t>subject matter standards for United States Government shall include an emphasis on civics. For the purposes of this section, "civics" means the study of the rights and duties of Oklahoma and United States citizens and of how those governments work</a:t>
            </a:r>
            <a:r>
              <a:rPr lang="en-US" dirty="0" smtClean="0">
                <a:solidFill>
                  <a:schemeClr val="tx1"/>
                </a:solidFill>
                <a:cs typeface="Arial" panose="020B0604020202020204" pitchFamily="34" charset="0"/>
              </a:rPr>
              <a:t>.</a:t>
            </a:r>
          </a:p>
          <a:p>
            <a:pPr marL="109728" indent="0">
              <a:buClr>
                <a:schemeClr val="tx2"/>
              </a:buClr>
              <a:buNone/>
            </a:pPr>
            <a:endParaRPr lang="en-US" dirty="0" smtClean="0">
              <a:solidFill>
                <a:schemeClr val="tx1"/>
              </a:solidFill>
              <a:cs typeface="Arial" panose="020B0604020202020204" pitchFamily="34" charset="0"/>
            </a:endParaRPr>
          </a:p>
          <a:p>
            <a:pPr>
              <a:buClr>
                <a:schemeClr val="tx2"/>
              </a:buClr>
            </a:pPr>
            <a:r>
              <a:rPr lang="en-US" dirty="0" smtClean="0">
                <a:solidFill>
                  <a:schemeClr val="tx1"/>
                </a:solidFill>
                <a:cs typeface="Arial" panose="020B0604020202020204" pitchFamily="34" charset="0"/>
              </a:rPr>
              <a:t>United </a:t>
            </a:r>
            <a:r>
              <a:rPr lang="en-US" dirty="0">
                <a:solidFill>
                  <a:schemeClr val="tx1"/>
                </a:solidFill>
                <a:cs typeface="Arial" panose="020B0604020202020204" pitchFamily="34" charset="0"/>
              </a:rPr>
              <a:t>States </a:t>
            </a:r>
            <a:r>
              <a:rPr lang="en-US" dirty="0" smtClean="0">
                <a:solidFill>
                  <a:schemeClr val="tx1"/>
                </a:solidFill>
                <a:cs typeface="Arial" panose="020B0604020202020204" pitchFamily="34" charset="0"/>
              </a:rPr>
              <a:t>History assessment, </a:t>
            </a:r>
            <a:r>
              <a:rPr lang="en-US" dirty="0">
                <a:solidFill>
                  <a:schemeClr val="tx1"/>
                </a:solidFill>
                <a:cs typeface="Arial" panose="020B0604020202020204" pitchFamily="34" charset="0"/>
              </a:rPr>
              <a:t>with an emphasis on civics, not less than once during the grade span of nine through twelve.  </a:t>
            </a:r>
          </a:p>
        </p:txBody>
      </p:sp>
    </p:spTree>
    <p:extLst>
      <p:ext uri="{BB962C8B-B14F-4D97-AF65-F5344CB8AC3E}">
        <p14:creationId xmlns:p14="http://schemas.microsoft.com/office/powerpoint/2010/main" val="3887079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5334000" y="3422730"/>
            <a:ext cx="3595870" cy="1760736"/>
          </a:xfrm>
          <a:prstGeom prst="rect">
            <a:avLst/>
          </a:prstGeom>
        </p:spPr>
      </p:pic>
      <p:graphicFrame>
        <p:nvGraphicFramePr>
          <p:cNvPr id="10" name="Chart 9"/>
          <p:cNvGraphicFramePr/>
          <p:nvPr>
            <p:extLst>
              <p:ext uri="{D42A27DB-BD31-4B8C-83A1-F6EECF244321}">
                <p14:modId xmlns:p14="http://schemas.microsoft.com/office/powerpoint/2010/main" val="730968597"/>
              </p:ext>
            </p:extLst>
          </p:nvPr>
        </p:nvGraphicFramePr>
        <p:xfrm>
          <a:off x="233083" y="1771106"/>
          <a:ext cx="5690827" cy="3585007"/>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Arrow Connector 11"/>
          <p:cNvCxnSpPr/>
          <p:nvPr/>
        </p:nvCxnSpPr>
        <p:spPr>
          <a:xfrm>
            <a:off x="1224610" y="2607980"/>
            <a:ext cx="1026428" cy="2079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90596" y="2470743"/>
            <a:ext cx="1101792" cy="2744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167" y="2205286"/>
            <a:ext cx="1139444" cy="553998"/>
          </a:xfrm>
          <a:prstGeom prst="rect">
            <a:avLst/>
          </a:prstGeom>
          <a:noFill/>
        </p:spPr>
        <p:txBody>
          <a:bodyPr wrap="square" rtlCol="0">
            <a:spAutoFit/>
          </a:bodyPr>
          <a:lstStyle/>
          <a:p>
            <a:r>
              <a:rPr lang="en-US" sz="3000" b="1" dirty="0"/>
              <a:t>50%</a:t>
            </a:r>
          </a:p>
        </p:txBody>
      </p:sp>
      <p:sp>
        <p:nvSpPr>
          <p:cNvPr id="17" name="TextBox 16"/>
          <p:cNvSpPr txBox="1"/>
          <p:nvPr/>
        </p:nvSpPr>
        <p:spPr>
          <a:xfrm>
            <a:off x="5192388" y="2109354"/>
            <a:ext cx="1132212" cy="553998"/>
          </a:xfrm>
          <a:prstGeom prst="rect">
            <a:avLst/>
          </a:prstGeom>
          <a:noFill/>
        </p:spPr>
        <p:txBody>
          <a:bodyPr wrap="square" rtlCol="0">
            <a:spAutoFit/>
          </a:bodyPr>
          <a:lstStyle/>
          <a:p>
            <a:r>
              <a:rPr lang="en-US" sz="3000" b="1" dirty="0"/>
              <a:t>50%</a:t>
            </a:r>
          </a:p>
        </p:txBody>
      </p:sp>
      <p:sp>
        <p:nvSpPr>
          <p:cNvPr id="21" name="TextBox 20"/>
          <p:cNvSpPr txBox="1"/>
          <p:nvPr/>
        </p:nvSpPr>
        <p:spPr>
          <a:xfrm>
            <a:off x="5890382" y="5356113"/>
            <a:ext cx="3162749" cy="1015663"/>
          </a:xfrm>
          <a:prstGeom prst="rect">
            <a:avLst/>
          </a:prstGeom>
          <a:noFill/>
        </p:spPr>
        <p:txBody>
          <a:bodyPr wrap="square" rtlCol="0">
            <a:spAutoFit/>
          </a:bodyPr>
          <a:lstStyle/>
          <a:p>
            <a:pPr algn="ctr"/>
            <a:r>
              <a:rPr lang="en-US" sz="3000" b="1" dirty="0">
                <a:solidFill>
                  <a:srgbClr val="CC0000"/>
                </a:solidFill>
                <a:latin typeface="Gill Sans MT" panose="020B0502020104020203" pitchFamily="34" charset="0"/>
              </a:rPr>
              <a:t>FIELD TEST 2019</a:t>
            </a:r>
          </a:p>
        </p:txBody>
      </p:sp>
      <p:sp>
        <p:nvSpPr>
          <p:cNvPr id="2" name="TextBox 1"/>
          <p:cNvSpPr txBox="1"/>
          <p:nvPr/>
        </p:nvSpPr>
        <p:spPr>
          <a:xfrm>
            <a:off x="0" y="593025"/>
            <a:ext cx="9144000" cy="1323439"/>
          </a:xfrm>
          <a:prstGeom prst="rect">
            <a:avLst/>
          </a:prstGeom>
          <a:noFill/>
        </p:spPr>
        <p:txBody>
          <a:bodyPr wrap="square" rtlCol="0">
            <a:spAutoFit/>
          </a:bodyPr>
          <a:lstStyle/>
          <a:p>
            <a:r>
              <a:rPr lang="en-US" sz="4000" b="1" dirty="0">
                <a:solidFill>
                  <a:schemeClr val="tx2"/>
                </a:solidFill>
                <a:latin typeface="+mj-lt"/>
                <a:cs typeface="Arial" panose="020B0604020202020204" pitchFamily="34" charset="0"/>
              </a:rPr>
              <a:t>  College- and </a:t>
            </a:r>
            <a:r>
              <a:rPr lang="en-US" sz="4000" b="1" dirty="0" smtClean="0">
                <a:solidFill>
                  <a:schemeClr val="tx2"/>
                </a:solidFill>
                <a:latin typeface="+mj-lt"/>
                <a:cs typeface="Arial" panose="020B0604020202020204" pitchFamily="34" charset="0"/>
              </a:rPr>
              <a:t>Career-Ready </a:t>
            </a:r>
            <a:endParaRPr lang="en-US" sz="4000" b="1" dirty="0">
              <a:solidFill>
                <a:schemeClr val="tx2"/>
              </a:solidFill>
              <a:latin typeface="+mj-lt"/>
              <a:cs typeface="Arial" panose="020B0604020202020204" pitchFamily="34" charset="0"/>
            </a:endParaRPr>
          </a:p>
          <a:p>
            <a:r>
              <a:rPr lang="en-US" sz="4000" b="1" dirty="0">
                <a:solidFill>
                  <a:schemeClr val="tx2"/>
                </a:solidFill>
                <a:latin typeface="+mj-lt"/>
                <a:cs typeface="Arial" panose="020B0604020202020204" pitchFamily="34" charset="0"/>
              </a:rPr>
              <a:t>  Grade 11 U.S. History Assessment</a:t>
            </a:r>
          </a:p>
        </p:txBody>
      </p:sp>
    </p:spTree>
    <p:extLst>
      <p:ext uri="{BB962C8B-B14F-4D97-AF65-F5344CB8AC3E}">
        <p14:creationId xmlns:p14="http://schemas.microsoft.com/office/powerpoint/2010/main" val="3845575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57250"/>
            <a:ext cx="9220200" cy="5966012"/>
          </a:xfrm>
        </p:spPr>
      </p:pic>
    </p:spTree>
    <p:extLst>
      <p:ext uri="{BB962C8B-B14F-4D97-AF65-F5344CB8AC3E}">
        <p14:creationId xmlns:p14="http://schemas.microsoft.com/office/powerpoint/2010/main" val="123199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348568" y="304800"/>
            <a:ext cx="9513350" cy="6096000"/>
          </a:xfrm>
          <a:prstGeom prst="rect">
            <a:avLst/>
          </a:prstGeom>
        </p:spPr>
      </p:pic>
    </p:spTree>
    <p:extLst>
      <p:ext uri="{BB962C8B-B14F-4D97-AF65-F5344CB8AC3E}">
        <p14:creationId xmlns:p14="http://schemas.microsoft.com/office/powerpoint/2010/main" val="177936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295400"/>
          </a:xfrm>
        </p:spPr>
        <p:txBody>
          <a:bodyPr>
            <a:normAutofit fontScale="90000"/>
          </a:bodyPr>
          <a:lstStyle/>
          <a:p>
            <a:r>
              <a:rPr lang="en-US" b="1" dirty="0">
                <a:ea typeface="Arial"/>
                <a:cs typeface="Arial"/>
                <a:sym typeface="Arial"/>
              </a:rPr>
              <a:t>OK Educators </a:t>
            </a:r>
            <a:r>
              <a:rPr lang="en-US" b="1" dirty="0" smtClean="0">
                <a:ea typeface="Arial"/>
                <a:cs typeface="Arial"/>
                <a:sym typeface="Arial"/>
              </a:rPr>
              <a:t>Connections to the </a:t>
            </a:r>
            <a:r>
              <a:rPr lang="en-US" b="1" dirty="0">
                <a:ea typeface="Arial"/>
                <a:cs typeface="Arial"/>
                <a:sym typeface="Arial"/>
              </a:rPr>
              <a:t>OSTP</a:t>
            </a:r>
            <a:endParaRPr lang="en-US" dirty="0"/>
          </a:p>
        </p:txBody>
      </p:sp>
      <p:pic>
        <p:nvPicPr>
          <p:cNvPr id="4" name="Content Placeholder 3"/>
          <p:cNvPicPr>
            <a:picLocks noGrp="1" noChangeAspect="1"/>
          </p:cNvPicPr>
          <p:nvPr>
            <p:ph idx="1"/>
          </p:nvPr>
        </p:nvPicPr>
        <p:blipFill>
          <a:blip r:embed="rId2"/>
          <a:stretch>
            <a:fillRect/>
          </a:stretch>
        </p:blipFill>
        <p:spPr>
          <a:xfrm>
            <a:off x="217606" y="1846645"/>
            <a:ext cx="8469194" cy="4727193"/>
          </a:xfrm>
          <a:prstGeom prst="rect">
            <a:avLst/>
          </a:prstGeom>
        </p:spPr>
      </p:pic>
    </p:spTree>
    <p:extLst>
      <p:ext uri="{BB962C8B-B14F-4D97-AF65-F5344CB8AC3E}">
        <p14:creationId xmlns:p14="http://schemas.microsoft.com/office/powerpoint/2010/main" val="859152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19592" y="685800"/>
            <a:ext cx="7886700" cy="994275"/>
          </a:xfrm>
          <a:prstGeom prst="rect">
            <a:avLst/>
          </a:prstGeom>
        </p:spPr>
        <p:txBody>
          <a:bodyPr spcFirstLastPara="1" wrap="square" lIns="68569" tIns="68569" rIns="68569" bIns="68569" anchor="ctr" anchorCtr="0">
            <a:noAutofit/>
          </a:bodyPr>
          <a:lstStyle/>
          <a:p>
            <a:r>
              <a:rPr lang="en-US" b="1" dirty="0">
                <a:solidFill>
                  <a:schemeClr val="bg2"/>
                </a:solidFill>
                <a:latin typeface="Arial"/>
                <a:ea typeface="Arial"/>
                <a:cs typeface="Arial"/>
                <a:sym typeface="Arial"/>
              </a:rPr>
              <a:t>Shifting </a:t>
            </a:r>
            <a:r>
              <a:rPr lang="en-US" b="1" dirty="0" smtClean="0">
                <a:solidFill>
                  <a:schemeClr val="bg2"/>
                </a:solidFill>
                <a:latin typeface="Arial"/>
                <a:ea typeface="Arial"/>
                <a:cs typeface="Arial"/>
                <a:sym typeface="Arial"/>
              </a:rPr>
              <a:t>Perspectives </a:t>
            </a:r>
            <a:r>
              <a:rPr lang="en-US" b="1" dirty="0">
                <a:solidFill>
                  <a:schemeClr val="bg2"/>
                </a:solidFill>
                <a:latin typeface="Arial"/>
                <a:ea typeface="Arial"/>
                <a:cs typeface="Arial"/>
                <a:sym typeface="Arial"/>
              </a:rPr>
              <a:t>in ESSA</a:t>
            </a:r>
            <a:endParaRPr b="1" dirty="0">
              <a:solidFill>
                <a:schemeClr val="bg2"/>
              </a:solidFill>
              <a:latin typeface="Arial"/>
              <a:ea typeface="Arial"/>
              <a:cs typeface="Arial"/>
              <a:sym typeface="Arial"/>
            </a:endParaRPr>
          </a:p>
        </p:txBody>
      </p:sp>
      <p:sp>
        <p:nvSpPr>
          <p:cNvPr id="205" name="Shape 205"/>
          <p:cNvSpPr txBox="1">
            <a:spLocks noGrp="1"/>
          </p:cNvSpPr>
          <p:nvPr>
            <p:ph type="body" idx="1"/>
          </p:nvPr>
        </p:nvSpPr>
        <p:spPr>
          <a:xfrm>
            <a:off x="4281281" y="2024663"/>
            <a:ext cx="4400100" cy="3056625"/>
          </a:xfrm>
          <a:prstGeom prst="rect">
            <a:avLst/>
          </a:prstGeom>
        </p:spPr>
        <p:txBody>
          <a:bodyPr spcFirstLastPara="1" wrap="square" lIns="68569" tIns="68569" rIns="68569" bIns="68569" anchor="t" anchorCtr="0">
            <a:noAutofit/>
          </a:bodyPr>
          <a:lstStyle/>
          <a:p>
            <a:pPr>
              <a:buClr>
                <a:srgbClr val="002060"/>
              </a:buClr>
              <a:buChar char="●"/>
            </a:pPr>
            <a:r>
              <a:rPr lang="en-US" dirty="0">
                <a:solidFill>
                  <a:schemeClr val="bg2"/>
                </a:solidFill>
                <a:latin typeface="Arial"/>
                <a:ea typeface="Arial"/>
                <a:cs typeface="Arial"/>
                <a:sym typeface="Arial"/>
              </a:rPr>
              <a:t>Focus on Growth along a continuum of learning </a:t>
            </a:r>
            <a:endParaRPr dirty="0">
              <a:solidFill>
                <a:schemeClr val="bg2"/>
              </a:solidFill>
              <a:latin typeface="Arial"/>
              <a:ea typeface="Arial"/>
              <a:cs typeface="Arial"/>
              <a:sym typeface="Arial"/>
            </a:endParaRPr>
          </a:p>
          <a:p>
            <a:pPr>
              <a:buClr>
                <a:srgbClr val="002060"/>
              </a:buClr>
              <a:buChar char="●"/>
            </a:pPr>
            <a:r>
              <a:rPr lang="en-US" dirty="0">
                <a:solidFill>
                  <a:schemeClr val="bg2"/>
                </a:solidFill>
                <a:latin typeface="Arial"/>
                <a:ea typeface="Arial"/>
                <a:cs typeface="Arial"/>
                <a:sym typeface="Arial"/>
              </a:rPr>
              <a:t>Role of state assessment as part of a system of assessment</a:t>
            </a:r>
            <a:endParaRPr dirty="0">
              <a:solidFill>
                <a:schemeClr val="bg2"/>
              </a:solidFill>
              <a:latin typeface="Arial"/>
              <a:ea typeface="Arial"/>
              <a:cs typeface="Arial"/>
              <a:sym typeface="Arial"/>
            </a:endParaRPr>
          </a:p>
          <a:p>
            <a:pPr>
              <a:buClr>
                <a:srgbClr val="002060"/>
              </a:buClr>
              <a:buChar char="●"/>
            </a:pPr>
            <a:r>
              <a:rPr lang="en-US" dirty="0">
                <a:solidFill>
                  <a:schemeClr val="bg2"/>
                </a:solidFill>
                <a:latin typeface="Arial"/>
                <a:ea typeface="Arial"/>
                <a:cs typeface="Arial"/>
                <a:sym typeface="Arial"/>
              </a:rPr>
              <a:t>Use of multiple measures for accountability</a:t>
            </a:r>
            <a:endParaRPr dirty="0">
              <a:solidFill>
                <a:schemeClr val="bg2"/>
              </a:solidFill>
              <a:latin typeface="Arial"/>
              <a:ea typeface="Arial"/>
              <a:cs typeface="Arial"/>
              <a:sym typeface="Arial"/>
            </a:endParaRPr>
          </a:p>
          <a:p>
            <a:pPr>
              <a:buClr>
                <a:srgbClr val="002060"/>
              </a:buClr>
              <a:buChar char="●"/>
            </a:pPr>
            <a:r>
              <a:rPr lang="en-US" dirty="0">
                <a:solidFill>
                  <a:schemeClr val="bg2"/>
                </a:solidFill>
                <a:latin typeface="Arial"/>
                <a:ea typeface="Arial"/>
                <a:cs typeface="Arial"/>
                <a:sym typeface="Arial"/>
              </a:rPr>
              <a:t>Belief that </a:t>
            </a:r>
            <a:r>
              <a:rPr lang="en-US" b="1" dirty="0">
                <a:solidFill>
                  <a:schemeClr val="bg2"/>
                </a:solidFill>
                <a:latin typeface="Arial"/>
                <a:ea typeface="Arial"/>
                <a:cs typeface="Arial"/>
                <a:sym typeface="Arial"/>
              </a:rPr>
              <a:t>All</a:t>
            </a:r>
            <a:r>
              <a:rPr lang="en-US" dirty="0">
                <a:solidFill>
                  <a:schemeClr val="bg2"/>
                </a:solidFill>
                <a:latin typeface="Arial"/>
                <a:ea typeface="Arial"/>
                <a:cs typeface="Arial"/>
                <a:sym typeface="Arial"/>
              </a:rPr>
              <a:t> students can grow and </a:t>
            </a:r>
            <a:r>
              <a:rPr lang="en-US" b="1" dirty="0">
                <a:solidFill>
                  <a:schemeClr val="bg2"/>
                </a:solidFill>
                <a:latin typeface="Arial"/>
                <a:ea typeface="Arial"/>
                <a:cs typeface="Arial"/>
                <a:sym typeface="Arial"/>
              </a:rPr>
              <a:t>All</a:t>
            </a:r>
            <a:r>
              <a:rPr lang="en-US" dirty="0">
                <a:solidFill>
                  <a:schemeClr val="bg2"/>
                </a:solidFill>
                <a:latin typeface="Arial"/>
                <a:ea typeface="Arial"/>
                <a:cs typeface="Arial"/>
                <a:sym typeface="Arial"/>
              </a:rPr>
              <a:t> schools can improve</a:t>
            </a:r>
            <a:endParaRPr dirty="0">
              <a:solidFill>
                <a:schemeClr val="bg2"/>
              </a:solidFill>
              <a:latin typeface="Arial"/>
              <a:ea typeface="Arial"/>
              <a:cs typeface="Arial"/>
              <a:sym typeface="Arial"/>
            </a:endParaRPr>
          </a:p>
          <a:p>
            <a:pPr marL="0" indent="0">
              <a:buNone/>
            </a:pPr>
            <a:endParaRPr dirty="0">
              <a:solidFill>
                <a:schemeClr val="bg2"/>
              </a:solidFill>
            </a:endParaRPr>
          </a:p>
          <a:p>
            <a:pPr marL="0" indent="0">
              <a:buNone/>
            </a:pPr>
            <a:endParaRPr dirty="0">
              <a:solidFill>
                <a:schemeClr val="bg2"/>
              </a:solidFill>
            </a:endParaRPr>
          </a:p>
        </p:txBody>
      </p:sp>
      <p:pic>
        <p:nvPicPr>
          <p:cNvPr id="206" name="Shape 206"/>
          <p:cNvPicPr preferRelativeResize="0"/>
          <p:nvPr/>
        </p:nvPicPr>
        <p:blipFill>
          <a:blip r:embed="rId3">
            <a:alphaModFix/>
          </a:blip>
          <a:stretch>
            <a:fillRect/>
          </a:stretch>
        </p:blipFill>
        <p:spPr>
          <a:xfrm>
            <a:off x="796819" y="2066081"/>
            <a:ext cx="3266123" cy="3056625"/>
          </a:xfrm>
          <a:prstGeom prst="rect">
            <a:avLst/>
          </a:prstGeom>
          <a:noFill/>
          <a:ln>
            <a:noFill/>
          </a:ln>
          <a:effectLst>
            <a:outerShdw blurRad="442913" dist="19050" dir="5400000" algn="bl" rotWithShape="0">
              <a:srgbClr val="000000">
                <a:alpha val="50000"/>
              </a:srgbClr>
            </a:outerShdw>
          </a:effectLst>
        </p:spPr>
      </p:pic>
      <p:sp>
        <p:nvSpPr>
          <p:cNvPr id="2" name="Rectangle 1"/>
          <p:cNvSpPr/>
          <p:nvPr/>
        </p:nvSpPr>
        <p:spPr>
          <a:xfrm>
            <a:off x="5943600" y="5257800"/>
            <a:ext cx="3200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386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8991600" cy="994172"/>
          </a:xfrm>
        </p:spPr>
        <p:txBody>
          <a:bodyPr>
            <a:normAutofit/>
          </a:bodyPr>
          <a:lstStyle/>
          <a:p>
            <a:r>
              <a:rPr lang="en-US" b="1" dirty="0" smtClean="0">
                <a:latin typeface="Arial" panose="020B0604020202020204" pitchFamily="34" charset="0"/>
                <a:cs typeface="Arial" panose="020B0604020202020204" pitchFamily="34" charset="0"/>
              </a:rPr>
              <a:t>Measured Progress Portal</a:t>
            </a: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866900" y="1676400"/>
            <a:ext cx="5257800" cy="5030663"/>
          </a:xfrm>
          <a:prstGeom prst="rect">
            <a:avLst/>
          </a:prstGeom>
        </p:spPr>
      </p:pic>
    </p:spTree>
    <p:extLst>
      <p:ext uri="{BB962C8B-B14F-4D97-AF65-F5344CB8AC3E}">
        <p14:creationId xmlns:p14="http://schemas.microsoft.com/office/powerpoint/2010/main" val="97508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0" y="980044"/>
            <a:ext cx="8515350" cy="994275"/>
          </a:xfrm>
          <a:prstGeom prst="rect">
            <a:avLst/>
          </a:prstGeom>
        </p:spPr>
        <p:txBody>
          <a:bodyPr spcFirstLastPara="1" vert="horz" wrap="square" lIns="68569" tIns="68569" rIns="68569" bIns="68569" anchor="ctr" anchorCtr="0">
            <a:noAutofit/>
          </a:bodyPr>
          <a:lstStyle/>
          <a:p>
            <a:pPr>
              <a:spcBef>
                <a:spcPts val="0"/>
              </a:spcBef>
            </a:pPr>
            <a:r>
              <a:rPr lang="en-US" b="1" dirty="0">
                <a:ea typeface="Arial"/>
                <a:cs typeface="Arial"/>
                <a:sym typeface="Arial"/>
              </a:rPr>
              <a:t>What </a:t>
            </a:r>
            <a:r>
              <a:rPr lang="en-US" b="1" dirty="0" smtClean="0">
                <a:ea typeface="Arial"/>
                <a:cs typeface="Arial"/>
                <a:sym typeface="Arial"/>
              </a:rPr>
              <a:t>OSTP data will you receive?  </a:t>
            </a:r>
            <a:endParaRPr b="1" dirty="0">
              <a:ea typeface="Arial"/>
              <a:cs typeface="Arial"/>
              <a:sym typeface="Arial"/>
            </a:endParaRPr>
          </a:p>
        </p:txBody>
      </p:sp>
      <p:pic>
        <p:nvPicPr>
          <p:cNvPr id="162" name="Shape 162"/>
          <p:cNvPicPr preferRelativeResize="0"/>
          <p:nvPr/>
        </p:nvPicPr>
        <p:blipFill rotWithShape="1">
          <a:blip r:embed="rId3">
            <a:alphaModFix/>
          </a:blip>
          <a:srcRect t="3110"/>
          <a:stretch/>
        </p:blipFill>
        <p:spPr>
          <a:xfrm>
            <a:off x="2018213" y="2125369"/>
            <a:ext cx="5760131" cy="3053963"/>
          </a:xfrm>
          <a:prstGeom prst="rect">
            <a:avLst/>
          </a:prstGeom>
          <a:noFill/>
          <a:ln>
            <a:noFill/>
          </a:ln>
        </p:spPr>
      </p:pic>
      <p:pic>
        <p:nvPicPr>
          <p:cNvPr id="163" name="Shape 163"/>
          <p:cNvPicPr preferRelativeResize="0"/>
          <p:nvPr/>
        </p:nvPicPr>
        <p:blipFill>
          <a:blip r:embed="rId4">
            <a:alphaModFix/>
          </a:blip>
          <a:stretch>
            <a:fillRect/>
          </a:stretch>
        </p:blipFill>
        <p:spPr>
          <a:xfrm>
            <a:off x="628650" y="2857613"/>
            <a:ext cx="1428750" cy="2321719"/>
          </a:xfrm>
          <a:prstGeom prst="rect">
            <a:avLst/>
          </a:prstGeom>
          <a:noFill/>
          <a:ln>
            <a:noFill/>
          </a:ln>
        </p:spPr>
      </p:pic>
      <p:sp>
        <p:nvSpPr>
          <p:cNvPr id="164" name="Shape 164"/>
          <p:cNvSpPr/>
          <p:nvPr/>
        </p:nvSpPr>
        <p:spPr>
          <a:xfrm>
            <a:off x="1931550" y="2800650"/>
            <a:ext cx="661275" cy="2461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65" name="Shape 165"/>
          <p:cNvSpPr/>
          <p:nvPr/>
        </p:nvSpPr>
        <p:spPr>
          <a:xfrm>
            <a:off x="3032550" y="1974319"/>
            <a:ext cx="1817100" cy="4630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66" name="Shape 166"/>
          <p:cNvSpPr/>
          <p:nvPr/>
        </p:nvSpPr>
        <p:spPr>
          <a:xfrm>
            <a:off x="5254294" y="1974319"/>
            <a:ext cx="2524050" cy="4630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Tree>
    <p:extLst>
      <p:ext uri="{BB962C8B-B14F-4D97-AF65-F5344CB8AC3E}">
        <p14:creationId xmlns:p14="http://schemas.microsoft.com/office/powerpoint/2010/main" val="2071534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0" y="980044"/>
            <a:ext cx="8515350" cy="994275"/>
          </a:xfrm>
          <a:prstGeom prst="rect">
            <a:avLst/>
          </a:prstGeom>
        </p:spPr>
        <p:txBody>
          <a:bodyPr spcFirstLastPara="1" vert="horz" wrap="square" lIns="68569" tIns="68569" rIns="68569" bIns="68569" anchor="ctr" anchorCtr="0">
            <a:noAutofit/>
          </a:bodyPr>
          <a:lstStyle/>
          <a:p>
            <a:pPr>
              <a:lnSpc>
                <a:spcPct val="100000"/>
              </a:lnSpc>
              <a:buClr>
                <a:schemeClr val="dk1"/>
              </a:buClr>
              <a:buSzPts val="1100"/>
            </a:pPr>
            <a:r>
              <a:rPr lang="en-US" b="1" dirty="0">
                <a:solidFill>
                  <a:srgbClr val="002060"/>
                </a:solidFill>
                <a:latin typeface="Century Gothic" panose="020B0502020202020204" pitchFamily="34" charset="0"/>
                <a:ea typeface="Arial"/>
                <a:cs typeface="Arial"/>
                <a:sym typeface="Arial"/>
              </a:rPr>
              <a:t>Ability to Aggregate Data by Student Group</a:t>
            </a:r>
            <a:endParaRPr lang="en-US" dirty="0">
              <a:solidFill>
                <a:srgbClr val="002060"/>
              </a:solidFill>
              <a:latin typeface="Century Gothic" panose="020B0502020202020204" pitchFamily="34" charset="0"/>
              <a:ea typeface="Arial"/>
              <a:cs typeface="Arial"/>
              <a:sym typeface="Arial"/>
            </a:endParaRPr>
          </a:p>
        </p:txBody>
      </p:sp>
      <p:pic>
        <p:nvPicPr>
          <p:cNvPr id="8" name="Shape 316"/>
          <p:cNvPicPr preferRelativeResize="0"/>
          <p:nvPr/>
        </p:nvPicPr>
        <p:blipFill>
          <a:blip r:embed="rId3">
            <a:alphaModFix/>
          </a:blip>
          <a:stretch>
            <a:fillRect/>
          </a:stretch>
        </p:blipFill>
        <p:spPr>
          <a:xfrm>
            <a:off x="1295400" y="2362200"/>
            <a:ext cx="6934200" cy="3497054"/>
          </a:xfrm>
          <a:prstGeom prst="rect">
            <a:avLst/>
          </a:prstGeom>
          <a:noFill/>
          <a:ln w="38100" cap="flat" cmpd="sng">
            <a:solidFill>
              <a:srgbClr val="002060"/>
            </a:solidFill>
            <a:prstDash val="solid"/>
            <a:round/>
            <a:headEnd type="none" w="sm" len="sm"/>
            <a:tailEnd type="none" w="sm" len="sm"/>
          </a:ln>
        </p:spPr>
      </p:pic>
    </p:spTree>
    <p:extLst>
      <p:ext uri="{BB962C8B-B14F-4D97-AF65-F5344CB8AC3E}">
        <p14:creationId xmlns:p14="http://schemas.microsoft.com/office/powerpoint/2010/main" val="3485413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0" y="959981"/>
            <a:ext cx="9144000" cy="994275"/>
          </a:xfrm>
          <a:prstGeom prst="rect">
            <a:avLst/>
          </a:prstGeom>
        </p:spPr>
        <p:txBody>
          <a:bodyPr spcFirstLastPara="1" vert="horz" wrap="square" lIns="68569" tIns="68569" rIns="68569" bIns="68569" anchor="ctr" anchorCtr="0">
            <a:noAutofit/>
          </a:bodyPr>
          <a:lstStyle/>
          <a:p>
            <a:pPr>
              <a:spcBef>
                <a:spcPts val="0"/>
              </a:spcBef>
            </a:pPr>
            <a:r>
              <a:rPr lang="en-US" b="1" dirty="0" smtClean="0"/>
              <a:t>Oklahoma School Testing Program </a:t>
            </a:r>
            <a:r>
              <a:rPr lang="en-US" b="1" dirty="0"/>
              <a:t>in ESSA</a:t>
            </a:r>
            <a:endParaRPr b="1" dirty="0"/>
          </a:p>
        </p:txBody>
      </p:sp>
      <p:sp>
        <p:nvSpPr>
          <p:cNvPr id="219" name="Shape 219"/>
          <p:cNvSpPr txBox="1">
            <a:spLocks noGrp="1"/>
          </p:cNvSpPr>
          <p:nvPr>
            <p:ph type="body" idx="1"/>
          </p:nvPr>
        </p:nvSpPr>
        <p:spPr>
          <a:xfrm>
            <a:off x="152400" y="2057400"/>
            <a:ext cx="8763000" cy="4038600"/>
          </a:xfrm>
          <a:prstGeom prst="rect">
            <a:avLst/>
          </a:prstGeom>
        </p:spPr>
        <p:txBody>
          <a:bodyPr spcFirstLastPara="1" vert="horz" wrap="square" lIns="68569" tIns="68569" rIns="68569" bIns="68569" anchor="t" anchorCtr="0">
            <a:noAutofit/>
          </a:bodyPr>
          <a:lstStyle/>
          <a:p>
            <a:pPr marL="0" indent="0">
              <a:spcBef>
                <a:spcPts val="0"/>
              </a:spcBef>
              <a:buNone/>
            </a:pPr>
            <a:r>
              <a:rPr lang="en-US" sz="1800" dirty="0" smtClean="0">
                <a:latin typeface="Arial"/>
                <a:ea typeface="Arial"/>
                <a:cs typeface="Arial"/>
                <a:sym typeface="Arial"/>
              </a:rPr>
              <a:t>“The system </a:t>
            </a:r>
            <a:r>
              <a:rPr lang="en-US" sz="1800" dirty="0">
                <a:latin typeface="Arial"/>
                <a:ea typeface="Arial"/>
                <a:cs typeface="Arial"/>
                <a:sym typeface="Arial"/>
              </a:rPr>
              <a:t>should provide a </a:t>
            </a:r>
            <a:r>
              <a:rPr lang="en-US" sz="1800" b="1" u="sng" dirty="0">
                <a:latin typeface="Arial"/>
                <a:ea typeface="Arial"/>
                <a:cs typeface="Arial"/>
                <a:sym typeface="Arial"/>
              </a:rPr>
              <a:t>strong summative assessment</a:t>
            </a:r>
            <a:r>
              <a:rPr lang="en-US" sz="1800" dirty="0">
                <a:latin typeface="Arial"/>
                <a:ea typeface="Arial"/>
                <a:cs typeface="Arial"/>
                <a:sym typeface="Arial"/>
              </a:rPr>
              <a:t> program that fits as a component within a multifaceted state, district and school accountability system.” ESSA Plan p. 48</a:t>
            </a:r>
            <a:endParaRPr sz="1050" dirty="0">
              <a:latin typeface="Arial"/>
              <a:ea typeface="Arial"/>
              <a:cs typeface="Arial"/>
              <a:sym typeface="Arial"/>
            </a:endParaRPr>
          </a:p>
          <a:p>
            <a:pPr marL="0" indent="0">
              <a:spcBef>
                <a:spcPts val="1200"/>
              </a:spcBef>
              <a:buNone/>
            </a:pPr>
            <a:endParaRPr dirty="0"/>
          </a:p>
        </p:txBody>
      </p:sp>
      <p:pic>
        <p:nvPicPr>
          <p:cNvPr id="220" name="Shape 220"/>
          <p:cNvPicPr preferRelativeResize="0"/>
          <p:nvPr/>
        </p:nvPicPr>
        <p:blipFill rotWithShape="1">
          <a:blip r:embed="rId3">
            <a:alphaModFix/>
          </a:blip>
          <a:srcRect t="12569" b="15607"/>
          <a:stretch/>
        </p:blipFill>
        <p:spPr>
          <a:xfrm>
            <a:off x="901313" y="3250181"/>
            <a:ext cx="6390618" cy="2948963"/>
          </a:xfrm>
          <a:prstGeom prst="rect">
            <a:avLst/>
          </a:prstGeom>
          <a:noFill/>
          <a:ln>
            <a:noFill/>
          </a:ln>
        </p:spPr>
      </p:pic>
      <p:sp>
        <p:nvSpPr>
          <p:cNvPr id="221" name="Shape 221"/>
          <p:cNvSpPr/>
          <p:nvPr/>
        </p:nvSpPr>
        <p:spPr>
          <a:xfrm>
            <a:off x="7275731" y="3250181"/>
            <a:ext cx="1530225" cy="682425"/>
          </a:xfrm>
          <a:prstGeom prst="wedgeRectCallout">
            <a:avLst>
              <a:gd name="adj1" fmla="val -103281"/>
              <a:gd name="adj2" fmla="val -22123"/>
            </a:avLst>
          </a:prstGeom>
          <a:solidFill>
            <a:schemeClr val="accent6">
              <a:lumMod val="20000"/>
              <a:lumOff val="80000"/>
            </a:schemeClr>
          </a:solidFill>
          <a:ln w="38100"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a:r>
              <a:rPr lang="en-US" sz="1350" b="1" dirty="0"/>
              <a:t>OSTP Assessments</a:t>
            </a:r>
            <a:endParaRPr sz="1350" b="1" dirty="0"/>
          </a:p>
        </p:txBody>
      </p:sp>
    </p:spTree>
    <p:extLst>
      <p:ext uri="{BB962C8B-B14F-4D97-AF65-F5344CB8AC3E}">
        <p14:creationId xmlns:p14="http://schemas.microsoft.com/office/powerpoint/2010/main" val="1567293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76200" y="731426"/>
            <a:ext cx="9144000" cy="1146038"/>
          </a:xfrm>
          <a:prstGeom prst="rect">
            <a:avLst/>
          </a:prstGeom>
        </p:spPr>
        <p:txBody>
          <a:bodyPr spcFirstLastPara="1" wrap="square" lIns="68569" tIns="68569" rIns="68569" bIns="68569" anchor="ctr" anchorCtr="0">
            <a:noAutofit/>
          </a:bodyPr>
          <a:lstStyle/>
          <a:p>
            <a:pPr>
              <a:lnSpc>
                <a:spcPct val="100000"/>
              </a:lnSpc>
              <a:buClr>
                <a:schemeClr val="dk1"/>
              </a:buClr>
              <a:buSzPts val="1100"/>
            </a:pPr>
            <a:r>
              <a:rPr lang="en-US" sz="3600" b="1" dirty="0" smtClean="0">
                <a:solidFill>
                  <a:srgbClr val="002060"/>
                </a:solidFill>
                <a:latin typeface="Century Gothic" panose="020B0502020202020204" pitchFamily="34" charset="0"/>
                <a:ea typeface="Arial"/>
                <a:cs typeface="Arial"/>
                <a:sym typeface="Arial"/>
              </a:rPr>
              <a:t>Ability to Aggregate by Grade and Class</a:t>
            </a:r>
            <a:endParaRPr sz="4400" dirty="0">
              <a:solidFill>
                <a:srgbClr val="002060"/>
              </a:solidFill>
              <a:latin typeface="Century Gothic" panose="020B0502020202020204" pitchFamily="34" charset="0"/>
            </a:endParaRPr>
          </a:p>
        </p:txBody>
      </p:sp>
      <p:pic>
        <p:nvPicPr>
          <p:cNvPr id="458" name="Shape 458"/>
          <p:cNvPicPr preferRelativeResize="0"/>
          <p:nvPr/>
        </p:nvPicPr>
        <p:blipFill rotWithShape="1">
          <a:blip r:embed="rId3">
            <a:alphaModFix/>
          </a:blip>
          <a:srcRect t="2496"/>
          <a:stretch/>
        </p:blipFill>
        <p:spPr>
          <a:xfrm>
            <a:off x="457200" y="2361616"/>
            <a:ext cx="8158031" cy="3101840"/>
          </a:xfrm>
          <a:prstGeom prst="rect">
            <a:avLst/>
          </a:prstGeom>
          <a:noFill/>
          <a:ln w="76200" cap="flat" cmpd="sng">
            <a:solidFill>
              <a:srgbClr val="002060"/>
            </a:solidFill>
            <a:prstDash val="solid"/>
            <a:round/>
            <a:headEnd type="none" w="sm" len="sm"/>
            <a:tailEnd type="none" w="sm" len="sm"/>
          </a:ln>
        </p:spPr>
      </p:pic>
      <p:cxnSp>
        <p:nvCxnSpPr>
          <p:cNvPr id="459" name="Shape 459"/>
          <p:cNvCxnSpPr/>
          <p:nvPr/>
        </p:nvCxnSpPr>
        <p:spPr>
          <a:xfrm>
            <a:off x="2509199" y="2676522"/>
            <a:ext cx="26700" cy="2786934"/>
          </a:xfrm>
          <a:prstGeom prst="straightConnector1">
            <a:avLst/>
          </a:prstGeom>
          <a:noFill/>
          <a:ln w="38100" cap="flat" cmpd="sng">
            <a:solidFill>
              <a:srgbClr val="002060"/>
            </a:solidFill>
            <a:prstDash val="solid"/>
            <a:round/>
            <a:headEnd type="none" w="med" len="med"/>
            <a:tailEnd type="none" w="med" len="med"/>
          </a:ln>
        </p:spPr>
      </p:cxnSp>
      <p:cxnSp>
        <p:nvCxnSpPr>
          <p:cNvPr id="460" name="Shape 460"/>
          <p:cNvCxnSpPr/>
          <p:nvPr/>
        </p:nvCxnSpPr>
        <p:spPr>
          <a:xfrm>
            <a:off x="4524599" y="2687022"/>
            <a:ext cx="16875" cy="2802825"/>
          </a:xfrm>
          <a:prstGeom prst="straightConnector1">
            <a:avLst/>
          </a:prstGeom>
          <a:noFill/>
          <a:ln w="38100" cap="flat" cmpd="sng">
            <a:solidFill>
              <a:srgbClr val="002060"/>
            </a:solidFill>
            <a:prstDash val="solid"/>
            <a:round/>
            <a:headEnd type="none" w="med" len="med"/>
            <a:tailEnd type="none" w="med" len="med"/>
          </a:ln>
        </p:spPr>
      </p:cxnSp>
      <p:cxnSp>
        <p:nvCxnSpPr>
          <p:cNvPr id="461" name="Shape 461"/>
          <p:cNvCxnSpPr/>
          <p:nvPr/>
        </p:nvCxnSpPr>
        <p:spPr>
          <a:xfrm>
            <a:off x="6529518" y="2708022"/>
            <a:ext cx="23175" cy="2781675"/>
          </a:xfrm>
          <a:prstGeom prst="straightConnector1">
            <a:avLst/>
          </a:prstGeom>
          <a:noFill/>
          <a:ln w="38100" cap="flat" cmpd="sng">
            <a:solidFill>
              <a:srgbClr val="002060"/>
            </a:solidFill>
            <a:prstDash val="solid"/>
            <a:round/>
            <a:headEnd type="none" w="med" len="med"/>
            <a:tailEnd type="none" w="med" len="med"/>
          </a:ln>
        </p:spPr>
      </p:cxnSp>
      <p:cxnSp>
        <p:nvCxnSpPr>
          <p:cNvPr id="462" name="Shape 462"/>
          <p:cNvCxnSpPr/>
          <p:nvPr/>
        </p:nvCxnSpPr>
        <p:spPr>
          <a:xfrm>
            <a:off x="462299" y="2676522"/>
            <a:ext cx="8187525" cy="10575"/>
          </a:xfrm>
          <a:prstGeom prst="straightConnector1">
            <a:avLst/>
          </a:prstGeom>
          <a:noFill/>
          <a:ln w="28575" cap="flat" cmpd="sng">
            <a:solidFill>
              <a:srgbClr val="002060"/>
            </a:solidFill>
            <a:prstDash val="solid"/>
            <a:round/>
            <a:headEnd type="none" w="med" len="med"/>
            <a:tailEnd type="none" w="med" len="med"/>
          </a:ln>
        </p:spPr>
      </p:cxnSp>
      <p:sp>
        <p:nvSpPr>
          <p:cNvPr id="8" name="Rectangle 7"/>
          <p:cNvSpPr/>
          <p:nvPr/>
        </p:nvSpPr>
        <p:spPr>
          <a:xfrm>
            <a:off x="5943600" y="5637365"/>
            <a:ext cx="3200400" cy="1068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0" y="12766"/>
            <a:ext cx="9144000" cy="697735"/>
          </a:xfrm>
          <a:prstGeom prst="rect">
            <a:avLst/>
          </a:prstGeom>
        </p:spPr>
      </p:pic>
    </p:spTree>
    <p:extLst>
      <p:ext uri="{BB962C8B-B14F-4D97-AF65-F5344CB8AC3E}">
        <p14:creationId xmlns:p14="http://schemas.microsoft.com/office/powerpoint/2010/main" val="3382217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0" y="980044"/>
            <a:ext cx="8515350" cy="994275"/>
          </a:xfrm>
          <a:prstGeom prst="rect">
            <a:avLst/>
          </a:prstGeom>
        </p:spPr>
        <p:txBody>
          <a:bodyPr spcFirstLastPara="1" vert="horz" wrap="square" lIns="68569" tIns="68569" rIns="68569" bIns="68569" anchor="ctr" anchorCtr="0">
            <a:noAutofit/>
          </a:bodyPr>
          <a:lstStyle/>
          <a:p>
            <a:pPr>
              <a:spcBef>
                <a:spcPts val="0"/>
              </a:spcBef>
            </a:pPr>
            <a:r>
              <a:rPr lang="en-US" b="1" dirty="0" smtClean="0">
                <a:ea typeface="Arial"/>
                <a:cs typeface="Arial"/>
                <a:sym typeface="Arial"/>
              </a:rPr>
              <a:t>OSTP Support Tools</a:t>
            </a:r>
            <a:endParaRPr b="1" dirty="0">
              <a:ea typeface="Arial"/>
              <a:cs typeface="Arial"/>
              <a:sym typeface="Arial"/>
            </a:endParaRPr>
          </a:p>
        </p:txBody>
      </p:sp>
      <p:pic>
        <p:nvPicPr>
          <p:cNvPr id="8" name="Shape 490"/>
          <p:cNvPicPr preferRelativeResize="0"/>
          <p:nvPr/>
        </p:nvPicPr>
        <p:blipFill>
          <a:blip r:embed="rId3">
            <a:alphaModFix/>
          </a:blip>
          <a:stretch>
            <a:fillRect/>
          </a:stretch>
        </p:blipFill>
        <p:spPr>
          <a:xfrm>
            <a:off x="521250" y="2105044"/>
            <a:ext cx="2525400" cy="2647913"/>
          </a:xfrm>
          <a:prstGeom prst="rect">
            <a:avLst/>
          </a:prstGeom>
          <a:noFill/>
          <a:ln>
            <a:noFill/>
          </a:ln>
        </p:spPr>
      </p:pic>
      <p:sp>
        <p:nvSpPr>
          <p:cNvPr id="10" name="Shape 489"/>
          <p:cNvSpPr txBox="1">
            <a:spLocks/>
          </p:cNvSpPr>
          <p:nvPr/>
        </p:nvSpPr>
        <p:spPr>
          <a:xfrm>
            <a:off x="3124200" y="1981763"/>
            <a:ext cx="5791200" cy="4723837"/>
          </a:xfrm>
          <a:prstGeom prst="rect">
            <a:avLst/>
          </a:prstGeom>
        </p:spPr>
        <p:txBody>
          <a:bodyPr spcFirstLastPara="1" wrap="square" lIns="91425" tIns="91425" rIns="91425" bIns="91425" anchor="t" anchorCtr="0">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Clr>
                <a:schemeClr val="tx2"/>
              </a:buClr>
            </a:pPr>
            <a:r>
              <a:rPr lang="en-US" sz="1600" u="sng" dirty="0" smtClean="0">
                <a:solidFill>
                  <a:schemeClr val="hlink"/>
                </a:solidFill>
                <a:hlinkClick r:id="rId4"/>
              </a:rPr>
              <a:t>Assessment Materials- </a:t>
            </a:r>
            <a:r>
              <a:rPr lang="en-US" sz="1600" dirty="0" smtClean="0"/>
              <a:t>Where you find Blueprints, Test and Item Specs, Parent Guides, and Performance Level Descriptors</a:t>
            </a:r>
          </a:p>
          <a:p>
            <a:pPr>
              <a:spcBef>
                <a:spcPts val="750"/>
              </a:spcBef>
              <a:buClr>
                <a:schemeClr val="tx2"/>
              </a:buClr>
            </a:pPr>
            <a:r>
              <a:rPr lang="en-US" sz="1600" u="sng" dirty="0" smtClean="0">
                <a:solidFill>
                  <a:schemeClr val="hlink"/>
                </a:solidFill>
                <a:hlinkClick r:id="rId5"/>
              </a:rPr>
              <a:t>State Testing Resources-</a:t>
            </a:r>
            <a:r>
              <a:rPr lang="en-US" sz="1600" dirty="0" smtClean="0"/>
              <a:t> Where you find practice tests, summary reports, general information, and link to Measured Progress resources</a:t>
            </a:r>
          </a:p>
          <a:p>
            <a:pPr>
              <a:spcBef>
                <a:spcPts val="750"/>
              </a:spcBef>
              <a:buClr>
                <a:schemeClr val="tx2"/>
              </a:buClr>
            </a:pPr>
            <a:r>
              <a:rPr lang="en-US" sz="1600" u="sng" dirty="0" smtClean="0">
                <a:solidFill>
                  <a:schemeClr val="hlink"/>
                </a:solidFill>
                <a:hlinkClick r:id="rId6"/>
              </a:rPr>
              <a:t>Measured Progress Resources</a:t>
            </a:r>
            <a:r>
              <a:rPr lang="en-US" sz="1600" dirty="0" smtClean="0"/>
              <a:t>- Where you find training resources and DTC forms and information</a:t>
            </a:r>
          </a:p>
          <a:p>
            <a:pPr>
              <a:spcBef>
                <a:spcPts val="750"/>
              </a:spcBef>
              <a:buClr>
                <a:schemeClr val="tx2"/>
              </a:buClr>
            </a:pPr>
            <a:r>
              <a:rPr lang="en-US" sz="1600" u="sng" dirty="0" smtClean="0">
                <a:solidFill>
                  <a:schemeClr val="hlink"/>
                </a:solidFill>
                <a:hlinkClick r:id="rId7"/>
              </a:rPr>
              <a:t>Assessment Guidance- </a:t>
            </a:r>
            <a:r>
              <a:rPr lang="en-US" sz="1600" dirty="0" smtClean="0"/>
              <a:t>Where you find assessment and data literacy links, tools, and supports</a:t>
            </a:r>
          </a:p>
          <a:p>
            <a:pPr>
              <a:spcBef>
                <a:spcPts val="750"/>
              </a:spcBef>
              <a:buClr>
                <a:schemeClr val="tx2"/>
              </a:buClr>
            </a:pPr>
            <a:r>
              <a:rPr lang="en-US" sz="1600" u="sng" dirty="0" smtClean="0">
                <a:solidFill>
                  <a:schemeClr val="hlink"/>
                </a:solidFill>
                <a:hlinkClick r:id="rId8"/>
              </a:rPr>
              <a:t>OSTP Data Portal</a:t>
            </a:r>
            <a:r>
              <a:rPr lang="en-US" sz="1600" dirty="0" smtClean="0"/>
              <a:t>- Where you find data from the OSTP suite of assessments. </a:t>
            </a:r>
            <a:r>
              <a:rPr lang="en-US" sz="1600" b="1" dirty="0" smtClean="0"/>
              <a:t>Requires a username and password to access. </a:t>
            </a:r>
            <a:endParaRPr lang="en-US" sz="1600" b="1" dirty="0"/>
          </a:p>
        </p:txBody>
      </p:sp>
    </p:spTree>
    <p:extLst>
      <p:ext uri="{BB962C8B-B14F-4D97-AF65-F5344CB8AC3E}">
        <p14:creationId xmlns:p14="http://schemas.microsoft.com/office/powerpoint/2010/main" val="2185602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8991600" cy="994172"/>
          </a:xfrm>
        </p:spPr>
        <p:txBody>
          <a:bodyPr>
            <a:normAutofit/>
          </a:bodyPr>
          <a:lstStyle/>
          <a:p>
            <a:r>
              <a:rPr lang="en-US" b="1" dirty="0" smtClean="0">
                <a:latin typeface="Arial" panose="020B0604020202020204" pitchFamily="34" charset="0"/>
                <a:cs typeface="Arial" panose="020B0604020202020204" pitchFamily="34" charset="0"/>
              </a:rPr>
              <a:t>Survey to Districts: DTC/CCRA/ELPA</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2867076" y="1952148"/>
            <a:ext cx="4727758" cy="4524851"/>
          </a:xfrm>
          <a:prstGeom prst="rect">
            <a:avLst/>
          </a:prstGeom>
        </p:spPr>
      </p:pic>
      <p:sp>
        <p:nvSpPr>
          <p:cNvPr id="3" name="TextBox 2"/>
          <p:cNvSpPr txBox="1"/>
          <p:nvPr/>
        </p:nvSpPr>
        <p:spPr>
          <a:xfrm>
            <a:off x="289875" y="2448024"/>
            <a:ext cx="2403835" cy="1200329"/>
          </a:xfrm>
          <a:prstGeom prst="rect">
            <a:avLst/>
          </a:prstGeom>
          <a:noFill/>
          <a:ln w="57150">
            <a:solidFill>
              <a:schemeClr val="tx1"/>
            </a:solidFill>
            <a:prstDash val="sysDash"/>
          </a:ln>
        </p:spPr>
        <p:txBody>
          <a:bodyPr wrap="square" rtlCol="0">
            <a:spAutoFit/>
          </a:bodyPr>
          <a:lstStyle/>
          <a:p>
            <a:pPr algn="ctr"/>
            <a:r>
              <a:rPr lang="en-US" sz="2400" dirty="0">
                <a:solidFill>
                  <a:srgbClr val="002060"/>
                </a:solidFill>
                <a:latin typeface="Arial" panose="020B0604020202020204" pitchFamily="34" charset="0"/>
                <a:cs typeface="Arial" panose="020B0604020202020204" pitchFamily="34" charset="0"/>
              </a:rPr>
              <a:t>Sent to superintendents in early August</a:t>
            </a:r>
          </a:p>
        </p:txBody>
      </p:sp>
      <p:pic>
        <p:nvPicPr>
          <p:cNvPr id="5" name="Picture 4"/>
          <p:cNvPicPr>
            <a:picLocks noChangeAspect="1"/>
          </p:cNvPicPr>
          <p:nvPr/>
        </p:nvPicPr>
        <p:blipFill>
          <a:blip r:embed="rId3"/>
          <a:stretch>
            <a:fillRect/>
          </a:stretch>
        </p:blipFill>
        <p:spPr>
          <a:xfrm>
            <a:off x="0" y="0"/>
            <a:ext cx="9144000" cy="697735"/>
          </a:xfrm>
          <a:prstGeom prst="rect">
            <a:avLst/>
          </a:prstGeom>
        </p:spPr>
      </p:pic>
    </p:spTree>
    <p:extLst>
      <p:ext uri="{BB962C8B-B14F-4D97-AF65-F5344CB8AC3E}">
        <p14:creationId xmlns:p14="http://schemas.microsoft.com/office/powerpoint/2010/main" val="712637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067800" cy="1066800"/>
          </a:xfrm>
        </p:spPr>
        <p:txBody>
          <a:bodyPr>
            <a:noAutofit/>
          </a:bodyPr>
          <a:lstStyle/>
          <a:p>
            <a:r>
              <a:rPr lang="en-US" sz="4000" b="1" dirty="0">
                <a:solidFill>
                  <a:srgbClr val="002060"/>
                </a:solidFill>
                <a:latin typeface="Century Gothic" panose="020B0502020202020204" pitchFamily="34" charset="0"/>
              </a:rPr>
              <a:t>Oklahoma School Testing </a:t>
            </a:r>
            <a:r>
              <a:rPr lang="en-US" sz="4000" b="1" dirty="0" smtClean="0">
                <a:solidFill>
                  <a:srgbClr val="002060"/>
                </a:solidFill>
                <a:latin typeface="Century Gothic" panose="020B0502020202020204" pitchFamily="34" charset="0"/>
              </a:rPr>
              <a:t>Program</a:t>
            </a:r>
            <a:endParaRPr lang="en-US" sz="4000" b="1" dirty="0">
              <a:solidFill>
                <a:srgbClr val="002060"/>
              </a:solidFill>
              <a:latin typeface="Century Gothic" panose="020B0502020202020204" pitchFamily="34" charset="0"/>
            </a:endParaRPr>
          </a:p>
        </p:txBody>
      </p:sp>
      <p:sp>
        <p:nvSpPr>
          <p:cNvPr id="3" name="Content Placeholder 2"/>
          <p:cNvSpPr>
            <a:spLocks noGrp="1"/>
          </p:cNvSpPr>
          <p:nvPr>
            <p:ph idx="1"/>
          </p:nvPr>
        </p:nvSpPr>
        <p:spPr>
          <a:xfrm>
            <a:off x="228600" y="1905000"/>
            <a:ext cx="8229600" cy="4325112"/>
          </a:xfrm>
        </p:spPr>
        <p:txBody>
          <a:bodyPr>
            <a:normAutofit/>
          </a:bodyPr>
          <a:lstStyle/>
          <a:p>
            <a:pPr marL="566928" indent="-457200">
              <a:lnSpc>
                <a:spcPct val="100000"/>
              </a:lnSpc>
              <a:buClr>
                <a:srgbClr val="002060"/>
              </a:buClr>
            </a:pPr>
            <a:r>
              <a:rPr lang="en-US" sz="2800" dirty="0" smtClean="0">
                <a:latin typeface="Century Gothic" panose="020B0502020202020204" pitchFamily="34" charset="0"/>
              </a:rPr>
              <a:t>District Test Coordinator (DTC)</a:t>
            </a:r>
          </a:p>
          <a:p>
            <a:pPr lvl="1">
              <a:lnSpc>
                <a:spcPct val="100000"/>
              </a:lnSpc>
              <a:buClr>
                <a:srgbClr val="002060"/>
              </a:buClr>
            </a:pPr>
            <a:r>
              <a:rPr lang="en-US" sz="2400" dirty="0" smtClean="0">
                <a:latin typeface="Century Gothic" panose="020B0502020202020204" pitchFamily="34" charset="0"/>
              </a:rPr>
              <a:t>Responsible for making arrangements for testing</a:t>
            </a:r>
          </a:p>
          <a:p>
            <a:pPr lvl="1">
              <a:lnSpc>
                <a:spcPct val="100000"/>
              </a:lnSpc>
              <a:buClr>
                <a:srgbClr val="002060"/>
              </a:buClr>
            </a:pPr>
            <a:r>
              <a:rPr lang="en-US" sz="2400" dirty="0" smtClean="0">
                <a:latin typeface="Century Gothic" panose="020B0502020202020204" pitchFamily="34" charset="0"/>
              </a:rPr>
              <a:t>Handles and maintains the secure distribution and collection of test materials</a:t>
            </a:r>
          </a:p>
          <a:p>
            <a:pPr lvl="2">
              <a:lnSpc>
                <a:spcPct val="100000"/>
              </a:lnSpc>
              <a:buClr>
                <a:srgbClr val="002060"/>
              </a:buClr>
            </a:pPr>
            <a:r>
              <a:rPr lang="en-US" sz="1800" dirty="0" smtClean="0">
                <a:latin typeface="Century Gothic" panose="020B0502020202020204" pitchFamily="34" charset="0"/>
              </a:rPr>
              <a:t>Security of all testing information and material is crucial.</a:t>
            </a:r>
          </a:p>
          <a:p>
            <a:pPr lvl="1">
              <a:lnSpc>
                <a:spcPct val="100000"/>
              </a:lnSpc>
              <a:buClr>
                <a:srgbClr val="002060"/>
              </a:buClr>
            </a:pPr>
            <a:r>
              <a:rPr lang="en-US" sz="2400" dirty="0" smtClean="0">
                <a:latin typeface="Century Gothic" panose="020B0502020202020204" pitchFamily="34" charset="0"/>
              </a:rPr>
              <a:t>Must be trained by State Department during Test-Preparation In-Service</a:t>
            </a:r>
          </a:p>
          <a:p>
            <a:pPr lvl="2">
              <a:lnSpc>
                <a:spcPct val="100000"/>
              </a:lnSpc>
              <a:buClr>
                <a:srgbClr val="002060"/>
              </a:buClr>
            </a:pPr>
            <a:r>
              <a:rPr lang="en-US" sz="1800" dirty="0" smtClean="0">
                <a:latin typeface="Century Gothic" panose="020B0502020202020204" pitchFamily="34" charset="0"/>
              </a:rPr>
              <a:t>Training must be validated each school year.</a:t>
            </a:r>
          </a:p>
        </p:txBody>
      </p:sp>
      <p:pic>
        <p:nvPicPr>
          <p:cNvPr id="4" name="Picture 3"/>
          <p:cNvPicPr>
            <a:picLocks noChangeAspect="1"/>
          </p:cNvPicPr>
          <p:nvPr/>
        </p:nvPicPr>
        <p:blipFill>
          <a:blip r:embed="rId2"/>
          <a:stretch>
            <a:fillRect/>
          </a:stretch>
        </p:blipFill>
        <p:spPr>
          <a:xfrm>
            <a:off x="0" y="0"/>
            <a:ext cx="9144000" cy="697735"/>
          </a:xfrm>
          <a:prstGeom prst="rect">
            <a:avLst/>
          </a:prstGeom>
        </p:spPr>
      </p:pic>
    </p:spTree>
    <p:extLst>
      <p:ext uri="{BB962C8B-B14F-4D97-AF65-F5344CB8AC3E}">
        <p14:creationId xmlns:p14="http://schemas.microsoft.com/office/powerpoint/2010/main" val="4194999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066800"/>
          </a:xfrm>
        </p:spPr>
        <p:txBody>
          <a:bodyPr>
            <a:noAutofit/>
          </a:bodyPr>
          <a:lstStyle/>
          <a:p>
            <a:pPr algn="ctr"/>
            <a:r>
              <a:rPr lang="en-US" sz="4000" b="1" dirty="0">
                <a:latin typeface="Century Gothic" panose="020B0502020202020204" pitchFamily="34" charset="0"/>
              </a:rPr>
              <a:t>Oklahoma School Testing </a:t>
            </a:r>
            <a:r>
              <a:rPr lang="en-US" sz="4000" b="1" dirty="0" smtClean="0">
                <a:latin typeface="Century Gothic" panose="020B0502020202020204" pitchFamily="34" charset="0"/>
              </a:rPr>
              <a:t>Program</a:t>
            </a:r>
            <a:endParaRPr lang="en-US" sz="4000" b="1" dirty="0">
              <a:latin typeface="Century Gothic" panose="020B0502020202020204" pitchFamily="34" charset="0"/>
            </a:endParaRPr>
          </a:p>
        </p:txBody>
      </p:sp>
      <p:sp>
        <p:nvSpPr>
          <p:cNvPr id="3" name="Content Placeholder 2"/>
          <p:cNvSpPr>
            <a:spLocks noGrp="1"/>
          </p:cNvSpPr>
          <p:nvPr>
            <p:ph idx="1"/>
          </p:nvPr>
        </p:nvSpPr>
        <p:spPr/>
        <p:txBody>
          <a:bodyPr/>
          <a:lstStyle/>
          <a:p>
            <a:pPr marL="365760" lvl="1" indent="-256032">
              <a:buClr>
                <a:srgbClr val="002060"/>
              </a:buClr>
              <a:buFont typeface="Georgia"/>
              <a:buChar char="•"/>
            </a:pPr>
            <a:r>
              <a:rPr lang="en-US" sz="2400" dirty="0">
                <a:solidFill>
                  <a:schemeClr val="tx1"/>
                </a:solidFill>
                <a:latin typeface="Century Gothic" panose="020B0502020202020204" pitchFamily="34" charset="0"/>
              </a:rPr>
              <a:t>District Test Coordinator (DTC</a:t>
            </a:r>
            <a:r>
              <a:rPr lang="en-US" sz="2400" dirty="0" smtClean="0">
                <a:solidFill>
                  <a:schemeClr val="tx1"/>
                </a:solidFill>
                <a:latin typeface="Century Gothic" panose="020B0502020202020204" pitchFamily="34" charset="0"/>
              </a:rPr>
              <a:t>)</a:t>
            </a:r>
            <a:endParaRPr lang="en-US" sz="2400" dirty="0">
              <a:solidFill>
                <a:schemeClr val="tx1"/>
              </a:solidFill>
              <a:latin typeface="Century Gothic" panose="020B0502020202020204" pitchFamily="34" charset="0"/>
            </a:endParaRPr>
          </a:p>
          <a:p>
            <a:pPr marL="566928" lvl="1" indent="-457200">
              <a:buClr>
                <a:srgbClr val="002060"/>
              </a:buClr>
            </a:pPr>
            <a:r>
              <a:rPr lang="en-US" sz="2400" dirty="0" smtClean="0">
                <a:latin typeface="Century Gothic" panose="020B0502020202020204" pitchFamily="34" charset="0"/>
              </a:rPr>
              <a:t>Trains </a:t>
            </a:r>
            <a:r>
              <a:rPr lang="en-US" sz="2400" dirty="0">
                <a:latin typeface="Century Gothic" panose="020B0502020202020204" pitchFamily="34" charset="0"/>
              </a:rPr>
              <a:t>Building Test Coordinators, Test Administrators, Test Proctors and other key </a:t>
            </a:r>
            <a:r>
              <a:rPr lang="en-US" sz="2400" dirty="0" smtClean="0">
                <a:latin typeface="Century Gothic" panose="020B0502020202020204" pitchFamily="34" charset="0"/>
              </a:rPr>
              <a:t>staff</a:t>
            </a:r>
          </a:p>
          <a:p>
            <a:pPr marL="886968" lvl="3" indent="-256032">
              <a:buClr>
                <a:srgbClr val="002060"/>
              </a:buClr>
              <a:buFont typeface="Georgia"/>
              <a:buChar char="•"/>
            </a:pPr>
            <a:r>
              <a:rPr lang="en-US" sz="2400" dirty="0" smtClean="0">
                <a:latin typeface="Century Gothic" panose="020B0502020202020204" pitchFamily="34" charset="0"/>
              </a:rPr>
              <a:t>Test administrators are required to be Oklahoma certified teachers employed by the district.</a:t>
            </a:r>
          </a:p>
          <a:p>
            <a:pPr marL="886968" lvl="3" indent="-256032">
              <a:buClr>
                <a:srgbClr val="002060"/>
              </a:buClr>
              <a:buFont typeface="Georgia"/>
              <a:buChar char="•"/>
            </a:pPr>
            <a:r>
              <a:rPr lang="en-US" sz="2400" dirty="0" smtClean="0">
                <a:latin typeface="Century Gothic" panose="020B0502020202020204" pitchFamily="34" charset="0"/>
              </a:rPr>
              <a:t>Proctors are required for every 25-35 students.</a:t>
            </a:r>
            <a:endParaRPr lang="en-US" sz="24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0" y="9144"/>
            <a:ext cx="9144000" cy="697735"/>
          </a:xfrm>
          <a:prstGeom prst="rect">
            <a:avLst/>
          </a:prstGeom>
        </p:spPr>
      </p:pic>
    </p:spTree>
    <p:extLst>
      <p:ext uri="{BB962C8B-B14F-4D97-AF65-F5344CB8AC3E}">
        <p14:creationId xmlns:p14="http://schemas.microsoft.com/office/powerpoint/2010/main" val="3625526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pPr marL="109728" indent="0" algn="ctr">
              <a:buNone/>
            </a:pPr>
            <a:endParaRPr lang="en-US" dirty="0" smtClean="0"/>
          </a:p>
          <a:p>
            <a:pPr marL="109728" indent="0" algn="ctr">
              <a:buNone/>
            </a:pPr>
            <a:endParaRPr lang="en-US" dirty="0"/>
          </a:p>
          <a:p>
            <a:pPr marL="109728" indent="0" algn="ctr">
              <a:buNone/>
            </a:pPr>
            <a:r>
              <a:rPr lang="en-US" dirty="0" smtClean="0"/>
              <a:t>Office of Assessments</a:t>
            </a:r>
          </a:p>
          <a:p>
            <a:pPr marL="109728" indent="0" algn="ctr">
              <a:buNone/>
            </a:pPr>
            <a:r>
              <a:rPr lang="en-US" dirty="0" smtClean="0"/>
              <a:t>(405) 521-3341</a:t>
            </a:r>
            <a:endParaRPr lang="en-US" dirty="0"/>
          </a:p>
        </p:txBody>
      </p:sp>
    </p:spTree>
    <p:extLst>
      <p:ext uri="{BB962C8B-B14F-4D97-AF65-F5344CB8AC3E}">
        <p14:creationId xmlns:p14="http://schemas.microsoft.com/office/powerpoint/2010/main" val="50965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7957159" cy="836112"/>
          </a:xfrm>
          <a:ln>
            <a:solidFill>
              <a:schemeClr val="bg1"/>
            </a:solidFill>
          </a:ln>
          <a:effectLst>
            <a:softEdge rad="12700"/>
          </a:effectLst>
        </p:spPr>
        <p:txBody>
          <a:bodyPr>
            <a:normAutofit/>
          </a:bodyPr>
          <a:lstStyle/>
          <a:p>
            <a:r>
              <a:rPr lang="en-US" sz="2700"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Office of Assessment</a:t>
            </a: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 y="1543051"/>
            <a:ext cx="9144000" cy="5238749"/>
          </a:xfrm>
        </p:spPr>
        <p:txBody>
          <a:bodyPr>
            <a:normAutofit fontScale="92500" lnSpcReduction="20000"/>
          </a:bodyPr>
          <a:lstStyle/>
          <a:p>
            <a:pPr marL="0" indent="0">
              <a:lnSpc>
                <a:spcPct val="150000"/>
              </a:lnSpc>
              <a:buNone/>
            </a:pPr>
            <a:r>
              <a:rPr lang="en-US" sz="1800" b="1" dirty="0">
                <a:latin typeface="Arial" panose="020B0604020202020204" pitchFamily="34" charset="0"/>
                <a:cs typeface="Arial" panose="020B0604020202020204" pitchFamily="34" charset="0"/>
              </a:rPr>
              <a:t>Dr. Maridyth McBee</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Interim Deputy Superintendent of Assessment &amp; Accountability</a:t>
            </a:r>
          </a:p>
          <a:p>
            <a:pPr marL="0" indent="0">
              <a:lnSpc>
                <a:spcPct val="150000"/>
              </a:lnSpc>
              <a:buNone/>
            </a:pPr>
            <a:r>
              <a:rPr lang="en-US" sz="1800" b="1" dirty="0">
                <a:latin typeface="Arial" panose="020B0604020202020204" pitchFamily="34" charset="0"/>
                <a:cs typeface="Arial" panose="020B0604020202020204" pitchFamily="34" charset="0"/>
              </a:rPr>
              <a:t>Craig Walker</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Executive Director of State Assessments</a:t>
            </a:r>
          </a:p>
          <a:p>
            <a:pPr marL="0" indent="0">
              <a:lnSpc>
                <a:spcPct val="150000"/>
              </a:lnSpc>
              <a:buNone/>
            </a:pPr>
            <a:r>
              <a:rPr lang="en-US" sz="1800" b="1" dirty="0">
                <a:latin typeface="Arial" panose="020B0604020202020204" pitchFamily="34" charset="0"/>
                <a:cs typeface="Arial" panose="020B0604020202020204" pitchFamily="34" charset="0"/>
              </a:rPr>
              <a:t>Maria Harris</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Assistant Executive Director of State Assessments</a:t>
            </a:r>
          </a:p>
          <a:p>
            <a:pPr marL="0" indent="0">
              <a:lnSpc>
                <a:spcPct val="150000"/>
              </a:lnSpc>
              <a:buNone/>
            </a:pPr>
            <a:r>
              <a:rPr lang="en-US" sz="1800" b="1" dirty="0">
                <a:latin typeface="Arial" panose="020B0604020202020204" pitchFamily="34" charset="0"/>
                <a:cs typeface="Arial" panose="020B0604020202020204" pitchFamily="34" charset="0"/>
              </a:rPr>
              <a:t>Elizabeth Warren, </a:t>
            </a:r>
            <a:r>
              <a:rPr lang="en-US" sz="1800" i="1" dirty="0">
                <a:latin typeface="Arial" panose="020B0604020202020204" pitchFamily="34" charset="0"/>
                <a:cs typeface="Arial" panose="020B0604020202020204" pitchFamily="34" charset="0"/>
              </a:rPr>
              <a:t>Director of English Language Proficiency Assessments</a:t>
            </a:r>
          </a:p>
          <a:p>
            <a:pPr marL="0" indent="0">
              <a:lnSpc>
                <a:spcPct val="150000"/>
              </a:lnSpc>
              <a:buNone/>
            </a:pPr>
            <a:r>
              <a:rPr lang="en-US" sz="1800" b="1" dirty="0" err="1">
                <a:latin typeface="Arial" panose="020B0604020202020204" pitchFamily="34" charset="0"/>
                <a:cs typeface="Arial" panose="020B0604020202020204" pitchFamily="34" charset="0"/>
              </a:rPr>
              <a:t>Yuseli</a:t>
            </a:r>
            <a:r>
              <a:rPr lang="en-US" sz="1800" b="1" dirty="0">
                <a:latin typeface="Arial" panose="020B0604020202020204" pitchFamily="34" charset="0"/>
                <a:cs typeface="Arial" panose="020B0604020202020204" pitchFamily="34" charset="0"/>
              </a:rPr>
              <a:t> Freire, </a:t>
            </a:r>
            <a:r>
              <a:rPr lang="en-US" sz="1800" i="1" dirty="0">
                <a:latin typeface="Arial" panose="020B0604020202020204" pitchFamily="34" charset="0"/>
                <a:cs typeface="Arial" panose="020B0604020202020204" pitchFamily="34" charset="0"/>
              </a:rPr>
              <a:t>English Language Proficiency &amp; Monitoring Specialist </a:t>
            </a:r>
          </a:p>
          <a:p>
            <a:pPr marL="0" indent="0">
              <a:lnSpc>
                <a:spcPct val="150000"/>
              </a:lnSpc>
              <a:buNone/>
            </a:pPr>
            <a:r>
              <a:rPr lang="en-US" sz="1800" b="1" dirty="0" err="1">
                <a:latin typeface="Arial" panose="020B0604020202020204" pitchFamily="34" charset="0"/>
                <a:cs typeface="Arial" panose="020B0604020202020204" pitchFamily="34" charset="0"/>
              </a:rPr>
              <a:t>Lesa</a:t>
            </a:r>
            <a:r>
              <a:rPr lang="en-US" sz="1800" b="1" dirty="0">
                <a:latin typeface="Arial" panose="020B0604020202020204" pitchFamily="34" charset="0"/>
                <a:cs typeface="Arial" panose="020B0604020202020204" pitchFamily="34" charset="0"/>
              </a:rPr>
              <a:t> Rohrer, </a:t>
            </a:r>
            <a:r>
              <a:rPr lang="en-US" sz="1800" i="1" dirty="0">
                <a:latin typeface="Arial" panose="020B0604020202020204" pitchFamily="34" charset="0"/>
                <a:cs typeface="Arial" panose="020B0604020202020204" pitchFamily="34" charset="0"/>
              </a:rPr>
              <a:t>Director of Assessment and Data Literacy</a:t>
            </a:r>
          </a:p>
          <a:p>
            <a:pPr marL="0" indent="0">
              <a:lnSpc>
                <a:spcPct val="150000"/>
              </a:lnSpc>
              <a:buNone/>
            </a:pPr>
            <a:r>
              <a:rPr lang="en-US" sz="1800" b="1" dirty="0">
                <a:latin typeface="Arial" panose="020B0604020202020204" pitchFamily="34" charset="0"/>
                <a:cs typeface="Arial" panose="020B0604020202020204" pitchFamily="34" charset="0"/>
              </a:rPr>
              <a:t>Christy McCreary</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ELA &amp; Social Studies Assessment Specialist</a:t>
            </a:r>
          </a:p>
          <a:p>
            <a:pPr marL="0" indent="0">
              <a:lnSpc>
                <a:spcPct val="150000"/>
              </a:lnSpc>
              <a:buNone/>
            </a:pPr>
            <a:r>
              <a:rPr lang="en-US" sz="1800" b="1" dirty="0">
                <a:latin typeface="Arial" panose="020B0604020202020204" pitchFamily="34" charset="0"/>
                <a:cs typeface="Arial" panose="020B0604020202020204" pitchFamily="34" charset="0"/>
              </a:rPr>
              <a:t>Cora James</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Science Assessment Specialist</a:t>
            </a:r>
          </a:p>
          <a:p>
            <a:pPr marL="0" indent="0">
              <a:lnSpc>
                <a:spcPct val="150000"/>
              </a:lnSpc>
              <a:buNone/>
            </a:pPr>
            <a:r>
              <a:rPr lang="en-US" sz="1800" b="1" dirty="0">
                <a:latin typeface="Arial" panose="020B0604020202020204" pitchFamily="34" charset="0"/>
                <a:cs typeface="Arial" panose="020B0604020202020204" pitchFamily="34" charset="0"/>
              </a:rPr>
              <a:t>Sarah Owens, </a:t>
            </a:r>
            <a:r>
              <a:rPr lang="en-US" sz="1800" i="1" dirty="0">
                <a:latin typeface="Arial" panose="020B0604020202020204" pitchFamily="34" charset="0"/>
                <a:cs typeface="Arial" panose="020B0604020202020204" pitchFamily="34" charset="0"/>
              </a:rPr>
              <a:t>Mathematics Assessment Specialist</a:t>
            </a:r>
          </a:p>
          <a:p>
            <a:pPr marL="0" indent="0">
              <a:lnSpc>
                <a:spcPct val="150000"/>
              </a:lnSpc>
              <a:buNone/>
            </a:pPr>
            <a:r>
              <a:rPr lang="en-US" sz="1800" b="1" dirty="0">
                <a:latin typeface="Arial" panose="020B0604020202020204" pitchFamily="34" charset="0"/>
                <a:cs typeface="Arial" panose="020B0604020202020204" pitchFamily="34" charset="0"/>
              </a:rPr>
              <a:t>Rebecca Logan, </a:t>
            </a:r>
            <a:r>
              <a:rPr lang="en-US" sz="1800" i="1" dirty="0">
                <a:latin typeface="Arial" panose="020B0604020202020204" pitchFamily="34" charset="0"/>
                <a:cs typeface="Arial" panose="020B0604020202020204" pitchFamily="34" charset="0"/>
              </a:rPr>
              <a:t>Executive Director of NAEP &amp; International Assessments</a:t>
            </a:r>
          </a:p>
          <a:p>
            <a:pPr marL="0" indent="0">
              <a:lnSpc>
                <a:spcPct val="150000"/>
              </a:lnSpc>
              <a:buNone/>
            </a:pPr>
            <a:r>
              <a:rPr lang="en-US" sz="1800" b="1" dirty="0">
                <a:latin typeface="Arial" panose="020B0604020202020204" pitchFamily="34" charset="0"/>
                <a:cs typeface="Arial" panose="020B0604020202020204" pitchFamily="34" charset="0"/>
              </a:rPr>
              <a:t>Dionne Jordan-Mock, </a:t>
            </a:r>
            <a:r>
              <a:rPr lang="en-US" sz="1800" i="1" dirty="0">
                <a:latin typeface="Arial" panose="020B0604020202020204" pitchFamily="34" charset="0"/>
                <a:cs typeface="Arial" panose="020B0604020202020204" pitchFamily="34" charset="0"/>
              </a:rPr>
              <a:t>Coordinator II</a:t>
            </a:r>
          </a:p>
          <a:p>
            <a:pPr marL="0" indent="0">
              <a:lnSpc>
                <a:spcPct val="150000"/>
              </a:lnSpc>
              <a:buNone/>
            </a:pPr>
            <a:r>
              <a:rPr lang="en-US" sz="1800" b="1" dirty="0">
                <a:latin typeface="Arial" panose="020B0604020202020204" pitchFamily="34" charset="0"/>
                <a:cs typeface="Arial" panose="020B0604020202020204" pitchFamily="34" charset="0"/>
              </a:rPr>
              <a:t>Molly Brown, </a:t>
            </a:r>
            <a:r>
              <a:rPr lang="en-US" sz="1800" i="1" dirty="0">
                <a:latin typeface="Arial" panose="020B0604020202020204" pitchFamily="34" charset="0"/>
                <a:cs typeface="Arial" panose="020B0604020202020204" pitchFamily="34" charset="0"/>
              </a:rPr>
              <a:t>Coordinator I</a:t>
            </a:r>
          </a:p>
          <a:p>
            <a:pPr marL="0" indent="0">
              <a:lnSpc>
                <a:spcPct val="150000"/>
              </a:lnSpc>
              <a:buNone/>
            </a:pPr>
            <a:r>
              <a:rPr lang="en-US" sz="1800" b="1" dirty="0">
                <a:latin typeface="Arial" panose="020B0604020202020204" pitchFamily="34" charset="0"/>
                <a:cs typeface="Arial" panose="020B0604020202020204" pitchFamily="34" charset="0"/>
              </a:rPr>
              <a:t>Samantha Sheppard, </a:t>
            </a:r>
            <a:r>
              <a:rPr lang="en-US" sz="1800" i="1" dirty="0">
                <a:latin typeface="Arial" panose="020B0604020202020204" pitchFamily="34" charset="0"/>
                <a:cs typeface="Arial" panose="020B0604020202020204" pitchFamily="34" charset="0"/>
              </a:rPr>
              <a:t>Coordinator I</a:t>
            </a:r>
          </a:p>
        </p:txBody>
      </p:sp>
    </p:spTree>
    <p:extLst>
      <p:ext uri="{BB962C8B-B14F-4D97-AF65-F5344CB8AC3E}">
        <p14:creationId xmlns:p14="http://schemas.microsoft.com/office/powerpoint/2010/main" val="3159496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US" b="1" dirty="0">
                <a:cs typeface="Arial" panose="020B0604020202020204" pitchFamily="34" charset="0"/>
              </a:rPr>
              <a:t> </a:t>
            </a:r>
            <a:r>
              <a:rPr lang="en-US" b="1" dirty="0" smtClean="0">
                <a:cs typeface="Arial" panose="020B0604020202020204" pitchFamily="34" charset="0"/>
              </a:rPr>
              <a:t> ESSA – Goals for States</a:t>
            </a:r>
            <a:endParaRPr lang="en-US" b="1" dirty="0">
              <a:cs typeface="Arial" panose="020B0604020202020204" pitchFamily="34" charset="0"/>
            </a:endParaRPr>
          </a:p>
        </p:txBody>
      </p:sp>
      <p:sp>
        <p:nvSpPr>
          <p:cNvPr id="3" name="Content Placeholder 2"/>
          <p:cNvSpPr>
            <a:spLocks noGrp="1"/>
          </p:cNvSpPr>
          <p:nvPr>
            <p:ph idx="1"/>
          </p:nvPr>
        </p:nvSpPr>
        <p:spPr>
          <a:xfrm>
            <a:off x="379521" y="1788123"/>
            <a:ext cx="8433404" cy="3263504"/>
          </a:xfrm>
        </p:spPr>
        <p:txBody>
          <a:bodyPr>
            <a:normAutofit/>
          </a:bodyPr>
          <a:lstStyle/>
          <a:p>
            <a:pPr>
              <a:buClr>
                <a:schemeClr val="tx2"/>
              </a:buClr>
              <a:buFont typeface="Arial" panose="020B0604020202020204" pitchFamily="34" charset="0"/>
              <a:buChar char="•"/>
            </a:pPr>
            <a:r>
              <a:rPr lang="en-US" sz="3000" dirty="0">
                <a:cs typeface="Arial" panose="020B0604020202020204" pitchFamily="34" charset="0"/>
              </a:rPr>
              <a:t> 95% participation on </a:t>
            </a:r>
            <a:r>
              <a:rPr lang="en-US" sz="3000" dirty="0" smtClean="0">
                <a:cs typeface="Arial" panose="020B0604020202020204" pitchFamily="34" charset="0"/>
              </a:rPr>
              <a:t>assessments</a:t>
            </a:r>
          </a:p>
          <a:p>
            <a:pPr lvl="1">
              <a:buClr>
                <a:schemeClr val="tx2"/>
              </a:buClr>
              <a:buSzPct val="80000"/>
              <a:buFont typeface="Arial" panose="020B0604020202020204" pitchFamily="34" charset="0"/>
              <a:buChar char="•"/>
            </a:pPr>
            <a:r>
              <a:rPr lang="en-US" sz="2500" dirty="0" smtClean="0">
                <a:solidFill>
                  <a:schemeClr val="tx1"/>
                </a:solidFill>
                <a:cs typeface="Arial" panose="020B0604020202020204" pitchFamily="34" charset="0"/>
              </a:rPr>
              <a:t>Required </a:t>
            </a:r>
            <a:r>
              <a:rPr lang="en-US" sz="2500" dirty="0">
                <a:solidFill>
                  <a:schemeClr val="tx1"/>
                </a:solidFill>
                <a:cs typeface="Arial" panose="020B0604020202020204" pitchFamily="34" charset="0"/>
              </a:rPr>
              <a:t>for Title I funding</a:t>
            </a:r>
          </a:p>
          <a:p>
            <a:pPr>
              <a:buClr>
                <a:schemeClr val="tx2"/>
              </a:buClr>
              <a:buFont typeface="Arial" panose="020B0604020202020204" pitchFamily="34" charset="0"/>
              <a:buChar char="•"/>
            </a:pPr>
            <a:r>
              <a:rPr lang="en-US" sz="3000" dirty="0">
                <a:cs typeface="Arial" panose="020B0604020202020204" pitchFamily="34" charset="0"/>
              </a:rPr>
              <a:t> Only 1% may take alternate tests </a:t>
            </a:r>
          </a:p>
          <a:p>
            <a:pPr>
              <a:buClr>
                <a:schemeClr val="tx2"/>
              </a:buClr>
              <a:buFont typeface="Arial" panose="020B0604020202020204" pitchFamily="34" charset="0"/>
              <a:buChar char="•"/>
            </a:pPr>
            <a:r>
              <a:rPr lang="en-US" sz="3000" dirty="0">
                <a:cs typeface="Arial" panose="020B0604020202020204" pitchFamily="34" charset="0"/>
              </a:rPr>
              <a:t> States may assess other subjects</a:t>
            </a:r>
          </a:p>
          <a:p>
            <a:pPr>
              <a:buFont typeface="Wingdings" panose="05000000000000000000" pitchFamily="2" charset="2"/>
              <a:buChar char="§"/>
            </a:pPr>
            <a:endParaRPr lang="en-US" sz="3000" dirty="0">
              <a:cs typeface="Arial" panose="020B0604020202020204" pitchFamily="34" charset="0"/>
            </a:endParaRPr>
          </a:p>
        </p:txBody>
      </p:sp>
    </p:spTree>
    <p:extLst>
      <p:ext uri="{BB962C8B-B14F-4D97-AF65-F5344CB8AC3E}">
        <p14:creationId xmlns:p14="http://schemas.microsoft.com/office/powerpoint/2010/main" val="22579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US" b="1" dirty="0" smtClean="0">
                <a:cs typeface="Arial" panose="020B0604020202020204" pitchFamily="34" charset="0"/>
              </a:rPr>
              <a:t>  ESSA – Goals for States</a:t>
            </a:r>
            <a:endParaRPr lang="en-US" b="1" dirty="0">
              <a:cs typeface="Arial" panose="020B0604020202020204" pitchFamily="34" charset="0"/>
            </a:endParaRPr>
          </a:p>
        </p:txBody>
      </p:sp>
      <p:sp>
        <p:nvSpPr>
          <p:cNvPr id="3" name="Content Placeholder 2"/>
          <p:cNvSpPr>
            <a:spLocks noGrp="1"/>
          </p:cNvSpPr>
          <p:nvPr>
            <p:ph idx="1"/>
          </p:nvPr>
        </p:nvSpPr>
        <p:spPr>
          <a:xfrm>
            <a:off x="379521" y="1851422"/>
            <a:ext cx="8433404" cy="3263504"/>
          </a:xfrm>
        </p:spPr>
        <p:txBody>
          <a:bodyPr>
            <a:normAutofit/>
          </a:bodyPr>
          <a:lstStyle/>
          <a:p>
            <a:pPr>
              <a:buClr>
                <a:schemeClr val="tx2"/>
              </a:buClr>
            </a:pPr>
            <a:r>
              <a:rPr lang="en-US" sz="3000" dirty="0" smtClean="0">
                <a:solidFill>
                  <a:schemeClr val="tx2"/>
                </a:solidFill>
                <a:cs typeface="Arial" panose="020B0604020202020204" pitchFamily="34" charset="0"/>
              </a:rPr>
              <a:t>Must </a:t>
            </a:r>
            <a:r>
              <a:rPr lang="en-US" sz="3000" dirty="0">
                <a:solidFill>
                  <a:schemeClr val="tx2"/>
                </a:solidFill>
                <a:cs typeface="Arial" panose="020B0604020202020204" pitchFamily="34" charset="0"/>
              </a:rPr>
              <a:t>adopt challenging academic </a:t>
            </a:r>
            <a:r>
              <a:rPr lang="en-US" sz="3000" dirty="0" smtClean="0">
                <a:solidFill>
                  <a:schemeClr val="tx2"/>
                </a:solidFill>
                <a:cs typeface="Arial" panose="020B0604020202020204" pitchFamily="34" charset="0"/>
              </a:rPr>
              <a:t>standards</a:t>
            </a:r>
          </a:p>
          <a:p>
            <a:pPr>
              <a:buClr>
                <a:schemeClr val="tx2"/>
              </a:buClr>
            </a:pPr>
            <a:r>
              <a:rPr lang="en-US" sz="3000" dirty="0">
                <a:solidFill>
                  <a:schemeClr val="tx2"/>
                </a:solidFill>
                <a:cs typeface="Arial" panose="020B0604020202020204" pitchFamily="34" charset="0"/>
              </a:rPr>
              <a:t>M</a:t>
            </a:r>
            <a:r>
              <a:rPr lang="en-US" sz="3000" dirty="0" smtClean="0">
                <a:solidFill>
                  <a:schemeClr val="tx2"/>
                </a:solidFill>
                <a:cs typeface="Arial" panose="020B0604020202020204" pitchFamily="34" charset="0"/>
              </a:rPr>
              <a:t>ath </a:t>
            </a:r>
            <a:r>
              <a:rPr lang="en-US" sz="3000" dirty="0">
                <a:solidFill>
                  <a:schemeClr val="tx2"/>
                </a:solidFill>
                <a:cs typeface="Arial" panose="020B0604020202020204" pitchFamily="34" charset="0"/>
              </a:rPr>
              <a:t>&amp; reading/ELA assessed in </a:t>
            </a:r>
            <a:r>
              <a:rPr lang="en-US" sz="3000" dirty="0" smtClean="0">
                <a:solidFill>
                  <a:schemeClr val="tx2"/>
                </a:solidFill>
                <a:cs typeface="Arial" panose="020B0604020202020204" pitchFamily="34" charset="0"/>
              </a:rPr>
              <a:t>grades</a:t>
            </a:r>
          </a:p>
          <a:p>
            <a:pPr lvl="1">
              <a:buClr>
                <a:schemeClr val="tx2"/>
              </a:buClr>
            </a:pPr>
            <a:r>
              <a:rPr lang="en-US" sz="2400" dirty="0" smtClean="0">
                <a:solidFill>
                  <a:schemeClr val="tx2"/>
                </a:solidFill>
                <a:cs typeface="Arial" panose="020B0604020202020204" pitchFamily="34" charset="0"/>
              </a:rPr>
              <a:t> </a:t>
            </a:r>
            <a:r>
              <a:rPr lang="en-US" sz="2400" dirty="0">
                <a:solidFill>
                  <a:schemeClr val="tx2"/>
                </a:solidFill>
                <a:cs typeface="Arial" panose="020B0604020202020204" pitchFamily="34" charset="0"/>
              </a:rPr>
              <a:t>3-8 &amp; once in grades 9-12 </a:t>
            </a:r>
          </a:p>
          <a:p>
            <a:pPr>
              <a:buClr>
                <a:schemeClr val="tx2"/>
              </a:buClr>
            </a:pPr>
            <a:r>
              <a:rPr lang="en-US" sz="3000" dirty="0" smtClean="0">
                <a:solidFill>
                  <a:schemeClr val="tx2"/>
                </a:solidFill>
                <a:cs typeface="Arial" panose="020B0604020202020204" pitchFamily="34" charset="0"/>
              </a:rPr>
              <a:t>Science </a:t>
            </a:r>
            <a:r>
              <a:rPr lang="en-US" sz="3000" dirty="0">
                <a:solidFill>
                  <a:schemeClr val="tx2"/>
                </a:solidFill>
                <a:cs typeface="Arial" panose="020B0604020202020204" pitchFamily="34" charset="0"/>
              </a:rPr>
              <a:t>assessed at least once in grades </a:t>
            </a:r>
            <a:endParaRPr lang="en-US" sz="3000" dirty="0" smtClean="0">
              <a:solidFill>
                <a:schemeClr val="tx2"/>
              </a:solidFill>
              <a:cs typeface="Arial" panose="020B0604020202020204" pitchFamily="34" charset="0"/>
            </a:endParaRPr>
          </a:p>
          <a:p>
            <a:pPr lvl="1">
              <a:buClr>
                <a:schemeClr val="tx2"/>
              </a:buClr>
            </a:pPr>
            <a:r>
              <a:rPr lang="en-US" dirty="0" smtClean="0">
                <a:solidFill>
                  <a:schemeClr val="tx2"/>
                </a:solidFill>
                <a:cs typeface="Arial" panose="020B0604020202020204" pitchFamily="34" charset="0"/>
              </a:rPr>
              <a:t>3-5</a:t>
            </a:r>
            <a:r>
              <a:rPr lang="en-US" dirty="0">
                <a:solidFill>
                  <a:schemeClr val="tx2"/>
                </a:solidFill>
                <a:cs typeface="Arial" panose="020B0604020202020204" pitchFamily="34" charset="0"/>
              </a:rPr>
              <a:t>, 6-9, and once 10-12 </a:t>
            </a:r>
          </a:p>
        </p:txBody>
      </p:sp>
    </p:spTree>
    <p:extLst>
      <p:ext uri="{BB962C8B-B14F-4D97-AF65-F5344CB8AC3E}">
        <p14:creationId xmlns:p14="http://schemas.microsoft.com/office/powerpoint/2010/main" val="267917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990600"/>
            <a:ext cx="9037320" cy="1066800"/>
          </a:xfrm>
        </p:spPr>
        <p:txBody>
          <a:bodyPr>
            <a:noAutofit/>
          </a:bodyPr>
          <a:lstStyle/>
          <a:p>
            <a:pPr algn="ctr"/>
            <a:r>
              <a:rPr lang="en-US" b="1" dirty="0" smtClean="0"/>
              <a:t>Oklahoma School Testing Program</a:t>
            </a:r>
            <a:endParaRPr lang="en-US" b="1" dirty="0"/>
          </a:p>
        </p:txBody>
      </p:sp>
      <p:sp>
        <p:nvSpPr>
          <p:cNvPr id="3" name="Content Placeholder 2"/>
          <p:cNvSpPr>
            <a:spLocks noGrp="1"/>
          </p:cNvSpPr>
          <p:nvPr>
            <p:ph idx="1"/>
          </p:nvPr>
        </p:nvSpPr>
        <p:spPr>
          <a:xfrm>
            <a:off x="457200" y="2057400"/>
            <a:ext cx="8229600" cy="4325112"/>
          </a:xfrm>
        </p:spPr>
        <p:txBody>
          <a:bodyPr>
            <a:normAutofit/>
          </a:bodyPr>
          <a:lstStyle/>
          <a:p>
            <a:pPr>
              <a:buClr>
                <a:schemeClr val="tx2"/>
              </a:buClr>
            </a:pPr>
            <a:r>
              <a:rPr lang="en-US" sz="3000" dirty="0" smtClean="0"/>
              <a:t>Assessment of the Oklahoma Academic Standards</a:t>
            </a:r>
          </a:p>
          <a:p>
            <a:pPr>
              <a:buClr>
                <a:schemeClr val="tx2"/>
              </a:buClr>
            </a:pPr>
            <a:r>
              <a:rPr lang="en-US" sz="3000" dirty="0" smtClean="0"/>
              <a:t>Criterion-referenced </a:t>
            </a:r>
            <a:r>
              <a:rPr lang="en-US" sz="3000" dirty="0"/>
              <a:t>test</a:t>
            </a:r>
          </a:p>
          <a:p>
            <a:pPr>
              <a:buClr>
                <a:schemeClr val="tx2"/>
              </a:buClr>
            </a:pPr>
            <a:r>
              <a:rPr lang="en-US" sz="3000" dirty="0" smtClean="0"/>
              <a:t>Fulfills the Federal and Oklahoma’s state testing requirements</a:t>
            </a:r>
          </a:p>
          <a:p>
            <a:pPr>
              <a:buClr>
                <a:schemeClr val="tx2"/>
              </a:buClr>
            </a:pPr>
            <a:r>
              <a:rPr lang="en-US" sz="3000" dirty="0" smtClean="0"/>
              <a:t>Provides scores used for the Report Card</a:t>
            </a:r>
            <a:endParaRPr lang="en-US" sz="3000" dirty="0"/>
          </a:p>
        </p:txBody>
      </p:sp>
    </p:spTree>
    <p:extLst>
      <p:ext uri="{BB962C8B-B14F-4D97-AF65-F5344CB8AC3E}">
        <p14:creationId xmlns:p14="http://schemas.microsoft.com/office/powerpoint/2010/main" val="3712476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066800"/>
          </a:xfrm>
        </p:spPr>
        <p:txBody>
          <a:bodyPr>
            <a:noAutofit/>
          </a:bodyPr>
          <a:lstStyle/>
          <a:p>
            <a:pPr algn="ctr"/>
            <a:r>
              <a:rPr lang="en-US" b="1" dirty="0" smtClean="0"/>
              <a:t>Oklahoma School Testing Program</a:t>
            </a:r>
            <a:endParaRPr lang="en-US" b="1" dirty="0"/>
          </a:p>
        </p:txBody>
      </p:sp>
      <p:sp>
        <p:nvSpPr>
          <p:cNvPr id="3" name="Content Placeholder 2"/>
          <p:cNvSpPr>
            <a:spLocks noGrp="1"/>
          </p:cNvSpPr>
          <p:nvPr>
            <p:ph idx="1"/>
          </p:nvPr>
        </p:nvSpPr>
        <p:spPr/>
        <p:txBody>
          <a:bodyPr/>
          <a:lstStyle/>
          <a:p>
            <a:pPr>
              <a:buClr>
                <a:schemeClr val="tx2"/>
              </a:buClr>
              <a:buFont typeface="Arial" panose="020B0604020202020204" pitchFamily="34" charset="0"/>
              <a:buChar char="•"/>
            </a:pPr>
            <a:r>
              <a:rPr lang="en-US" dirty="0" smtClean="0"/>
              <a:t>Oklahoma School Testing Program (OSTP)</a:t>
            </a:r>
          </a:p>
          <a:p>
            <a:pPr lvl="1">
              <a:buClr>
                <a:schemeClr val="tx2"/>
              </a:buClr>
              <a:buFont typeface="Arial" panose="020B0604020202020204" pitchFamily="34" charset="0"/>
              <a:buChar char="•"/>
            </a:pPr>
            <a:r>
              <a:rPr lang="en-US" dirty="0" smtClean="0"/>
              <a:t>Grades 3-8 </a:t>
            </a:r>
          </a:p>
          <a:p>
            <a:pPr>
              <a:buClr>
                <a:schemeClr val="tx2"/>
              </a:buClr>
              <a:buFont typeface="Arial" panose="020B0604020202020204" pitchFamily="34" charset="0"/>
              <a:buChar char="•"/>
            </a:pPr>
            <a:r>
              <a:rPr lang="en-US" dirty="0" smtClean="0"/>
              <a:t>College- and Career-Readiness Assessments</a:t>
            </a:r>
          </a:p>
          <a:p>
            <a:pPr lvl="1">
              <a:buClr>
                <a:schemeClr val="tx2"/>
              </a:buClr>
              <a:buFont typeface="Arial" panose="020B0604020202020204" pitchFamily="34" charset="0"/>
              <a:buChar char="•"/>
            </a:pPr>
            <a:r>
              <a:rPr lang="en-US" dirty="0" smtClean="0"/>
              <a:t>Grade 11</a:t>
            </a:r>
          </a:p>
          <a:p>
            <a:pPr marL="576072" indent="-457200">
              <a:buClr>
                <a:schemeClr val="tx2"/>
              </a:buClr>
              <a:buFont typeface="Arial" panose="020B0604020202020204" pitchFamily="34" charset="0"/>
              <a:buChar char="•"/>
            </a:pPr>
            <a:r>
              <a:rPr lang="en-US" dirty="0" smtClean="0"/>
              <a:t>Oklahoma Alternate Assessment Program (OAAP)</a:t>
            </a:r>
          </a:p>
          <a:p>
            <a:pPr lvl="1">
              <a:buClr>
                <a:schemeClr val="tx2"/>
              </a:buClr>
              <a:buFont typeface="Arial" panose="020B0604020202020204" pitchFamily="34" charset="0"/>
              <a:buChar char="•"/>
            </a:pPr>
            <a:r>
              <a:rPr lang="en-US" dirty="0" smtClean="0"/>
              <a:t>Grades 3-8 and Grade 11</a:t>
            </a:r>
            <a:endParaRPr lang="en-US" dirty="0"/>
          </a:p>
        </p:txBody>
      </p:sp>
    </p:spTree>
    <p:extLst>
      <p:ext uri="{BB962C8B-B14F-4D97-AF65-F5344CB8AC3E}">
        <p14:creationId xmlns:p14="http://schemas.microsoft.com/office/powerpoint/2010/main" val="3836921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1512"/>
            <a:ext cx="9144000" cy="1066800"/>
          </a:xfrm>
        </p:spPr>
        <p:txBody>
          <a:bodyPr>
            <a:noAutofit/>
          </a:bodyPr>
          <a:lstStyle/>
          <a:p>
            <a:r>
              <a:rPr lang="en-US" b="1" dirty="0" smtClean="0"/>
              <a:t>OSTP General Assessments for </a:t>
            </a:r>
            <a:br>
              <a:rPr lang="en-US" b="1" dirty="0" smtClean="0"/>
            </a:br>
            <a:r>
              <a:rPr lang="en-US" b="1" dirty="0" smtClean="0"/>
              <a:t>Grades 3-8</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8335528"/>
              </p:ext>
            </p:extLst>
          </p:nvPr>
        </p:nvGraphicFramePr>
        <p:xfrm>
          <a:off x="457200" y="2249488"/>
          <a:ext cx="6629400" cy="3465510"/>
        </p:xfrm>
        <a:graphic>
          <a:graphicData uri="http://schemas.openxmlformats.org/drawingml/2006/table">
            <a:tbl>
              <a:tblPr firstRow="1" bandRow="1">
                <a:tableStyleId>{5C22544A-7EE6-4342-B048-85BDC9FD1C3A}</a:tableStyleId>
              </a:tblPr>
              <a:tblGrid>
                <a:gridCol w="1657350">
                  <a:extLst>
                    <a:ext uri="{9D8B030D-6E8A-4147-A177-3AD203B41FA5}">
                      <a16:colId xmlns:a16="http://schemas.microsoft.com/office/drawing/2014/main" xmlns="" val="20000"/>
                    </a:ext>
                  </a:extLst>
                </a:gridCol>
                <a:gridCol w="1657350">
                  <a:extLst>
                    <a:ext uri="{9D8B030D-6E8A-4147-A177-3AD203B41FA5}">
                      <a16:colId xmlns:a16="http://schemas.microsoft.com/office/drawing/2014/main" xmlns="" val="20001"/>
                    </a:ext>
                  </a:extLst>
                </a:gridCol>
                <a:gridCol w="1657350">
                  <a:extLst>
                    <a:ext uri="{9D8B030D-6E8A-4147-A177-3AD203B41FA5}">
                      <a16:colId xmlns:a16="http://schemas.microsoft.com/office/drawing/2014/main" xmlns="" val="20002"/>
                    </a:ext>
                  </a:extLst>
                </a:gridCol>
                <a:gridCol w="1657350">
                  <a:extLst>
                    <a:ext uri="{9D8B030D-6E8A-4147-A177-3AD203B41FA5}">
                      <a16:colId xmlns:a16="http://schemas.microsoft.com/office/drawing/2014/main" xmlns="" val="20003"/>
                    </a:ext>
                  </a:extLst>
                </a:gridCol>
              </a:tblGrid>
              <a:tr h="774210">
                <a:tc>
                  <a:txBody>
                    <a:bodyPr/>
                    <a:lstStyle/>
                    <a:p>
                      <a:r>
                        <a:rPr lang="en-US" sz="1200" dirty="0" smtClean="0"/>
                        <a:t>Grade</a:t>
                      </a:r>
                      <a:endParaRPr lang="en-US" sz="1200" dirty="0"/>
                    </a:p>
                  </a:txBody>
                  <a:tcPr/>
                </a:tc>
                <a:tc>
                  <a:txBody>
                    <a:bodyPr/>
                    <a:lstStyle/>
                    <a:p>
                      <a:r>
                        <a:rPr lang="en-US" sz="1200" dirty="0" smtClean="0"/>
                        <a:t>Math</a:t>
                      </a:r>
                      <a:endParaRPr lang="en-US" sz="1200" dirty="0"/>
                    </a:p>
                  </a:txBody>
                  <a:tcPr/>
                </a:tc>
                <a:tc>
                  <a:txBody>
                    <a:bodyPr/>
                    <a:lstStyle/>
                    <a:p>
                      <a:r>
                        <a:rPr lang="en-US" sz="1200" dirty="0" smtClean="0"/>
                        <a:t>English Language</a:t>
                      </a:r>
                      <a:r>
                        <a:rPr lang="en-US" sz="1200" baseline="0" dirty="0" smtClean="0"/>
                        <a:t> Arts (ELA)</a:t>
                      </a:r>
                      <a:endParaRPr lang="en-US" sz="1200" dirty="0"/>
                    </a:p>
                  </a:txBody>
                  <a:tcPr/>
                </a:tc>
                <a:tc>
                  <a:txBody>
                    <a:bodyPr/>
                    <a:lstStyle/>
                    <a:p>
                      <a:r>
                        <a:rPr lang="en-US" sz="1200" dirty="0" smtClean="0"/>
                        <a:t>Science</a:t>
                      </a:r>
                      <a:endParaRPr lang="en-US" sz="1200" dirty="0"/>
                    </a:p>
                  </a:txBody>
                  <a:tcPr/>
                </a:tc>
                <a:extLst>
                  <a:ext uri="{0D108BD9-81ED-4DB2-BD59-A6C34878D82A}">
                    <a16:rowId xmlns:a16="http://schemas.microsoft.com/office/drawing/2014/main" xmlns="" val="10000"/>
                  </a:ext>
                </a:extLst>
              </a:tr>
              <a:tr h="448550">
                <a:tc>
                  <a:txBody>
                    <a:bodyPr/>
                    <a:lstStyle/>
                    <a:p>
                      <a:pPr algn="ctr"/>
                      <a:r>
                        <a:rPr lang="en-US" dirty="0" smtClean="0"/>
                        <a:t>Grade 3</a:t>
                      </a:r>
                      <a:endParaRPr lang="en-US" dirty="0"/>
                    </a:p>
                  </a:txBody>
                  <a:tcPr anchor="ct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448550">
                <a:tc>
                  <a:txBody>
                    <a:bodyPr/>
                    <a:lstStyle/>
                    <a:p>
                      <a:pPr algn="ctr"/>
                      <a:r>
                        <a:rPr lang="en-US" dirty="0" smtClean="0"/>
                        <a:t>Grade 4</a:t>
                      </a:r>
                    </a:p>
                  </a:txBody>
                  <a:tcPr anchor="ct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448550">
                <a:tc>
                  <a:txBody>
                    <a:bodyPr/>
                    <a:lstStyle/>
                    <a:p>
                      <a:pPr algn="ctr"/>
                      <a:r>
                        <a:rPr lang="en-US" dirty="0" smtClean="0"/>
                        <a:t>Grade 5</a:t>
                      </a:r>
                      <a:endParaRPr lang="en-US" dirty="0"/>
                    </a:p>
                  </a:txBody>
                  <a:tcPr anchor="ct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r h="448550">
                <a:tc>
                  <a:txBody>
                    <a:bodyPr/>
                    <a:lstStyle/>
                    <a:p>
                      <a:pPr algn="ctr"/>
                      <a:r>
                        <a:rPr lang="en-US" dirty="0" smtClean="0"/>
                        <a:t>Grade 6</a:t>
                      </a:r>
                      <a:endParaRPr lang="en-US" dirty="0"/>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4"/>
                  </a:ext>
                </a:extLst>
              </a:tr>
              <a:tr h="448550">
                <a:tc>
                  <a:txBody>
                    <a:bodyPr/>
                    <a:lstStyle/>
                    <a:p>
                      <a:pPr algn="ctr"/>
                      <a:r>
                        <a:rPr lang="en-US" dirty="0" smtClean="0"/>
                        <a:t>Grade 7</a:t>
                      </a:r>
                      <a:endParaRPr lang="en-US" dirty="0"/>
                    </a:p>
                  </a:txBody>
                  <a:tcPr anchor="ct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5"/>
                  </a:ext>
                </a:extLst>
              </a:tr>
              <a:tr h="448550">
                <a:tc>
                  <a:txBody>
                    <a:bodyPr/>
                    <a:lstStyle/>
                    <a:p>
                      <a:pPr algn="ctr"/>
                      <a:r>
                        <a:rPr lang="en-US" dirty="0" smtClean="0"/>
                        <a:t>Grade 8</a:t>
                      </a:r>
                      <a:endParaRPr lang="en-US" dirty="0"/>
                    </a:p>
                  </a:txBody>
                  <a:tcPr anchor="ct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
        <p:nvSpPr>
          <p:cNvPr id="6" name="5-Point Star 5"/>
          <p:cNvSpPr/>
          <p:nvPr/>
        </p:nvSpPr>
        <p:spPr>
          <a:xfrm>
            <a:off x="2700386" y="3071888"/>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698815" y="351921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667000" y="3968543"/>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698815" y="4414756"/>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698815" y="4864089"/>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698815" y="5330065"/>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381500" y="307566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381500" y="3532862"/>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4381500" y="3996823"/>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387392" y="441789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4381500" y="4859507"/>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4381500" y="530572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457200" y="601980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6096000" y="3996823"/>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6096000" y="533400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8200" y="6008811"/>
            <a:ext cx="4038600" cy="369332"/>
          </a:xfrm>
          <a:prstGeom prst="rect">
            <a:avLst/>
          </a:prstGeom>
          <a:noFill/>
        </p:spPr>
        <p:txBody>
          <a:bodyPr wrap="square" rtlCol="0">
            <a:spAutoFit/>
          </a:bodyPr>
          <a:lstStyle/>
          <a:p>
            <a:r>
              <a:rPr lang="en-US" dirty="0" smtClean="0"/>
              <a:t>Federal and State Mandated tests</a:t>
            </a:r>
          </a:p>
        </p:txBody>
      </p:sp>
    </p:spTree>
    <p:extLst>
      <p:ext uri="{BB962C8B-B14F-4D97-AF65-F5344CB8AC3E}">
        <p14:creationId xmlns:p14="http://schemas.microsoft.com/office/powerpoint/2010/main" val="169098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686800" cy="1066800"/>
          </a:xfrm>
        </p:spPr>
        <p:txBody>
          <a:bodyPr>
            <a:noAutofit/>
          </a:bodyPr>
          <a:lstStyle/>
          <a:p>
            <a:r>
              <a:rPr lang="en-US" b="1" dirty="0" smtClean="0"/>
              <a:t>College- and Career- Readiness Assessments (Grade 11 CCRA)</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2205871"/>
              </p:ext>
            </p:extLst>
          </p:nvPr>
        </p:nvGraphicFramePr>
        <p:xfrm>
          <a:off x="457200" y="2743200"/>
          <a:ext cx="7315200" cy="1828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tblGrid>
              <a:tr h="914400">
                <a:tc>
                  <a:txBody>
                    <a:bodyPr/>
                    <a:lstStyle/>
                    <a:p>
                      <a:r>
                        <a:rPr lang="en-US" sz="1800" dirty="0" smtClean="0"/>
                        <a:t>Math </a:t>
                      </a:r>
                    </a:p>
                    <a:p>
                      <a:r>
                        <a:rPr lang="en-US" sz="1800" dirty="0" smtClean="0"/>
                        <a:t>(SAT/ACT)</a:t>
                      </a:r>
                      <a:endParaRPr lang="en-US" sz="1800" dirty="0"/>
                    </a:p>
                  </a:txBody>
                  <a:tcPr/>
                </a:tc>
                <a:tc>
                  <a:txBody>
                    <a:bodyPr/>
                    <a:lstStyle/>
                    <a:p>
                      <a:r>
                        <a:rPr lang="en-US" sz="1800" dirty="0" smtClean="0"/>
                        <a:t>ELA</a:t>
                      </a:r>
                    </a:p>
                    <a:p>
                      <a:r>
                        <a:rPr lang="en-US" sz="1800" dirty="0" smtClean="0"/>
                        <a:t>(SAT/ACT)</a:t>
                      </a:r>
                      <a:endParaRPr lang="en-US" sz="1800" dirty="0"/>
                    </a:p>
                  </a:txBody>
                  <a:tcPr/>
                </a:tc>
                <a:tc>
                  <a:txBody>
                    <a:bodyPr/>
                    <a:lstStyle/>
                    <a:p>
                      <a:r>
                        <a:rPr lang="en-US" sz="1800" dirty="0" smtClean="0"/>
                        <a:t>Grade 11 Science Content</a:t>
                      </a:r>
                      <a:endParaRPr lang="en-US" sz="1800" dirty="0"/>
                    </a:p>
                  </a:txBody>
                  <a:tcPr/>
                </a:tc>
                <a:tc>
                  <a:txBody>
                    <a:bodyPr/>
                    <a:lstStyle/>
                    <a:p>
                      <a:r>
                        <a:rPr lang="en-US" sz="1800" dirty="0" smtClean="0"/>
                        <a:t>U.S.</a:t>
                      </a:r>
                      <a:r>
                        <a:rPr lang="en-US" sz="1800" baseline="0" dirty="0" smtClean="0"/>
                        <a:t> History</a:t>
                      </a:r>
                      <a:endParaRPr lang="en-US" sz="1800" dirty="0"/>
                    </a:p>
                  </a:txBody>
                  <a:tcPr/>
                </a:tc>
                <a:extLst>
                  <a:ext uri="{0D108BD9-81ED-4DB2-BD59-A6C34878D82A}">
                    <a16:rowId xmlns:a16="http://schemas.microsoft.com/office/drawing/2014/main" xmlns="" val="10000"/>
                  </a:ext>
                </a:extLst>
              </a:tr>
              <a:tr h="9144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914400" y="4724400"/>
            <a:ext cx="4038600" cy="369332"/>
          </a:xfrm>
          <a:prstGeom prst="rect">
            <a:avLst/>
          </a:prstGeom>
          <a:noFill/>
        </p:spPr>
        <p:txBody>
          <a:bodyPr wrap="square" rtlCol="0">
            <a:spAutoFit/>
          </a:bodyPr>
          <a:lstStyle/>
          <a:p>
            <a:r>
              <a:rPr lang="en-US" dirty="0" smtClean="0"/>
              <a:t>Federal and State Mandated tests</a:t>
            </a:r>
          </a:p>
        </p:txBody>
      </p:sp>
      <p:sp>
        <p:nvSpPr>
          <p:cNvPr id="6" name="TextBox 5"/>
          <p:cNvSpPr txBox="1"/>
          <p:nvPr/>
        </p:nvSpPr>
        <p:spPr>
          <a:xfrm>
            <a:off x="5562600" y="4724400"/>
            <a:ext cx="2971800" cy="369332"/>
          </a:xfrm>
          <a:prstGeom prst="rect">
            <a:avLst/>
          </a:prstGeom>
          <a:noFill/>
        </p:spPr>
        <p:txBody>
          <a:bodyPr wrap="square" rtlCol="0">
            <a:spAutoFit/>
          </a:bodyPr>
          <a:lstStyle/>
          <a:p>
            <a:r>
              <a:rPr lang="en-US" dirty="0" smtClean="0"/>
              <a:t>State Mandated tests</a:t>
            </a:r>
          </a:p>
        </p:txBody>
      </p:sp>
      <p:sp>
        <p:nvSpPr>
          <p:cNvPr id="7" name="5-Point Star 6"/>
          <p:cNvSpPr/>
          <p:nvPr/>
        </p:nvSpPr>
        <p:spPr>
          <a:xfrm>
            <a:off x="533400" y="4756666"/>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085583" y="3907536"/>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781817" y="3907536"/>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181600" y="4758128"/>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6573820" y="3907536"/>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2933700" y="3910584"/>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907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 y="914400"/>
            <a:ext cx="9058656" cy="1066800"/>
          </a:xfrm>
        </p:spPr>
        <p:txBody>
          <a:bodyPr>
            <a:noAutofit/>
          </a:bodyPr>
          <a:lstStyle/>
          <a:p>
            <a:pPr algn="ctr"/>
            <a:r>
              <a:rPr lang="en-US" b="1" dirty="0"/>
              <a:t>Oklahoma School Testing </a:t>
            </a:r>
            <a:r>
              <a:rPr lang="en-US" b="1" dirty="0" smtClean="0"/>
              <a:t>Program</a:t>
            </a:r>
            <a:endParaRPr lang="en-US" b="1" dirty="0"/>
          </a:p>
        </p:txBody>
      </p:sp>
      <p:sp>
        <p:nvSpPr>
          <p:cNvPr id="3" name="Content Placeholder 2"/>
          <p:cNvSpPr>
            <a:spLocks noGrp="1"/>
          </p:cNvSpPr>
          <p:nvPr>
            <p:ph idx="1"/>
          </p:nvPr>
        </p:nvSpPr>
        <p:spPr>
          <a:xfrm>
            <a:off x="457200" y="2057400"/>
            <a:ext cx="8229600" cy="4325112"/>
          </a:xfrm>
        </p:spPr>
        <p:txBody>
          <a:bodyPr>
            <a:normAutofit/>
          </a:bodyPr>
          <a:lstStyle/>
          <a:p>
            <a:pPr>
              <a:buClr>
                <a:schemeClr val="tx2"/>
              </a:buClr>
              <a:buFont typeface="Arial" panose="020B0604020202020204" pitchFamily="34" charset="0"/>
              <a:buChar char="•"/>
            </a:pPr>
            <a:r>
              <a:rPr lang="en-US" dirty="0" smtClean="0"/>
              <a:t>Every student enrolled in a tested grade level in an Oklahoma public school must participate in testing.</a:t>
            </a:r>
          </a:p>
          <a:p>
            <a:pPr>
              <a:buClr>
                <a:schemeClr val="tx2"/>
              </a:buClr>
              <a:buFont typeface="Arial" panose="020B0604020202020204" pitchFamily="34" charset="0"/>
              <a:buChar char="•"/>
            </a:pPr>
            <a:r>
              <a:rPr lang="en-US" dirty="0" smtClean="0"/>
              <a:t>All students will be administered either an</a:t>
            </a:r>
          </a:p>
          <a:p>
            <a:pPr lvl="1">
              <a:buClr>
                <a:schemeClr val="tx2"/>
              </a:buClr>
              <a:buFont typeface="Arial" panose="020B0604020202020204" pitchFamily="34" charset="0"/>
              <a:buChar char="•"/>
            </a:pPr>
            <a:r>
              <a:rPr lang="en-US" dirty="0" smtClean="0"/>
              <a:t>OSTP general assessment with or without accommodations or</a:t>
            </a:r>
          </a:p>
          <a:p>
            <a:pPr lvl="1">
              <a:buClr>
                <a:schemeClr val="tx2"/>
              </a:buClr>
              <a:buFont typeface="Arial" panose="020B0604020202020204" pitchFamily="34" charset="0"/>
              <a:buChar char="•"/>
            </a:pPr>
            <a:r>
              <a:rPr lang="en-US" dirty="0" smtClean="0"/>
              <a:t>Alternate assessment.</a:t>
            </a:r>
          </a:p>
        </p:txBody>
      </p:sp>
    </p:spTree>
    <p:extLst>
      <p:ext uri="{BB962C8B-B14F-4D97-AF65-F5344CB8AC3E}">
        <p14:creationId xmlns:p14="http://schemas.microsoft.com/office/powerpoint/2010/main" val="10379493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928</TotalTime>
  <Words>841</Words>
  <Application>Microsoft Office PowerPoint</Application>
  <PresentationFormat>On-screen Show (4:3)</PresentationFormat>
  <Paragraphs>127</Paragraphs>
  <Slides>26</Slides>
  <Notes>11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Urban</vt:lpstr>
      <vt:lpstr>Office Theme</vt:lpstr>
      <vt:lpstr>Simple Light</vt:lpstr>
      <vt:lpstr>Charter School Training</vt:lpstr>
      <vt:lpstr>Oklahoma School Testing Program in ESSA</vt:lpstr>
      <vt:lpstr>  ESSA – Goals for States</vt:lpstr>
      <vt:lpstr>  ESSA – Goals for States</vt:lpstr>
      <vt:lpstr>Oklahoma School Testing Program</vt:lpstr>
      <vt:lpstr>Oklahoma School Testing Program</vt:lpstr>
      <vt:lpstr>OSTP General Assessments for  Grades 3-8</vt:lpstr>
      <vt:lpstr>College- and Career- Readiness Assessments (Grade 11 CCRA)</vt:lpstr>
      <vt:lpstr>Oklahoma School Testing Program</vt:lpstr>
      <vt:lpstr>  College- and Career-Ready    High School Assessments</vt:lpstr>
      <vt:lpstr> HB 3311 U.S. History Requirements</vt:lpstr>
      <vt:lpstr>PowerPoint Presentation</vt:lpstr>
      <vt:lpstr>PowerPoint Presentation</vt:lpstr>
      <vt:lpstr>PowerPoint Presentation</vt:lpstr>
      <vt:lpstr>OK Educators Connections to the OSTP</vt:lpstr>
      <vt:lpstr>Shifting Perspectives in ESSA</vt:lpstr>
      <vt:lpstr>Measured Progress Portal</vt:lpstr>
      <vt:lpstr>What OSTP data will you receive?  </vt:lpstr>
      <vt:lpstr>Ability to Aggregate Data by Student Group</vt:lpstr>
      <vt:lpstr>Ability to Aggregate by Grade and Class</vt:lpstr>
      <vt:lpstr>OSTP Support Tools</vt:lpstr>
      <vt:lpstr>Survey to Districts: DTC/CCRA/ELPA</vt:lpstr>
      <vt:lpstr>Oklahoma School Testing Program</vt:lpstr>
      <vt:lpstr>Oklahoma School Testing Program</vt:lpstr>
      <vt:lpstr>Contact Information</vt:lpstr>
      <vt:lpstr>  Office of Assessment</vt:lpstr>
    </vt:vector>
  </TitlesOfParts>
  <Company>Oklahoma State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Training</dc:title>
  <dc:creator>Sonya Fitzgerald</dc:creator>
  <cp:lastModifiedBy>OMES</cp:lastModifiedBy>
  <cp:revision>47</cp:revision>
  <dcterms:created xsi:type="dcterms:W3CDTF">2013-09-23T14:36:03Z</dcterms:created>
  <dcterms:modified xsi:type="dcterms:W3CDTF">2018-07-31T20:16:38Z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358319025</vt:i4>
  </property>
  <property fmtid="{D5CDD505-2E9C-101B-9397-08002B2CF9AE}" pid="3" name="_NewReviewCycle">
    <vt:lpwstr/>
  </property>
  <property fmtid="{D5CDD505-2E9C-101B-9397-08002B2CF9AE}" pid="4" name="_EmailSubject">
    <vt:lpwstr>Charter School Training</vt:lpwstr>
  </property>
  <property fmtid="{D5CDD505-2E9C-101B-9397-08002B2CF9AE}" pid="5" name="_AuthorEmail">
    <vt:lpwstr>Craig.Walker@sde.ok.gov</vt:lpwstr>
  </property>
  <property fmtid="{D5CDD505-2E9C-101B-9397-08002B2CF9AE}" pid="6" name="_AuthorEmailDisplayName">
    <vt:lpwstr>Craig Walker</vt:lpwstr>
  </property>
</Properties>
</file>