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  <p:sldId id="263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9D3B0-6FA3-4A93-AE47-FE1153AC3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A64E8-D9E6-43C5-8580-7EE2BAF6B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96F5F-8188-4998-B35F-C353EB152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88461-280B-412B-AD69-F9A40550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1951E-8BD3-4E3C-8746-8B6E60F7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267B6-5FA5-46EB-B5C2-3B62095C3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F93A9-D3A7-49C0-9332-35E1F6414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C5BCC-F3AD-487E-9CDE-AA3618175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0DE04-37D5-4F00-99DC-24BC8A588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76819-7260-46CE-96A8-AE58C7E9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5D4405-EA3E-443F-970F-77E93511E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DCA32B-0F5B-427E-9D13-339588376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FC4E3-4535-401A-B9A0-FDCAE78B4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385F7-9C84-413B-BF2E-1E95DD11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B674F-75F1-4CF8-9804-1FAA7CF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4A356-2CB1-489F-9B9A-5581BB07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3A9B5-5341-4D6D-9353-6C9FAD52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10566-7A88-4D96-93CA-68BB3FA9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EA08D-D416-4880-8F6D-E25DF2494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F5AB9-431F-46D8-A6D1-1D06326B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6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F8B38-9DD8-49B2-BB17-0E25C378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145D3-D195-40A9-9453-487C49C77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1F9E3-1DF5-4A55-924A-8B1F0F9B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29E3A-4005-46AE-8253-D016A53F3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FF199-E1BD-4CB0-AD4E-EF69DF5E9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2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BD275-9213-4634-B214-BFB0D7B4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C8BEA-6E7C-4351-9635-EE16A4618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8625A-98EC-445F-BBF5-98749DAE5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C2FF8-9C98-4911-92B7-7D92EFB6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93F7E-2BDE-44D1-997C-72DE9C7C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B2E92-FD64-48FE-B3BD-C2D5B259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7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5B02-6C5D-4B28-BF99-C175688C9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4F634-295D-4CC5-AE27-42D4CD325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49DA4-DA82-4323-8C9C-8D41C7D44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BE3B0-26A2-48B2-87DA-3370CBF2CD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DC6423-90BD-4C1B-BE42-94AE30AA35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F0A97D-5564-42E8-8782-EE944168F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6E3D0-81A4-4FB7-9FD4-953F0E839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4A1B8E-A64D-46C4-9448-7CA4CEC6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0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D7B6A-7719-45FE-9867-259642CD7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5500B-E195-4E8C-8804-8AE0A8C6B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E4AFE8-1F45-4C7A-81DB-3AE2011BB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88D00-A34B-45E9-BE35-8D342CED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3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889D5-FE6B-4400-9BB1-C5011FB9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1A8F6C-632A-439A-9391-7AED7C2E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98BFB-AE13-40B4-A004-BEAA37229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6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48356-3008-463D-A9D0-2DB645A39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4D25B-E6FE-4C64-9A08-863BD4D78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3BD6F-57AA-4399-8D31-C99CD0FFA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8E7FE-60E5-42A6-B59A-618E9AAD9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C89C9-FB74-488B-939B-A4E7C63E8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823A6-5680-4C96-A1FA-115C5C79F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9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58D66-6BB3-4653-8272-13B2B9DA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340320-85A1-441C-895E-2A15E4B3D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45172-6040-4814-A3A1-0B276A5F8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37B98-2EBE-439C-BBFE-F26AA131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05088-1BBA-4527-AF1D-6F3335A7F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90926-90ED-4CDD-A8A4-95A0B0C4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8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B2D9A-1819-4CA3-BF56-4B9898D08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CAA7B-F034-4761-A374-52F2E9E40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1C173-D9B9-4630-8EC9-34B65090B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92094-71EA-47D6-A114-0322D8DDFCD1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29884-FC66-44CA-8226-9694BF1D9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46947-6265-4FAC-AC8B-0D65AF1A4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27021-3DAE-4B02-8D69-D46FEE91E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7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FB961-E677-4245-A6E6-07914A2E8C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2017 NAEP Mapping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D098C-0E18-4FB0-90D1-4B896AE3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Mapping State Proficiency Standards </a:t>
            </a:r>
          </a:p>
          <a:p>
            <a:r>
              <a:rPr lang="en-US" sz="3000" dirty="0"/>
              <a:t>Onto the NAEP Scales</a:t>
            </a:r>
          </a:p>
        </p:txBody>
      </p:sp>
    </p:spTree>
    <p:extLst>
      <p:ext uri="{BB962C8B-B14F-4D97-AF65-F5344CB8AC3E}">
        <p14:creationId xmlns:p14="http://schemas.microsoft.com/office/powerpoint/2010/main" val="234708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C409B2D-6BE1-417F-A13E-710322C652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1813" y="643466"/>
            <a:ext cx="9208374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6E2DA8-6CCD-4061-B3FD-C91D80FF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Method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0A82A87-62D4-45AE-A3EF-73FF7919CA3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90905" y="2010818"/>
            <a:ext cx="4876190" cy="3980952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E93EB-706B-46DE-AB17-AAAB9B06B0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mapping report displays the NAEP equivalent score for each state.  </a:t>
            </a:r>
          </a:p>
          <a:p>
            <a:r>
              <a:rPr lang="en-US" dirty="0"/>
              <a:t>Analysis are based on NAEP and state assessment results for public schools that participated in NAEP in 2017. </a:t>
            </a:r>
          </a:p>
          <a:p>
            <a:r>
              <a:rPr lang="en-US" dirty="0"/>
              <a:t>Reading &amp; Mathematics </a:t>
            </a:r>
          </a:p>
          <a:p>
            <a:r>
              <a:rPr lang="en-US" dirty="0"/>
              <a:t>Grades 4 &amp; 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9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F38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867501F-EB84-4FEB-A141-19FB54D51A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93573"/>
            <a:ext cx="10905066" cy="50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3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40D667E-EB0C-445D-9C8B-0DD77DDD77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4757" y="643466"/>
            <a:ext cx="944248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858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7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7A30F5F-5D8F-46E2-A884-ED886B0177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60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290E808-33F5-49CA-9754-A515C5DB77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4757" y="643466"/>
            <a:ext cx="944248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55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3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0852C9A-5FBA-47A6-8CE3-0864C2DF39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75361"/>
            <a:ext cx="10905066" cy="490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39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D5EE1D71-BF94-429D-9F32-F7A8D0822F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4020" y="643466"/>
            <a:ext cx="932396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3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4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34FB02-C395-4B4C-B076-96B2AB6D7D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888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9ECB364A139C45A1A0291224A98C96" ma:contentTypeVersion="12" ma:contentTypeDescription="Create a new document." ma:contentTypeScope="" ma:versionID="82a4555f411431e6a383334ed9d3b4fc">
  <xsd:schema xmlns:xsd="http://www.w3.org/2001/XMLSchema" xmlns:xs="http://www.w3.org/2001/XMLSchema" xmlns:p="http://schemas.microsoft.com/office/2006/metadata/properties" xmlns:ns1="http://schemas.microsoft.com/sharepoint/v3" xmlns:ns3="507e082d-d310-4d63-99ce-c638831f8aae" targetNamespace="http://schemas.microsoft.com/office/2006/metadata/properties" ma:root="true" ma:fieldsID="3990280c7f731ef49e185852049f7630" ns1:_="" ns3:_="">
    <xsd:import namespace="http://schemas.microsoft.com/sharepoint/v3"/>
    <xsd:import namespace="507e082d-d310-4d63-99ce-c638831f8a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e082d-d310-4d63-99ce-c638831f8a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A6271AA-914F-4237-9B43-009D707D05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7e082d-d310-4d63-99ce-c638831f8a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B71F03-C4D0-47D3-86FC-2FB3E087DA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8CBF25-E174-49AE-92FA-ECDACEFFD8BD}">
  <ds:schemaRefs>
    <ds:schemaRef ds:uri="http://schemas.microsoft.com/office/2006/documentManagement/types"/>
    <ds:schemaRef ds:uri="507e082d-d310-4d63-99ce-c638831f8aae"/>
    <ds:schemaRef ds:uri="http://schemas.microsoft.com/sharepoint/v3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52</Words>
  <Application>Microsoft Office PowerPoint</Application>
  <PresentationFormat>Widescreen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2017 NAEP Mapping Study</vt:lpstr>
      <vt:lpstr>The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Logan</dc:creator>
  <cp:lastModifiedBy>Erin Corbin</cp:lastModifiedBy>
  <cp:revision>4</cp:revision>
  <dcterms:created xsi:type="dcterms:W3CDTF">2019-08-19T21:19:45Z</dcterms:created>
  <dcterms:modified xsi:type="dcterms:W3CDTF">2019-08-20T17:06:42Z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0x010100719ECB364A139C45A1A0291224A98C96</vt:lpwstr>
  </property>
</Properties>
</file>