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360" r:id="rId6"/>
    <p:sldId id="363" r:id="rId7"/>
    <p:sldId id="362" r:id="rId8"/>
    <p:sldId id="365" r:id="rId9"/>
    <p:sldId id="361" r:id="rId10"/>
    <p:sldId id="366" r:id="rId11"/>
    <p:sldId id="364" r:id="rId12"/>
    <p:sldId id="268" r:id="rId13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8E6"/>
    <a:srgbClr val="464646"/>
    <a:srgbClr val="787878"/>
    <a:srgbClr val="004E9A"/>
    <a:srgbClr val="187BC0"/>
    <a:srgbClr val="A96728"/>
    <a:srgbClr val="DE9027"/>
    <a:srgbClr val="914115"/>
    <a:srgbClr val="D15420"/>
    <a:srgbClr val="326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0373" autoAdjust="0"/>
  </p:normalViewPr>
  <p:slideViewPr>
    <p:cSldViewPr snapToGrid="0" snapToObjects="1">
      <p:cViewPr varScale="1">
        <p:scale>
          <a:sx n="148" d="100"/>
          <a:sy n="148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4B566-5340-4E7F-A920-74666EA0F4FC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5D5C8-4576-4188-86E8-513A3FDE42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89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A3698B-7DD6-C74D-BB93-757F14B7B698}" type="datetimeFigureOut">
              <a:rPr lang="en-US" smtClean="0"/>
              <a:t>8/12/2021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9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Ownership wizard  </a:t>
            </a:r>
            <a:r>
              <a:rPr lang="en-US" i="1" dirty="0" smtClean="0"/>
              <a:t>should</a:t>
            </a:r>
            <a:r>
              <a:rPr lang="en-US" dirty="0" smtClean="0"/>
              <a:t> be fixed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7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30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that it’s important for information to be verified</a:t>
            </a:r>
            <a:r>
              <a:rPr lang="en-US" baseline="0" dirty="0" smtClean="0"/>
              <a:t> before the file is sent to DHS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6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https://content.govdelivery.com/attachments/OKSDE/2021/02/23/file_attachments/1702563/SIS-Wave-EDPlan%20Integration%20Guidance%20v1.pdf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6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5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Weekly Wave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desk@omes.ok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de.ok.gov/student-information-documents-and-guides" TargetMode="External"/><Relationship Id="rId2" Type="http://schemas.openxmlformats.org/officeDocument/2006/relationships/hyperlink" Target="mailto:StudentDataInfo@sde.ok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&amp;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Rollover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still have a few districts not sending SY22 data</a:t>
            </a:r>
          </a:p>
          <a:p>
            <a:pPr lvl="1"/>
            <a:r>
              <a:rPr lang="en-US" dirty="0" smtClean="0"/>
              <a:t>Contacts to superintendents will go out next week</a:t>
            </a:r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EFE6-D0CA-5C46-A6E8-B16096AA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A030C-2615-3743-824B-D06266148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OMES is assisting in reviewing the </a:t>
            </a:r>
            <a:r>
              <a:rPr lang="en-US" b="1" dirty="0" smtClean="0"/>
              <a:t>authentication error</a:t>
            </a:r>
            <a:r>
              <a:rPr lang="en-US" dirty="0" smtClean="0"/>
              <a:t> causing </a:t>
            </a:r>
            <a:r>
              <a:rPr lang="en-US" dirty="0" smtClean="0"/>
              <a:t>some SSO applications </a:t>
            </a:r>
            <a:r>
              <a:rPr lang="en-US" dirty="0" smtClean="0"/>
              <a:t>to be </a:t>
            </a:r>
            <a:r>
              <a:rPr lang="en-US" dirty="0" smtClean="0"/>
              <a:t>inaccessible</a:t>
            </a:r>
          </a:p>
          <a:p>
            <a:pPr lvl="1"/>
            <a:r>
              <a:rPr lang="en-US" dirty="0" smtClean="0"/>
              <a:t>Ownership Wizard</a:t>
            </a:r>
          </a:p>
          <a:p>
            <a:pPr lvl="1"/>
            <a:r>
              <a:rPr lang="en-US" dirty="0" smtClean="0"/>
              <a:t>STN System</a:t>
            </a:r>
            <a:endParaRPr lang="en-US" dirty="0" smtClean="0"/>
          </a:p>
          <a:p>
            <a:r>
              <a:rPr lang="en-US" dirty="0" smtClean="0"/>
              <a:t>The Ownership Wizard in the Wave is still available to use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FF2DCA-EF76-B64C-B3D8-97765F0E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Weekly Wave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1C567-675D-6149-8804-28A1E712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Direct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DHS </a:t>
            </a:r>
            <a:r>
              <a:rPr lang="en-US" b="1" dirty="0" smtClean="0"/>
              <a:t>has</a:t>
            </a:r>
            <a:r>
              <a:rPr lang="en-US" dirty="0" smtClean="0"/>
              <a:t> sent the most recent eligibility file </a:t>
            </a:r>
          </a:p>
          <a:p>
            <a:r>
              <a:rPr lang="en-US" dirty="0" smtClean="0"/>
              <a:t>The note </a:t>
            </a:r>
            <a:r>
              <a:rPr lang="en-US" b="1" dirty="0" smtClean="0"/>
              <a:t>has</a:t>
            </a:r>
            <a:r>
              <a:rPr lang="en-US" dirty="0" smtClean="0"/>
              <a:t> been updated on the Wave homepage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Pandemic </a:t>
            </a:r>
            <a:r>
              <a:rPr lang="en-US" dirty="0"/>
              <a:t>EBT (PEBT) </a:t>
            </a:r>
            <a:r>
              <a:rPr lang="en-US" dirty="0" smtClean="0"/>
              <a:t>SY 22</a:t>
            </a:r>
            <a:r>
              <a:rPr lang="en-US" b="0" dirty="0" smtClean="0"/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Found on SSO </a:t>
            </a:r>
          </a:p>
          <a:p>
            <a:pPr fontAlgn="base"/>
            <a:r>
              <a:rPr lang="en-US" dirty="0" smtClean="0"/>
              <a:t>The report will be updated for SY 22 this month</a:t>
            </a:r>
          </a:p>
          <a:p>
            <a:pPr lvl="1" fontAlgn="base"/>
            <a:r>
              <a:rPr lang="en-US" dirty="0" smtClean="0"/>
              <a:t>Estimated opening date: August 30, 2021</a:t>
            </a:r>
          </a:p>
          <a:p>
            <a:pPr fontAlgn="base"/>
            <a:r>
              <a:rPr lang="en-US" b="1" dirty="0" smtClean="0"/>
              <a:t>What are you doing with this report?</a:t>
            </a:r>
            <a:endParaRPr lang="en-US" dirty="0" smtClean="0"/>
          </a:p>
          <a:p>
            <a:pPr lvl="1" fontAlgn="base"/>
            <a:r>
              <a:rPr lang="en-US" dirty="0" smtClean="0"/>
              <a:t>Confirming information related to PEBT Eligibility for July 2021 and August 2021</a:t>
            </a:r>
          </a:p>
          <a:p>
            <a:pPr lvl="1" fontAlgn="base"/>
            <a:r>
              <a:rPr lang="en-US" dirty="0" smtClean="0"/>
              <a:t>Guides are available on the SDE website -&gt; Student Information -&gt; Documents &amp; Guides</a:t>
            </a:r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878" y="1690688"/>
            <a:ext cx="1514686" cy="543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878" y="5569308"/>
            <a:ext cx="5391902" cy="107647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947719" y="6274825"/>
            <a:ext cx="550478" cy="186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947719" y="6465087"/>
            <a:ext cx="550478" cy="186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Pandemic </a:t>
            </a:r>
            <a:r>
              <a:rPr lang="en-US" dirty="0"/>
              <a:t>EBT (PEBT) </a:t>
            </a:r>
            <a:r>
              <a:rPr lang="en-US" dirty="0" smtClean="0"/>
              <a:t>SY 22</a:t>
            </a:r>
            <a:r>
              <a:rPr lang="en-US" b="0" dirty="0" smtClean="0"/>
              <a:t>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Updates to DHS from OSDE will go out monthly on the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Update: EdPlan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592826"/>
            <a:ext cx="11603603" cy="4584137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Data will begin syncing this week</a:t>
            </a:r>
          </a:p>
          <a:p>
            <a:pPr fontAlgn="base"/>
            <a:r>
              <a:rPr lang="en-US" dirty="0" smtClean="0"/>
              <a:t>School, District, Enrollment, Contact, and Demographic information will be exchanged and updated in real time</a:t>
            </a:r>
            <a:endParaRPr lang="en-US" dirty="0"/>
          </a:p>
          <a:p>
            <a:pPr fontAlgn="base"/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 smtClean="0"/>
          </a:p>
          <a:p>
            <a:pPr marL="457200" lvl="1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Wave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OMES is working on the methods to automate this…</a:t>
            </a:r>
          </a:p>
          <a:p>
            <a:pPr lvl="1"/>
            <a:r>
              <a:rPr lang="en-US" dirty="0" smtClean="0"/>
              <a:t>If you have a new SSO user getting access to the Wave</a:t>
            </a:r>
          </a:p>
          <a:p>
            <a:pPr marL="457200" lvl="1" indent="0">
              <a:buNone/>
            </a:pPr>
            <a:r>
              <a:rPr lang="en-US" b="1" dirty="0" smtClean="0"/>
              <a:t>OR</a:t>
            </a:r>
          </a:p>
          <a:p>
            <a:pPr lvl="1"/>
            <a:r>
              <a:rPr lang="en-US" dirty="0" smtClean="0"/>
              <a:t>You do not have an @affiliates.ok.gov email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b="1" dirty="0" smtClean="0"/>
              <a:t>must</a:t>
            </a:r>
            <a:r>
              <a:rPr lang="en-US" dirty="0" smtClean="0"/>
              <a:t> contact OMES: </a:t>
            </a:r>
            <a:r>
              <a:rPr lang="en-US" dirty="0" smtClean="0">
                <a:hlinkClick r:id="rId3"/>
              </a:rPr>
              <a:t>servicedesk@omes.ok.gov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StudentDataInfo@sde.ok.gov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https://sde.ok.gov/student-information-documents-and-guides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Weekly Wave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67793C5D781249BB855306DDFE4854" ma:contentTypeVersion="19" ma:contentTypeDescription="Create a new document." ma:contentTypeScope="" ma:versionID="878a97bf6701c146e3db983971ada407">
  <xsd:schema xmlns:xsd="http://www.w3.org/2001/XMLSchema" xmlns:xs="http://www.w3.org/2001/XMLSchema" xmlns:p="http://schemas.microsoft.com/office/2006/metadata/properties" xmlns:ns1="http://schemas.microsoft.com/sharepoint/v3" xmlns:ns2="ca6ca0ad-ace6-4544-8ebb-9730054ae2bc" xmlns:ns3="2b426abd-aa43-48b1-af4c-b30b4f31ac28" targetNamespace="http://schemas.microsoft.com/office/2006/metadata/properties" ma:root="true" ma:fieldsID="636237376940b2db89c33fe8d1834651" ns1:_="" ns2:_="" ns3:_="">
    <xsd:import namespace="http://schemas.microsoft.com/sharepoint/v3"/>
    <xsd:import namespace="ca6ca0ad-ace6-4544-8ebb-9730054ae2bc"/>
    <xsd:import namespace="2b426abd-aa43-48b1-af4c-b30b4f31a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ParentID" minOccurs="0"/>
                <xsd:element ref="ns2:PowerApp" minOccurs="0"/>
                <xsd:element ref="ns2:SharepointItem" minOccurs="0"/>
                <xsd:element ref="ns2:AssignedTo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a0ad-ace6-4544-8ebb-9730054ae2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ParentID" ma:index="22" nillable="true" ma:displayName="ParentID" ma:format="Dropdown" ma:internalName="ParentID">
      <xsd:simpleType>
        <xsd:restriction base="dms:Text">
          <xsd:maxLength value="255"/>
        </xsd:restriction>
      </xsd:simpleType>
    </xsd:element>
    <xsd:element name="PowerApp" ma:index="23" nillable="true" ma:displayName="PowerApp" ma:format="Hyperlink" ma:internalName="PowerApp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harepointItem" ma:index="24" nillable="true" ma:displayName="Sharepoint Item" ma:format="Hyperlink" ma:internalName="SharepointIte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ssignedTo" ma:index="25" nillable="true" ma:displayName="AssignedTo" ma:format="Dropdown" ma:internalName="AssignedTo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26abd-aa43-48b1-af4c-b30b4f31a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owerApp xmlns="ca6ca0ad-ace6-4544-8ebb-9730054ae2bc">
      <Url xsi:nil="true"/>
      <Description xsi:nil="true"/>
    </PowerApp>
    <AssignedTo xmlns="ca6ca0ad-ace6-4544-8ebb-9730054ae2bc" xsi:nil="true"/>
    <SharepointItem xmlns="ca6ca0ad-ace6-4544-8ebb-9730054ae2bc">
      <Url xsi:nil="true"/>
      <Description xsi:nil="true"/>
    </SharepointItem>
    <ParentID xmlns="ca6ca0ad-ace6-4544-8ebb-9730054ae2bc" xsi:nil="true"/>
    <SharedWithUsers xmlns="2b426abd-aa43-48b1-af4c-b30b4f31ac28">
      <UserInfo>
        <DisplayName>Erik Friend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DAEA46-A0F7-4C05-B2E7-56F39E28C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6ca0ad-ace6-4544-8ebb-9730054ae2bc"/>
    <ds:schemaRef ds:uri="2b426abd-aa43-48b1-af4c-b30b4f31ac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90434B-CBE5-4AE1-BB9A-78471F5B267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ca6ca0ad-ace6-4544-8ebb-9730054ae2bc"/>
    <ds:schemaRef ds:uri="2b426abd-aa43-48b1-af4c-b30b4f31ac28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19969</TotalTime>
  <Words>299</Words>
  <Application>Microsoft Office PowerPoint</Application>
  <PresentationFormat>Widescreen</PresentationFormat>
  <Paragraphs>77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Weekly Wave</vt:lpstr>
      <vt:lpstr>Wave Rollover</vt:lpstr>
      <vt:lpstr>Known Issues</vt:lpstr>
      <vt:lpstr>Update: Direct Certification</vt:lpstr>
      <vt:lpstr>Update: Pandemic EBT (PEBT) SY 22​</vt:lpstr>
      <vt:lpstr>Update: Pandemic EBT (PEBT) SY 22​</vt:lpstr>
      <vt:lpstr>Update: EdPlan Sync</vt:lpstr>
      <vt:lpstr>New Wave Accounts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Morning Star Cornell</cp:lastModifiedBy>
  <cp:revision>642</cp:revision>
  <dcterms:created xsi:type="dcterms:W3CDTF">2020-03-05T01:01:19Z</dcterms:created>
  <dcterms:modified xsi:type="dcterms:W3CDTF">2021-08-12T14:47:05Z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0x0101006167793C5D781249BB855306DDFE4854</vt:lpwstr>
  </property>
</Properties>
</file>