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3"/>
  </p:notesMasterIdLst>
  <p:sldIdLst>
    <p:sldId id="261" r:id="rId5"/>
    <p:sldId id="280" r:id="rId6"/>
    <p:sldId id="271" r:id="rId7"/>
    <p:sldId id="377" r:id="rId8"/>
    <p:sldId id="283" r:id="rId9"/>
    <p:sldId id="336" r:id="rId10"/>
    <p:sldId id="284" r:id="rId11"/>
    <p:sldId id="282" r:id="rId12"/>
    <p:sldId id="285" r:id="rId13"/>
    <p:sldId id="300" r:id="rId14"/>
    <p:sldId id="302" r:id="rId15"/>
    <p:sldId id="305" r:id="rId16"/>
    <p:sldId id="312" r:id="rId17"/>
    <p:sldId id="321" r:id="rId18"/>
    <p:sldId id="326" r:id="rId19"/>
    <p:sldId id="327" r:id="rId20"/>
    <p:sldId id="328" r:id="rId21"/>
    <p:sldId id="330" r:id="rId22"/>
    <p:sldId id="331" r:id="rId23"/>
    <p:sldId id="370" r:id="rId24"/>
    <p:sldId id="337" r:id="rId25"/>
    <p:sldId id="338" r:id="rId26"/>
    <p:sldId id="340" r:id="rId27"/>
    <p:sldId id="379" r:id="rId28"/>
    <p:sldId id="342" r:id="rId29"/>
    <p:sldId id="343" r:id="rId30"/>
    <p:sldId id="344" r:id="rId31"/>
    <p:sldId id="346" r:id="rId32"/>
    <p:sldId id="347" r:id="rId33"/>
    <p:sldId id="348" r:id="rId34"/>
    <p:sldId id="349" r:id="rId35"/>
    <p:sldId id="351" r:id="rId36"/>
    <p:sldId id="353" r:id="rId37"/>
    <p:sldId id="354" r:id="rId38"/>
    <p:sldId id="355" r:id="rId39"/>
    <p:sldId id="357" r:id="rId40"/>
    <p:sldId id="369" r:id="rId41"/>
    <p:sldId id="335"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4E9A"/>
    <a:srgbClr val="D15420"/>
    <a:srgbClr val="914115"/>
    <a:srgbClr val="464646"/>
    <a:srgbClr val="187BC0"/>
    <a:srgbClr val="DE9027"/>
    <a:srgbClr val="787878"/>
    <a:srgbClr val="A96728"/>
    <a:srgbClr val="3268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680" autoAdjust="0"/>
    <p:restoredTop sz="96327"/>
  </p:normalViewPr>
  <p:slideViewPr>
    <p:cSldViewPr snapToGrid="0" snapToObjects="1">
      <p:cViewPr varScale="1">
        <p:scale>
          <a:sx n="76" d="100"/>
          <a:sy n="76" d="100"/>
        </p:scale>
        <p:origin x="424" y="5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slie Janis" userId="ee1f4201-f850-40ed-98b8-7841fc0018ef" providerId="ADAL" clId="{D1699B97-7B39-46EC-BDD5-8D5D09F9A6F9}"/>
    <pc:docChg chg="delSld">
      <pc:chgData name="Leslie Janis" userId="ee1f4201-f850-40ed-98b8-7841fc0018ef" providerId="ADAL" clId="{D1699B97-7B39-46EC-BDD5-8D5D09F9A6F9}" dt="2022-09-09T01:08:38.582" v="11" actId="2696"/>
      <pc:docMkLst>
        <pc:docMk/>
      </pc:docMkLst>
      <pc:sldChg chg="del">
        <pc:chgData name="Leslie Janis" userId="ee1f4201-f850-40ed-98b8-7841fc0018ef" providerId="ADAL" clId="{D1699B97-7B39-46EC-BDD5-8D5D09F9A6F9}" dt="2022-09-09T01:07:48.634" v="0" actId="2696"/>
        <pc:sldMkLst>
          <pc:docMk/>
          <pc:sldMk cId="936320160" sldId="258"/>
        </pc:sldMkLst>
      </pc:sldChg>
      <pc:sldChg chg="del">
        <pc:chgData name="Leslie Janis" userId="ee1f4201-f850-40ed-98b8-7841fc0018ef" providerId="ADAL" clId="{D1699B97-7B39-46EC-BDD5-8D5D09F9A6F9}" dt="2022-09-09T01:08:32.839" v="10" actId="2696"/>
        <pc:sldMkLst>
          <pc:docMk/>
          <pc:sldMk cId="2768674129" sldId="291"/>
        </pc:sldMkLst>
      </pc:sldChg>
      <pc:sldChg chg="del">
        <pc:chgData name="Leslie Janis" userId="ee1f4201-f850-40ed-98b8-7841fc0018ef" providerId="ADAL" clId="{D1699B97-7B39-46EC-BDD5-8D5D09F9A6F9}" dt="2022-09-09T01:08:17.940" v="7" actId="2696"/>
        <pc:sldMkLst>
          <pc:docMk/>
          <pc:sldMk cId="1177369746" sldId="292"/>
        </pc:sldMkLst>
      </pc:sldChg>
      <pc:sldChg chg="del">
        <pc:chgData name="Leslie Janis" userId="ee1f4201-f850-40ed-98b8-7841fc0018ef" providerId="ADAL" clId="{D1699B97-7B39-46EC-BDD5-8D5D09F9A6F9}" dt="2022-09-09T01:07:53.445" v="1" actId="2696"/>
        <pc:sldMkLst>
          <pc:docMk/>
          <pc:sldMk cId="851657608" sldId="311"/>
        </pc:sldMkLst>
      </pc:sldChg>
      <pc:sldChg chg="del">
        <pc:chgData name="Leslie Janis" userId="ee1f4201-f850-40ed-98b8-7841fc0018ef" providerId="ADAL" clId="{D1699B97-7B39-46EC-BDD5-8D5D09F9A6F9}" dt="2022-09-09T01:08:38.582" v="11" actId="2696"/>
        <pc:sldMkLst>
          <pc:docMk/>
          <pc:sldMk cId="3835522737" sldId="341"/>
        </pc:sldMkLst>
      </pc:sldChg>
      <pc:sldChg chg="del">
        <pc:chgData name="Leslie Janis" userId="ee1f4201-f850-40ed-98b8-7841fc0018ef" providerId="ADAL" clId="{D1699B97-7B39-46EC-BDD5-8D5D09F9A6F9}" dt="2022-09-09T01:07:57.328" v="2" actId="2696"/>
        <pc:sldMkLst>
          <pc:docMk/>
          <pc:sldMk cId="2730341115" sldId="371"/>
        </pc:sldMkLst>
      </pc:sldChg>
      <pc:sldChg chg="del">
        <pc:chgData name="Leslie Janis" userId="ee1f4201-f850-40ed-98b8-7841fc0018ef" providerId="ADAL" clId="{D1699B97-7B39-46EC-BDD5-8D5D09F9A6F9}" dt="2022-09-09T01:08:00.962" v="3" actId="2696"/>
        <pc:sldMkLst>
          <pc:docMk/>
          <pc:sldMk cId="2639725813" sldId="372"/>
        </pc:sldMkLst>
      </pc:sldChg>
      <pc:sldChg chg="del">
        <pc:chgData name="Leslie Janis" userId="ee1f4201-f850-40ed-98b8-7841fc0018ef" providerId="ADAL" clId="{D1699B97-7B39-46EC-BDD5-8D5D09F9A6F9}" dt="2022-09-09T01:08:08.769" v="5" actId="2696"/>
        <pc:sldMkLst>
          <pc:docMk/>
          <pc:sldMk cId="2209370815" sldId="373"/>
        </pc:sldMkLst>
      </pc:sldChg>
      <pc:sldChg chg="del">
        <pc:chgData name="Leslie Janis" userId="ee1f4201-f850-40ed-98b8-7841fc0018ef" providerId="ADAL" clId="{D1699B97-7B39-46EC-BDD5-8D5D09F9A6F9}" dt="2022-09-09T01:08:12.841" v="6" actId="2696"/>
        <pc:sldMkLst>
          <pc:docMk/>
          <pc:sldMk cId="2721980557" sldId="374"/>
        </pc:sldMkLst>
      </pc:sldChg>
      <pc:sldChg chg="del">
        <pc:chgData name="Leslie Janis" userId="ee1f4201-f850-40ed-98b8-7841fc0018ef" providerId="ADAL" clId="{D1699B97-7B39-46EC-BDD5-8D5D09F9A6F9}" dt="2022-09-09T01:08:21.555" v="8" actId="2696"/>
        <pc:sldMkLst>
          <pc:docMk/>
          <pc:sldMk cId="3491695279" sldId="375"/>
        </pc:sldMkLst>
      </pc:sldChg>
      <pc:sldChg chg="del">
        <pc:chgData name="Leslie Janis" userId="ee1f4201-f850-40ed-98b8-7841fc0018ef" providerId="ADAL" clId="{D1699B97-7B39-46EC-BDD5-8D5D09F9A6F9}" dt="2022-09-09T01:08:29.310" v="9" actId="2696"/>
        <pc:sldMkLst>
          <pc:docMk/>
          <pc:sldMk cId="1116046628" sldId="376"/>
        </pc:sldMkLst>
      </pc:sldChg>
      <pc:sldChg chg="del">
        <pc:chgData name="Leslie Janis" userId="ee1f4201-f850-40ed-98b8-7841fc0018ef" providerId="ADAL" clId="{D1699B97-7B39-46EC-BDD5-8D5D09F9A6F9}" dt="2022-09-09T01:08:04.852" v="4" actId="2696"/>
        <pc:sldMkLst>
          <pc:docMk/>
          <pc:sldMk cId="3117709855" sldId="378"/>
        </pc:sldMkLst>
      </pc:sldChg>
    </pc:docChg>
  </pc:docChgLst>
  <pc:docChgLst>
    <pc:chgData name="Leslie Janis" userId="ee1f4201-f850-40ed-98b8-7841fc0018ef" providerId="ADAL" clId="{D947E367-568F-4DED-82F1-C617B3D248FE}"/>
    <pc:docChg chg="undo custSel addSld delSld modSld sldOrd">
      <pc:chgData name="Leslie Janis" userId="ee1f4201-f850-40ed-98b8-7841fc0018ef" providerId="ADAL" clId="{D947E367-568F-4DED-82F1-C617B3D248FE}" dt="2021-12-13T01:01:48.272" v="2041" actId="2696"/>
      <pc:docMkLst>
        <pc:docMk/>
      </pc:docMkLst>
      <pc:sldChg chg="modSp mod ord">
        <pc:chgData name="Leslie Janis" userId="ee1f4201-f850-40ed-98b8-7841fc0018ef" providerId="ADAL" clId="{D947E367-568F-4DED-82F1-C617B3D248FE}" dt="2021-12-09T04:42:03.519" v="698" actId="20577"/>
        <pc:sldMkLst>
          <pc:docMk/>
          <pc:sldMk cId="936320160" sldId="258"/>
        </pc:sldMkLst>
        <pc:spChg chg="mod">
          <ac:chgData name="Leslie Janis" userId="ee1f4201-f850-40ed-98b8-7841fc0018ef" providerId="ADAL" clId="{D947E367-568F-4DED-82F1-C617B3D248FE}" dt="2021-12-09T04:42:03.519" v="698" actId="20577"/>
          <ac:spMkLst>
            <pc:docMk/>
            <pc:sldMk cId="936320160" sldId="258"/>
            <ac:spMk id="3" creationId="{128C818F-8776-1840-A8C9-F6EBB0D7311A}"/>
          </ac:spMkLst>
        </pc:spChg>
      </pc:sldChg>
      <pc:sldChg chg="modSp del mod">
        <pc:chgData name="Leslie Janis" userId="ee1f4201-f850-40ed-98b8-7841fc0018ef" providerId="ADAL" clId="{D947E367-568F-4DED-82F1-C617B3D248FE}" dt="2021-12-08T22:45:03.009" v="44" actId="2696"/>
        <pc:sldMkLst>
          <pc:docMk/>
          <pc:sldMk cId="1180104601" sldId="263"/>
        </pc:sldMkLst>
        <pc:spChg chg="mod">
          <ac:chgData name="Leslie Janis" userId="ee1f4201-f850-40ed-98b8-7841fc0018ef" providerId="ADAL" clId="{D947E367-568F-4DED-82F1-C617B3D248FE}" dt="2021-12-07T22:58:42.927" v="43" actId="20577"/>
          <ac:spMkLst>
            <pc:docMk/>
            <pc:sldMk cId="1180104601" sldId="263"/>
            <ac:spMk id="3" creationId="{CA7A030C-2615-3743-824B-D06266148BCD}"/>
          </ac:spMkLst>
        </pc:spChg>
      </pc:sldChg>
      <pc:sldChg chg="del">
        <pc:chgData name="Leslie Janis" userId="ee1f4201-f850-40ed-98b8-7841fc0018ef" providerId="ADAL" clId="{D947E367-568F-4DED-82F1-C617B3D248FE}" dt="2021-12-08T22:45:36.254" v="46" actId="2696"/>
        <pc:sldMkLst>
          <pc:docMk/>
          <pc:sldMk cId="961461278" sldId="265"/>
        </pc:sldMkLst>
      </pc:sldChg>
      <pc:sldChg chg="del">
        <pc:chgData name="Leslie Janis" userId="ee1f4201-f850-40ed-98b8-7841fc0018ef" providerId="ADAL" clId="{D947E367-568F-4DED-82F1-C617B3D248FE}" dt="2021-12-08T22:47:54.236" v="52" actId="2696"/>
        <pc:sldMkLst>
          <pc:docMk/>
          <pc:sldMk cId="3371706173" sldId="275"/>
        </pc:sldMkLst>
      </pc:sldChg>
      <pc:sldChg chg="ord">
        <pc:chgData name="Leslie Janis" userId="ee1f4201-f850-40ed-98b8-7841fc0018ef" providerId="ADAL" clId="{D947E367-568F-4DED-82F1-C617B3D248FE}" dt="2021-12-08T22:51:45.951" v="66"/>
        <pc:sldMkLst>
          <pc:docMk/>
          <pc:sldMk cId="3110317281" sldId="282"/>
        </pc:sldMkLst>
      </pc:sldChg>
      <pc:sldChg chg="modSp mod ord">
        <pc:chgData name="Leslie Janis" userId="ee1f4201-f850-40ed-98b8-7841fc0018ef" providerId="ADAL" clId="{D947E367-568F-4DED-82F1-C617B3D248FE}" dt="2021-12-12T05:49:02.483" v="1313" actId="255"/>
        <pc:sldMkLst>
          <pc:docMk/>
          <pc:sldMk cId="603891280" sldId="284"/>
        </pc:sldMkLst>
        <pc:spChg chg="mod">
          <ac:chgData name="Leslie Janis" userId="ee1f4201-f850-40ed-98b8-7841fc0018ef" providerId="ADAL" clId="{D947E367-568F-4DED-82F1-C617B3D248FE}" dt="2021-12-12T05:49:02.483" v="1313" actId="255"/>
          <ac:spMkLst>
            <pc:docMk/>
            <pc:sldMk cId="603891280" sldId="284"/>
            <ac:spMk id="10" creationId="{00000000-0000-0000-0000-000000000000}"/>
          </ac:spMkLst>
        </pc:spChg>
      </pc:sldChg>
      <pc:sldChg chg="ord">
        <pc:chgData name="Leslie Janis" userId="ee1f4201-f850-40ed-98b8-7841fc0018ef" providerId="ADAL" clId="{D947E367-568F-4DED-82F1-C617B3D248FE}" dt="2021-12-09T04:48:01.234" v="703"/>
        <pc:sldMkLst>
          <pc:docMk/>
          <pc:sldMk cId="3897586851" sldId="285"/>
        </pc:sldMkLst>
      </pc:sldChg>
      <pc:sldChg chg="del">
        <pc:chgData name="Leslie Janis" userId="ee1f4201-f850-40ed-98b8-7841fc0018ef" providerId="ADAL" clId="{D947E367-568F-4DED-82F1-C617B3D248FE}" dt="2021-12-08T22:48:04.064" v="54" actId="2696"/>
        <pc:sldMkLst>
          <pc:docMk/>
          <pc:sldMk cId="1474895257" sldId="287"/>
        </pc:sldMkLst>
      </pc:sldChg>
      <pc:sldChg chg="del">
        <pc:chgData name="Leslie Janis" userId="ee1f4201-f850-40ed-98b8-7841fc0018ef" providerId="ADAL" clId="{D947E367-568F-4DED-82F1-C617B3D248FE}" dt="2021-12-08T22:47:58.958" v="53" actId="2696"/>
        <pc:sldMkLst>
          <pc:docMk/>
          <pc:sldMk cId="809364285" sldId="288"/>
        </pc:sldMkLst>
      </pc:sldChg>
      <pc:sldChg chg="del ord">
        <pc:chgData name="Leslie Janis" userId="ee1f4201-f850-40ed-98b8-7841fc0018ef" providerId="ADAL" clId="{D947E367-568F-4DED-82F1-C617B3D248FE}" dt="2021-12-13T01:01:48.272" v="2041" actId="2696"/>
        <pc:sldMkLst>
          <pc:docMk/>
          <pc:sldMk cId="1576831209" sldId="289"/>
        </pc:sldMkLst>
      </pc:sldChg>
      <pc:sldChg chg="del">
        <pc:chgData name="Leslie Janis" userId="ee1f4201-f850-40ed-98b8-7841fc0018ef" providerId="ADAL" clId="{D947E367-568F-4DED-82F1-C617B3D248FE}" dt="2021-12-08T22:47:10.637" v="47" actId="2696"/>
        <pc:sldMkLst>
          <pc:docMk/>
          <pc:sldMk cId="32553041" sldId="290"/>
        </pc:sldMkLst>
      </pc:sldChg>
      <pc:sldChg chg="del">
        <pc:chgData name="Leslie Janis" userId="ee1f4201-f850-40ed-98b8-7841fc0018ef" providerId="ADAL" clId="{D947E367-568F-4DED-82F1-C617B3D248FE}" dt="2021-12-09T05:07:21.726" v="966" actId="2696"/>
        <pc:sldMkLst>
          <pc:docMk/>
          <pc:sldMk cId="4156945344" sldId="290"/>
        </pc:sldMkLst>
      </pc:sldChg>
      <pc:sldChg chg="del">
        <pc:chgData name="Leslie Janis" userId="ee1f4201-f850-40ed-98b8-7841fc0018ef" providerId="ADAL" clId="{D947E367-568F-4DED-82F1-C617B3D248FE}" dt="2021-12-08T22:47:13.966" v="48" actId="2696"/>
        <pc:sldMkLst>
          <pc:docMk/>
          <pc:sldMk cId="3957066925" sldId="291"/>
        </pc:sldMkLst>
      </pc:sldChg>
      <pc:sldChg chg="del">
        <pc:chgData name="Leslie Janis" userId="ee1f4201-f850-40ed-98b8-7841fc0018ef" providerId="ADAL" clId="{D947E367-568F-4DED-82F1-C617B3D248FE}" dt="2021-12-08T22:47:40.017" v="50" actId="2696"/>
        <pc:sldMkLst>
          <pc:docMk/>
          <pc:sldMk cId="3883212538" sldId="292"/>
        </pc:sldMkLst>
      </pc:sldChg>
      <pc:sldChg chg="del">
        <pc:chgData name="Leslie Janis" userId="ee1f4201-f850-40ed-98b8-7841fc0018ef" providerId="ADAL" clId="{D947E367-568F-4DED-82F1-C617B3D248FE}" dt="2021-12-08T22:47:45.558" v="51" actId="2696"/>
        <pc:sldMkLst>
          <pc:docMk/>
          <pc:sldMk cId="1009410857" sldId="293"/>
        </pc:sldMkLst>
      </pc:sldChg>
      <pc:sldChg chg="del">
        <pc:chgData name="Leslie Janis" userId="ee1f4201-f850-40ed-98b8-7841fc0018ef" providerId="ADAL" clId="{D947E367-568F-4DED-82F1-C617B3D248FE}" dt="2021-12-08T22:47:36.559" v="49" actId="2696"/>
        <pc:sldMkLst>
          <pc:docMk/>
          <pc:sldMk cId="129319608" sldId="294"/>
        </pc:sldMkLst>
      </pc:sldChg>
      <pc:sldChg chg="del">
        <pc:chgData name="Leslie Janis" userId="ee1f4201-f850-40ed-98b8-7841fc0018ef" providerId="ADAL" clId="{D947E367-568F-4DED-82F1-C617B3D248FE}" dt="2021-12-09T04:47:28.247" v="699" actId="2696"/>
        <pc:sldMkLst>
          <pc:docMk/>
          <pc:sldMk cId="1832294949" sldId="295"/>
        </pc:sldMkLst>
      </pc:sldChg>
      <pc:sldChg chg="del">
        <pc:chgData name="Leslie Janis" userId="ee1f4201-f850-40ed-98b8-7841fc0018ef" providerId="ADAL" clId="{D947E367-568F-4DED-82F1-C617B3D248FE}" dt="2021-12-08T22:48:18.493" v="55" actId="2696"/>
        <pc:sldMkLst>
          <pc:docMk/>
          <pc:sldMk cId="3247158991" sldId="296"/>
        </pc:sldMkLst>
      </pc:sldChg>
      <pc:sldChg chg="del">
        <pc:chgData name="Leslie Janis" userId="ee1f4201-f850-40ed-98b8-7841fc0018ef" providerId="ADAL" clId="{D947E367-568F-4DED-82F1-C617B3D248FE}" dt="2021-12-08T22:48:43.224" v="57" actId="2696"/>
        <pc:sldMkLst>
          <pc:docMk/>
          <pc:sldMk cId="2318464579" sldId="297"/>
        </pc:sldMkLst>
      </pc:sldChg>
      <pc:sldChg chg="del">
        <pc:chgData name="Leslie Janis" userId="ee1f4201-f850-40ed-98b8-7841fc0018ef" providerId="ADAL" clId="{D947E367-568F-4DED-82F1-C617B3D248FE}" dt="2021-12-08T22:48:27.013" v="56" actId="2696"/>
        <pc:sldMkLst>
          <pc:docMk/>
          <pc:sldMk cId="1369135433" sldId="298"/>
        </pc:sldMkLst>
      </pc:sldChg>
      <pc:sldChg chg="modSp mod ord">
        <pc:chgData name="Leslie Janis" userId="ee1f4201-f850-40ed-98b8-7841fc0018ef" providerId="ADAL" clId="{D947E367-568F-4DED-82F1-C617B3D248FE}" dt="2021-12-12T05:54:25.658" v="1357" actId="20577"/>
        <pc:sldMkLst>
          <pc:docMk/>
          <pc:sldMk cId="2005708359" sldId="300"/>
        </pc:sldMkLst>
        <pc:spChg chg="mod">
          <ac:chgData name="Leslie Janis" userId="ee1f4201-f850-40ed-98b8-7841fc0018ef" providerId="ADAL" clId="{D947E367-568F-4DED-82F1-C617B3D248FE}" dt="2021-12-12T05:52:54.872" v="1349" actId="20577"/>
          <ac:spMkLst>
            <pc:docMk/>
            <pc:sldMk cId="2005708359" sldId="300"/>
            <ac:spMk id="2" creationId="{00000000-0000-0000-0000-000000000000}"/>
          </ac:spMkLst>
        </pc:spChg>
        <pc:spChg chg="mod">
          <ac:chgData name="Leslie Janis" userId="ee1f4201-f850-40ed-98b8-7841fc0018ef" providerId="ADAL" clId="{D947E367-568F-4DED-82F1-C617B3D248FE}" dt="2021-12-12T05:54:25.658" v="1357" actId="20577"/>
          <ac:spMkLst>
            <pc:docMk/>
            <pc:sldMk cId="2005708359" sldId="300"/>
            <ac:spMk id="3" creationId="{00000000-0000-0000-0000-000000000000}"/>
          </ac:spMkLst>
        </pc:spChg>
      </pc:sldChg>
      <pc:sldChg chg="del">
        <pc:chgData name="Leslie Janis" userId="ee1f4201-f850-40ed-98b8-7841fc0018ef" providerId="ADAL" clId="{D947E367-568F-4DED-82F1-C617B3D248FE}" dt="2021-12-09T04:48:43.576" v="706" actId="2696"/>
        <pc:sldMkLst>
          <pc:docMk/>
          <pc:sldMk cId="905156726" sldId="301"/>
        </pc:sldMkLst>
      </pc:sldChg>
      <pc:sldChg chg="ord">
        <pc:chgData name="Leslie Janis" userId="ee1f4201-f850-40ed-98b8-7841fc0018ef" providerId="ADAL" clId="{D947E367-568F-4DED-82F1-C617B3D248FE}" dt="2021-12-12T05:54:46.376" v="1361"/>
        <pc:sldMkLst>
          <pc:docMk/>
          <pc:sldMk cId="938214696" sldId="302"/>
        </pc:sldMkLst>
      </pc:sldChg>
      <pc:sldChg chg="del">
        <pc:chgData name="Leslie Janis" userId="ee1f4201-f850-40ed-98b8-7841fc0018ef" providerId="ADAL" clId="{D947E367-568F-4DED-82F1-C617B3D248FE}" dt="2021-12-09T04:48:59.632" v="707" actId="2696"/>
        <pc:sldMkLst>
          <pc:docMk/>
          <pc:sldMk cId="1240000311" sldId="303"/>
        </pc:sldMkLst>
      </pc:sldChg>
      <pc:sldChg chg="modSp add del mod">
        <pc:chgData name="Leslie Janis" userId="ee1f4201-f850-40ed-98b8-7841fc0018ef" providerId="ADAL" clId="{D947E367-568F-4DED-82F1-C617B3D248FE}" dt="2021-12-12T05:57:01.459" v="1386" actId="2696"/>
        <pc:sldMkLst>
          <pc:docMk/>
          <pc:sldMk cId="3727823629" sldId="304"/>
        </pc:sldMkLst>
        <pc:spChg chg="mod">
          <ac:chgData name="Leslie Janis" userId="ee1f4201-f850-40ed-98b8-7841fc0018ef" providerId="ADAL" clId="{D947E367-568F-4DED-82F1-C617B3D248FE}" dt="2021-12-12T05:55:46.421" v="1365" actId="21"/>
          <ac:spMkLst>
            <pc:docMk/>
            <pc:sldMk cId="3727823629" sldId="304"/>
            <ac:spMk id="3" creationId="{00000000-0000-0000-0000-000000000000}"/>
          </ac:spMkLst>
        </pc:spChg>
      </pc:sldChg>
      <pc:sldChg chg="modSp mod">
        <pc:chgData name="Leslie Janis" userId="ee1f4201-f850-40ed-98b8-7841fc0018ef" providerId="ADAL" clId="{D947E367-568F-4DED-82F1-C617B3D248FE}" dt="2021-12-12T06:01:44.727" v="1396" actId="27636"/>
        <pc:sldMkLst>
          <pc:docMk/>
          <pc:sldMk cId="4095511835" sldId="305"/>
        </pc:sldMkLst>
        <pc:spChg chg="mod">
          <ac:chgData name="Leslie Janis" userId="ee1f4201-f850-40ed-98b8-7841fc0018ef" providerId="ADAL" clId="{D947E367-568F-4DED-82F1-C617B3D248FE}" dt="2021-12-12T06:01:44.727" v="1396" actId="27636"/>
          <ac:spMkLst>
            <pc:docMk/>
            <pc:sldMk cId="4095511835" sldId="305"/>
            <ac:spMk id="3" creationId="{00000000-0000-0000-0000-000000000000}"/>
          </ac:spMkLst>
        </pc:spChg>
      </pc:sldChg>
      <pc:sldChg chg="modSp del mod">
        <pc:chgData name="Leslie Janis" userId="ee1f4201-f850-40ed-98b8-7841fc0018ef" providerId="ADAL" clId="{D947E367-568F-4DED-82F1-C617B3D248FE}" dt="2021-12-12T06:01:55.686" v="1397" actId="2696"/>
        <pc:sldMkLst>
          <pc:docMk/>
          <pc:sldMk cId="2903880622" sldId="306"/>
        </pc:sldMkLst>
        <pc:spChg chg="mod">
          <ac:chgData name="Leslie Janis" userId="ee1f4201-f850-40ed-98b8-7841fc0018ef" providerId="ADAL" clId="{D947E367-568F-4DED-82F1-C617B3D248FE}" dt="2021-12-12T05:58:53.427" v="1389" actId="27636"/>
          <ac:spMkLst>
            <pc:docMk/>
            <pc:sldMk cId="2903880622" sldId="306"/>
            <ac:spMk id="3" creationId="{00000000-0000-0000-0000-000000000000}"/>
          </ac:spMkLst>
        </pc:spChg>
      </pc:sldChg>
      <pc:sldChg chg="del">
        <pc:chgData name="Leslie Janis" userId="ee1f4201-f850-40ed-98b8-7841fc0018ef" providerId="ADAL" clId="{D947E367-568F-4DED-82F1-C617B3D248FE}" dt="2021-12-08T22:54:40.212" v="80" actId="2696"/>
        <pc:sldMkLst>
          <pc:docMk/>
          <pc:sldMk cId="3933916712" sldId="307"/>
        </pc:sldMkLst>
      </pc:sldChg>
      <pc:sldChg chg="del">
        <pc:chgData name="Leslie Janis" userId="ee1f4201-f850-40ed-98b8-7841fc0018ef" providerId="ADAL" clId="{D947E367-568F-4DED-82F1-C617B3D248FE}" dt="2021-12-08T22:54:45.162" v="81" actId="2696"/>
        <pc:sldMkLst>
          <pc:docMk/>
          <pc:sldMk cId="3900874051" sldId="308"/>
        </pc:sldMkLst>
      </pc:sldChg>
      <pc:sldChg chg="del">
        <pc:chgData name="Leslie Janis" userId="ee1f4201-f850-40ed-98b8-7841fc0018ef" providerId="ADAL" clId="{D947E367-568F-4DED-82F1-C617B3D248FE}" dt="2021-12-08T22:54:49.392" v="82" actId="2696"/>
        <pc:sldMkLst>
          <pc:docMk/>
          <pc:sldMk cId="4192995407" sldId="309"/>
        </pc:sldMkLst>
      </pc:sldChg>
      <pc:sldChg chg="del">
        <pc:chgData name="Leslie Janis" userId="ee1f4201-f850-40ed-98b8-7841fc0018ef" providerId="ADAL" clId="{D947E367-568F-4DED-82F1-C617B3D248FE}" dt="2021-12-08T22:54:52.549" v="83" actId="2696"/>
        <pc:sldMkLst>
          <pc:docMk/>
          <pc:sldMk cId="697205813" sldId="310"/>
        </pc:sldMkLst>
      </pc:sldChg>
      <pc:sldChg chg="modSp">
        <pc:chgData name="Leslie Janis" userId="ee1f4201-f850-40ed-98b8-7841fc0018ef" providerId="ADAL" clId="{D947E367-568F-4DED-82F1-C617B3D248FE}" dt="2021-12-13T00:47:15.191" v="1720" actId="20577"/>
        <pc:sldMkLst>
          <pc:docMk/>
          <pc:sldMk cId="851657608" sldId="311"/>
        </pc:sldMkLst>
        <pc:spChg chg="mod">
          <ac:chgData name="Leslie Janis" userId="ee1f4201-f850-40ed-98b8-7841fc0018ef" providerId="ADAL" clId="{D947E367-568F-4DED-82F1-C617B3D248FE}" dt="2021-12-13T00:47:15.191" v="1720" actId="20577"/>
          <ac:spMkLst>
            <pc:docMk/>
            <pc:sldMk cId="851657608" sldId="311"/>
            <ac:spMk id="3" creationId="{00000000-0000-0000-0000-000000000000}"/>
          </ac:spMkLst>
        </pc:spChg>
      </pc:sldChg>
      <pc:sldChg chg="del">
        <pc:chgData name="Leslie Janis" userId="ee1f4201-f850-40ed-98b8-7841fc0018ef" providerId="ADAL" clId="{D947E367-568F-4DED-82F1-C617B3D248FE}" dt="2021-12-08T22:54:56.271" v="84" actId="2696"/>
        <pc:sldMkLst>
          <pc:docMk/>
          <pc:sldMk cId="1542272775" sldId="311"/>
        </pc:sldMkLst>
      </pc:sldChg>
      <pc:sldChg chg="addSp delSp modSp mod">
        <pc:chgData name="Leslie Janis" userId="ee1f4201-f850-40ed-98b8-7841fc0018ef" providerId="ADAL" clId="{D947E367-568F-4DED-82F1-C617B3D248FE}" dt="2021-12-12T06:04:40.367" v="1457" actId="255"/>
        <pc:sldMkLst>
          <pc:docMk/>
          <pc:sldMk cId="574582343" sldId="312"/>
        </pc:sldMkLst>
        <pc:spChg chg="mod">
          <ac:chgData name="Leslie Janis" userId="ee1f4201-f850-40ed-98b8-7841fc0018ef" providerId="ADAL" clId="{D947E367-568F-4DED-82F1-C617B3D248FE}" dt="2021-12-12T06:04:40.367" v="1457" actId="255"/>
          <ac:spMkLst>
            <pc:docMk/>
            <pc:sldMk cId="574582343" sldId="312"/>
            <ac:spMk id="3" creationId="{00000000-0000-0000-0000-000000000000}"/>
          </ac:spMkLst>
        </pc:spChg>
        <pc:graphicFrameChg chg="add del modGraphic">
          <ac:chgData name="Leslie Janis" userId="ee1f4201-f850-40ed-98b8-7841fc0018ef" providerId="ADAL" clId="{D947E367-568F-4DED-82F1-C617B3D248FE}" dt="2021-12-09T04:49:15.282" v="709" actId="27309"/>
          <ac:graphicFrameMkLst>
            <pc:docMk/>
            <pc:sldMk cId="574582343" sldId="312"/>
            <ac:graphicFrameMk id="7" creationId="{7CDBBEB0-7A56-4208-BC28-1CD713DB6E8F}"/>
          </ac:graphicFrameMkLst>
        </pc:graphicFrameChg>
      </pc:sldChg>
      <pc:sldChg chg="modSp del mod">
        <pc:chgData name="Leslie Janis" userId="ee1f4201-f850-40ed-98b8-7841fc0018ef" providerId="ADAL" clId="{D947E367-568F-4DED-82F1-C617B3D248FE}" dt="2021-12-12T06:05:27.668" v="1458" actId="2696"/>
        <pc:sldMkLst>
          <pc:docMk/>
          <pc:sldMk cId="3045878958" sldId="313"/>
        </pc:sldMkLst>
        <pc:spChg chg="mod">
          <ac:chgData name="Leslie Janis" userId="ee1f4201-f850-40ed-98b8-7841fc0018ef" providerId="ADAL" clId="{D947E367-568F-4DED-82F1-C617B3D248FE}" dt="2021-12-12T06:03:03.215" v="1401" actId="27636"/>
          <ac:spMkLst>
            <pc:docMk/>
            <pc:sldMk cId="3045878958" sldId="313"/>
            <ac:spMk id="3" creationId="{00000000-0000-0000-0000-000000000000}"/>
          </ac:spMkLst>
        </pc:spChg>
      </pc:sldChg>
      <pc:sldChg chg="del">
        <pc:chgData name="Leslie Janis" userId="ee1f4201-f850-40ed-98b8-7841fc0018ef" providerId="ADAL" clId="{D947E367-568F-4DED-82F1-C617B3D248FE}" dt="2021-12-09T04:49:47.468" v="712" actId="2696"/>
        <pc:sldMkLst>
          <pc:docMk/>
          <pc:sldMk cId="1198327777" sldId="314"/>
        </pc:sldMkLst>
      </pc:sldChg>
      <pc:sldChg chg="del">
        <pc:chgData name="Leslie Janis" userId="ee1f4201-f850-40ed-98b8-7841fc0018ef" providerId="ADAL" clId="{D947E367-568F-4DED-82F1-C617B3D248FE}" dt="2021-12-09T04:49:51.244" v="713" actId="2696"/>
        <pc:sldMkLst>
          <pc:docMk/>
          <pc:sldMk cId="57987214" sldId="315"/>
        </pc:sldMkLst>
      </pc:sldChg>
      <pc:sldChg chg="del">
        <pc:chgData name="Leslie Janis" userId="ee1f4201-f850-40ed-98b8-7841fc0018ef" providerId="ADAL" clId="{D947E367-568F-4DED-82F1-C617B3D248FE}" dt="2021-12-09T04:49:55.252" v="714" actId="2696"/>
        <pc:sldMkLst>
          <pc:docMk/>
          <pc:sldMk cId="2786491953" sldId="316"/>
        </pc:sldMkLst>
      </pc:sldChg>
      <pc:sldChg chg="del">
        <pc:chgData name="Leslie Janis" userId="ee1f4201-f850-40ed-98b8-7841fc0018ef" providerId="ADAL" clId="{D947E367-568F-4DED-82F1-C617B3D248FE}" dt="2021-12-09T04:49:58.536" v="715" actId="2696"/>
        <pc:sldMkLst>
          <pc:docMk/>
          <pc:sldMk cId="1646488287" sldId="317"/>
        </pc:sldMkLst>
      </pc:sldChg>
      <pc:sldChg chg="del">
        <pc:chgData name="Leslie Janis" userId="ee1f4201-f850-40ed-98b8-7841fc0018ef" providerId="ADAL" clId="{D947E367-568F-4DED-82F1-C617B3D248FE}" dt="2021-12-09T04:50:02.212" v="716" actId="2696"/>
        <pc:sldMkLst>
          <pc:docMk/>
          <pc:sldMk cId="2315692895" sldId="318"/>
        </pc:sldMkLst>
      </pc:sldChg>
      <pc:sldChg chg="del">
        <pc:chgData name="Leslie Janis" userId="ee1f4201-f850-40ed-98b8-7841fc0018ef" providerId="ADAL" clId="{D947E367-568F-4DED-82F1-C617B3D248FE}" dt="2021-12-09T04:50:09.944" v="717" actId="2696"/>
        <pc:sldMkLst>
          <pc:docMk/>
          <pc:sldMk cId="1889537412" sldId="319"/>
        </pc:sldMkLst>
      </pc:sldChg>
      <pc:sldChg chg="del">
        <pc:chgData name="Leslie Janis" userId="ee1f4201-f850-40ed-98b8-7841fc0018ef" providerId="ADAL" clId="{D947E367-568F-4DED-82F1-C617B3D248FE}" dt="2021-12-09T04:50:15.405" v="718" actId="2696"/>
        <pc:sldMkLst>
          <pc:docMk/>
          <pc:sldMk cId="3666548985" sldId="320"/>
        </pc:sldMkLst>
      </pc:sldChg>
      <pc:sldChg chg="del">
        <pc:chgData name="Leslie Janis" userId="ee1f4201-f850-40ed-98b8-7841fc0018ef" providerId="ADAL" clId="{D947E367-568F-4DED-82F1-C617B3D248FE}" dt="2021-12-12T06:06:08.502" v="1459" actId="2696"/>
        <pc:sldMkLst>
          <pc:docMk/>
          <pc:sldMk cId="4159056894" sldId="322"/>
        </pc:sldMkLst>
      </pc:sldChg>
      <pc:sldChg chg="del">
        <pc:chgData name="Leslie Janis" userId="ee1f4201-f850-40ed-98b8-7841fc0018ef" providerId="ADAL" clId="{D947E367-568F-4DED-82F1-C617B3D248FE}" dt="2021-12-12T06:06:13.488" v="1460" actId="2696"/>
        <pc:sldMkLst>
          <pc:docMk/>
          <pc:sldMk cId="3537367673" sldId="323"/>
        </pc:sldMkLst>
      </pc:sldChg>
      <pc:sldChg chg="del">
        <pc:chgData name="Leslie Janis" userId="ee1f4201-f850-40ed-98b8-7841fc0018ef" providerId="ADAL" clId="{D947E367-568F-4DED-82F1-C617B3D248FE}" dt="2021-12-09T04:50:53.906" v="721" actId="2696"/>
        <pc:sldMkLst>
          <pc:docMk/>
          <pc:sldMk cId="3029054683" sldId="324"/>
        </pc:sldMkLst>
      </pc:sldChg>
      <pc:sldChg chg="del">
        <pc:chgData name="Leslie Janis" userId="ee1f4201-f850-40ed-98b8-7841fc0018ef" providerId="ADAL" clId="{D947E367-568F-4DED-82F1-C617B3D248FE}" dt="2021-12-09T04:51:43.568" v="722" actId="2696"/>
        <pc:sldMkLst>
          <pc:docMk/>
          <pc:sldMk cId="1830426466" sldId="325"/>
        </pc:sldMkLst>
      </pc:sldChg>
      <pc:sldChg chg="modSp mod">
        <pc:chgData name="Leslie Janis" userId="ee1f4201-f850-40ed-98b8-7841fc0018ef" providerId="ADAL" clId="{D947E367-568F-4DED-82F1-C617B3D248FE}" dt="2021-12-13T00:37:38.389" v="1550" actId="20577"/>
        <pc:sldMkLst>
          <pc:docMk/>
          <pc:sldMk cId="834869068" sldId="328"/>
        </pc:sldMkLst>
        <pc:spChg chg="mod">
          <ac:chgData name="Leslie Janis" userId="ee1f4201-f850-40ed-98b8-7841fc0018ef" providerId="ADAL" clId="{D947E367-568F-4DED-82F1-C617B3D248FE}" dt="2021-12-13T00:37:38.389" v="1550" actId="20577"/>
          <ac:spMkLst>
            <pc:docMk/>
            <pc:sldMk cId="834869068" sldId="328"/>
            <ac:spMk id="3" creationId="{00000000-0000-0000-0000-000000000000}"/>
          </ac:spMkLst>
        </pc:spChg>
      </pc:sldChg>
      <pc:sldChg chg="del">
        <pc:chgData name="Leslie Janis" userId="ee1f4201-f850-40ed-98b8-7841fc0018ef" providerId="ADAL" clId="{D947E367-568F-4DED-82F1-C617B3D248FE}" dt="2021-12-08T22:49:26.615" v="58" actId="2696"/>
        <pc:sldMkLst>
          <pc:docMk/>
          <pc:sldMk cId="2313749600" sldId="329"/>
        </pc:sldMkLst>
      </pc:sldChg>
      <pc:sldChg chg="modSp mod">
        <pc:chgData name="Leslie Janis" userId="ee1f4201-f850-40ed-98b8-7841fc0018ef" providerId="ADAL" clId="{D947E367-568F-4DED-82F1-C617B3D248FE}" dt="2021-12-13T00:38:03.892" v="1560" actId="20577"/>
        <pc:sldMkLst>
          <pc:docMk/>
          <pc:sldMk cId="1268053644" sldId="330"/>
        </pc:sldMkLst>
        <pc:spChg chg="mod">
          <ac:chgData name="Leslie Janis" userId="ee1f4201-f850-40ed-98b8-7841fc0018ef" providerId="ADAL" clId="{D947E367-568F-4DED-82F1-C617B3D248FE}" dt="2021-12-13T00:38:03.892" v="1560" actId="20577"/>
          <ac:spMkLst>
            <pc:docMk/>
            <pc:sldMk cId="1268053644" sldId="330"/>
            <ac:spMk id="3" creationId="{00000000-0000-0000-0000-000000000000}"/>
          </ac:spMkLst>
        </pc:spChg>
      </pc:sldChg>
      <pc:sldChg chg="addSp delSp modSp mod">
        <pc:chgData name="Leslie Janis" userId="ee1f4201-f850-40ed-98b8-7841fc0018ef" providerId="ADAL" clId="{D947E367-568F-4DED-82F1-C617B3D248FE}" dt="2021-12-13T00:45:20.777" v="1699" actId="14100"/>
        <pc:sldMkLst>
          <pc:docMk/>
          <pc:sldMk cId="748474973" sldId="331"/>
        </pc:sldMkLst>
        <pc:spChg chg="mod">
          <ac:chgData name="Leslie Janis" userId="ee1f4201-f850-40ed-98b8-7841fc0018ef" providerId="ADAL" clId="{D947E367-568F-4DED-82F1-C617B3D248FE}" dt="2021-12-13T00:45:02.688" v="1698" actId="20577"/>
          <ac:spMkLst>
            <pc:docMk/>
            <pc:sldMk cId="748474973" sldId="331"/>
            <ac:spMk id="2" creationId="{00000000-0000-0000-0000-000000000000}"/>
          </ac:spMkLst>
        </pc:spChg>
        <pc:spChg chg="add mod">
          <ac:chgData name="Leslie Janis" userId="ee1f4201-f850-40ed-98b8-7841fc0018ef" providerId="ADAL" clId="{D947E367-568F-4DED-82F1-C617B3D248FE}" dt="2021-12-13T00:45:20.777" v="1699" actId="14100"/>
          <ac:spMkLst>
            <pc:docMk/>
            <pc:sldMk cId="748474973" sldId="331"/>
            <ac:spMk id="6" creationId="{1CFEA5DB-FA0E-40E3-9218-611C92CEBF64}"/>
          </ac:spMkLst>
        </pc:spChg>
        <pc:picChg chg="del mod">
          <ac:chgData name="Leslie Janis" userId="ee1f4201-f850-40ed-98b8-7841fc0018ef" providerId="ADAL" clId="{D947E367-568F-4DED-82F1-C617B3D248FE}" dt="2021-12-13T00:43:26.658" v="1561" actId="478"/>
          <ac:picMkLst>
            <pc:docMk/>
            <pc:sldMk cId="748474973" sldId="331"/>
            <ac:picMk id="7" creationId="{00000000-0000-0000-0000-000000000000}"/>
          </ac:picMkLst>
        </pc:picChg>
      </pc:sldChg>
      <pc:sldChg chg="del ord">
        <pc:chgData name="Leslie Janis" userId="ee1f4201-f850-40ed-98b8-7841fc0018ef" providerId="ADAL" clId="{D947E367-568F-4DED-82F1-C617B3D248FE}" dt="2021-12-13T01:01:44.515" v="2040" actId="2696"/>
        <pc:sldMkLst>
          <pc:docMk/>
          <pc:sldMk cId="453229005" sldId="333"/>
        </pc:sldMkLst>
      </pc:sldChg>
      <pc:sldChg chg="del ord">
        <pc:chgData name="Leslie Janis" userId="ee1f4201-f850-40ed-98b8-7841fc0018ef" providerId="ADAL" clId="{D947E367-568F-4DED-82F1-C617B3D248FE}" dt="2021-12-13T01:01:40.129" v="2039" actId="2696"/>
        <pc:sldMkLst>
          <pc:docMk/>
          <pc:sldMk cId="1872220438" sldId="334"/>
        </pc:sldMkLst>
      </pc:sldChg>
      <pc:sldChg chg="ord">
        <pc:chgData name="Leslie Janis" userId="ee1f4201-f850-40ed-98b8-7841fc0018ef" providerId="ADAL" clId="{D947E367-568F-4DED-82F1-C617B3D248FE}" dt="2021-12-09T04:52:44.002" v="726"/>
        <pc:sldMkLst>
          <pc:docMk/>
          <pc:sldMk cId="1363648408" sldId="335"/>
        </pc:sldMkLst>
      </pc:sldChg>
      <pc:sldChg chg="del">
        <pc:chgData name="Leslie Janis" userId="ee1f4201-f850-40ed-98b8-7841fc0018ef" providerId="ADAL" clId="{D947E367-568F-4DED-82F1-C617B3D248FE}" dt="2021-12-08T22:45:09.458" v="45" actId="2696"/>
        <pc:sldMkLst>
          <pc:docMk/>
          <pc:sldMk cId="1749843786" sldId="337"/>
        </pc:sldMkLst>
      </pc:sldChg>
      <pc:sldChg chg="modSp add mod ord">
        <pc:chgData name="Leslie Janis" userId="ee1f4201-f850-40ed-98b8-7841fc0018ef" providerId="ADAL" clId="{D947E367-568F-4DED-82F1-C617B3D248FE}" dt="2021-12-13T00:58:00.576" v="2034" actId="14100"/>
        <pc:sldMkLst>
          <pc:docMk/>
          <pc:sldMk cId="4008195581" sldId="337"/>
        </pc:sldMkLst>
        <pc:spChg chg="mod">
          <ac:chgData name="Leslie Janis" userId="ee1f4201-f850-40ed-98b8-7841fc0018ef" providerId="ADAL" clId="{D947E367-568F-4DED-82F1-C617B3D248FE}" dt="2021-12-09T01:50:38.215" v="163" actId="20577"/>
          <ac:spMkLst>
            <pc:docMk/>
            <pc:sldMk cId="4008195581" sldId="337"/>
            <ac:spMk id="2" creationId="{00000000-0000-0000-0000-000000000000}"/>
          </ac:spMkLst>
        </pc:spChg>
        <pc:spChg chg="mod">
          <ac:chgData name="Leslie Janis" userId="ee1f4201-f850-40ed-98b8-7841fc0018ef" providerId="ADAL" clId="{D947E367-568F-4DED-82F1-C617B3D248FE}" dt="2021-12-13T00:58:00.576" v="2034" actId="14100"/>
          <ac:spMkLst>
            <pc:docMk/>
            <pc:sldMk cId="4008195581" sldId="337"/>
            <ac:spMk id="3" creationId="{00000000-0000-0000-0000-000000000000}"/>
          </ac:spMkLst>
        </pc:spChg>
      </pc:sldChg>
      <pc:sldChg chg="modSp add mod">
        <pc:chgData name="Leslie Janis" userId="ee1f4201-f850-40ed-98b8-7841fc0018ef" providerId="ADAL" clId="{D947E367-568F-4DED-82F1-C617B3D248FE}" dt="2021-12-13T00:57:19.159" v="2030" actId="20577"/>
        <pc:sldMkLst>
          <pc:docMk/>
          <pc:sldMk cId="1160467247" sldId="338"/>
        </pc:sldMkLst>
        <pc:spChg chg="mod">
          <ac:chgData name="Leslie Janis" userId="ee1f4201-f850-40ed-98b8-7841fc0018ef" providerId="ADAL" clId="{D947E367-568F-4DED-82F1-C617B3D248FE}" dt="2021-12-09T01:52:03.640" v="175" actId="20577"/>
          <ac:spMkLst>
            <pc:docMk/>
            <pc:sldMk cId="1160467247" sldId="338"/>
            <ac:spMk id="2" creationId="{00000000-0000-0000-0000-000000000000}"/>
          </ac:spMkLst>
        </pc:spChg>
        <pc:spChg chg="mod">
          <ac:chgData name="Leslie Janis" userId="ee1f4201-f850-40ed-98b8-7841fc0018ef" providerId="ADAL" clId="{D947E367-568F-4DED-82F1-C617B3D248FE}" dt="2021-12-13T00:57:19.159" v="2030" actId="20577"/>
          <ac:spMkLst>
            <pc:docMk/>
            <pc:sldMk cId="1160467247" sldId="338"/>
            <ac:spMk id="3" creationId="{00000000-0000-0000-0000-000000000000}"/>
          </ac:spMkLst>
        </pc:spChg>
      </pc:sldChg>
      <pc:sldChg chg="modSp add del mod">
        <pc:chgData name="Leslie Janis" userId="ee1f4201-f850-40ed-98b8-7841fc0018ef" providerId="ADAL" clId="{D947E367-568F-4DED-82F1-C617B3D248FE}" dt="2021-12-13T00:57:28.165" v="2031" actId="47"/>
        <pc:sldMkLst>
          <pc:docMk/>
          <pc:sldMk cId="708723120" sldId="339"/>
        </pc:sldMkLst>
        <pc:spChg chg="mod">
          <ac:chgData name="Leslie Janis" userId="ee1f4201-f850-40ed-98b8-7841fc0018ef" providerId="ADAL" clId="{D947E367-568F-4DED-82F1-C617B3D248FE}" dt="2021-12-13T00:57:09.356" v="2025" actId="21"/>
          <ac:spMkLst>
            <pc:docMk/>
            <pc:sldMk cId="708723120" sldId="339"/>
            <ac:spMk id="3" creationId="{00000000-0000-0000-0000-000000000000}"/>
          </ac:spMkLst>
        </pc:spChg>
      </pc:sldChg>
      <pc:sldChg chg="add">
        <pc:chgData name="Leslie Janis" userId="ee1f4201-f850-40ed-98b8-7841fc0018ef" providerId="ADAL" clId="{D947E367-568F-4DED-82F1-C617B3D248FE}" dt="2021-12-09T02:00:47.005" v="303"/>
        <pc:sldMkLst>
          <pc:docMk/>
          <pc:sldMk cId="3626442007" sldId="340"/>
        </pc:sldMkLst>
      </pc:sldChg>
      <pc:sldChg chg="modSp mod ord">
        <pc:chgData name="Leslie Janis" userId="ee1f4201-f850-40ed-98b8-7841fc0018ef" providerId="ADAL" clId="{D947E367-568F-4DED-82F1-C617B3D248FE}" dt="2021-12-09T05:06:35.294" v="965" actId="1076"/>
        <pc:sldMkLst>
          <pc:docMk/>
          <pc:sldMk cId="3835522737" sldId="341"/>
        </pc:sldMkLst>
        <pc:spChg chg="mod">
          <ac:chgData name="Leslie Janis" userId="ee1f4201-f850-40ed-98b8-7841fc0018ef" providerId="ADAL" clId="{D947E367-568F-4DED-82F1-C617B3D248FE}" dt="2021-12-09T05:06:35.294" v="965" actId="1076"/>
          <ac:spMkLst>
            <pc:docMk/>
            <pc:sldMk cId="3835522737" sldId="341"/>
            <ac:spMk id="2" creationId="{00000000-0000-0000-0000-000000000000}"/>
          </ac:spMkLst>
        </pc:spChg>
        <pc:spChg chg="mod">
          <ac:chgData name="Leslie Janis" userId="ee1f4201-f850-40ed-98b8-7841fc0018ef" providerId="ADAL" clId="{D947E367-568F-4DED-82F1-C617B3D248FE}" dt="2021-12-09T05:05:29.246" v="925" actId="20577"/>
          <ac:spMkLst>
            <pc:docMk/>
            <pc:sldMk cId="3835522737" sldId="341"/>
            <ac:spMk id="3" creationId="{128C818F-8776-1840-A8C9-F6EBB0D7311A}"/>
          </ac:spMkLst>
        </pc:spChg>
      </pc:sldChg>
      <pc:sldChg chg="modSp add mod ord">
        <pc:chgData name="Leslie Janis" userId="ee1f4201-f850-40ed-98b8-7841fc0018ef" providerId="ADAL" clId="{D947E367-568F-4DED-82F1-C617B3D248FE}" dt="2021-12-09T02:04:33.545" v="426" actId="20577"/>
        <pc:sldMkLst>
          <pc:docMk/>
          <pc:sldMk cId="2454316956" sldId="342"/>
        </pc:sldMkLst>
        <pc:spChg chg="mod">
          <ac:chgData name="Leslie Janis" userId="ee1f4201-f850-40ed-98b8-7841fc0018ef" providerId="ADAL" clId="{D947E367-568F-4DED-82F1-C617B3D248FE}" dt="2021-12-09T02:04:33.545" v="426" actId="20577"/>
          <ac:spMkLst>
            <pc:docMk/>
            <pc:sldMk cId="2454316956" sldId="342"/>
            <ac:spMk id="3" creationId="{128C818F-8776-1840-A8C9-F6EBB0D7311A}"/>
          </ac:spMkLst>
        </pc:spChg>
      </pc:sldChg>
      <pc:sldChg chg="modSp mod">
        <pc:chgData name="Leslie Janis" userId="ee1f4201-f850-40ed-98b8-7841fc0018ef" providerId="ADAL" clId="{D947E367-568F-4DED-82F1-C617B3D248FE}" dt="2021-12-09T03:54:18.722" v="651" actId="207"/>
        <pc:sldMkLst>
          <pc:docMk/>
          <pc:sldMk cId="2784448337" sldId="344"/>
        </pc:sldMkLst>
        <pc:spChg chg="mod">
          <ac:chgData name="Leslie Janis" userId="ee1f4201-f850-40ed-98b8-7841fc0018ef" providerId="ADAL" clId="{D947E367-568F-4DED-82F1-C617B3D248FE}" dt="2021-12-09T03:54:18.722" v="651" actId="207"/>
          <ac:spMkLst>
            <pc:docMk/>
            <pc:sldMk cId="2784448337" sldId="344"/>
            <ac:spMk id="3" creationId="{00000000-0000-0000-0000-000000000000}"/>
          </ac:spMkLst>
        </pc:spChg>
      </pc:sldChg>
      <pc:sldChg chg="add del">
        <pc:chgData name="Leslie Janis" userId="ee1f4201-f850-40ed-98b8-7841fc0018ef" providerId="ADAL" clId="{D947E367-568F-4DED-82F1-C617B3D248FE}" dt="2021-12-09T02:14:59.743" v="428" actId="2696"/>
        <pc:sldMkLst>
          <pc:docMk/>
          <pc:sldMk cId="3257562309" sldId="345"/>
        </pc:sldMkLst>
      </pc:sldChg>
      <pc:sldChg chg="modSp mod">
        <pc:chgData name="Leslie Janis" userId="ee1f4201-f850-40ed-98b8-7841fc0018ef" providerId="ADAL" clId="{D947E367-568F-4DED-82F1-C617B3D248FE}" dt="2021-12-09T03:48:15.489" v="650" actId="5793"/>
        <pc:sldMkLst>
          <pc:docMk/>
          <pc:sldMk cId="3970239962" sldId="346"/>
        </pc:sldMkLst>
        <pc:spChg chg="mod">
          <ac:chgData name="Leslie Janis" userId="ee1f4201-f850-40ed-98b8-7841fc0018ef" providerId="ADAL" clId="{D947E367-568F-4DED-82F1-C617B3D248FE}" dt="2021-12-09T03:44:03.488" v="629" actId="20577"/>
          <ac:spMkLst>
            <pc:docMk/>
            <pc:sldMk cId="3970239962" sldId="346"/>
            <ac:spMk id="2" creationId="{00000000-0000-0000-0000-000000000000}"/>
          </ac:spMkLst>
        </pc:spChg>
        <pc:spChg chg="mod">
          <ac:chgData name="Leslie Janis" userId="ee1f4201-f850-40ed-98b8-7841fc0018ef" providerId="ADAL" clId="{D947E367-568F-4DED-82F1-C617B3D248FE}" dt="2021-12-09T03:48:15.489" v="650" actId="5793"/>
          <ac:spMkLst>
            <pc:docMk/>
            <pc:sldMk cId="3970239962" sldId="346"/>
            <ac:spMk id="3" creationId="{00000000-0000-0000-0000-000000000000}"/>
          </ac:spMkLst>
        </pc:spChg>
      </pc:sldChg>
      <pc:sldChg chg="del ord">
        <pc:chgData name="Leslie Janis" userId="ee1f4201-f850-40ed-98b8-7841fc0018ef" providerId="ADAL" clId="{D947E367-568F-4DED-82F1-C617B3D248FE}" dt="2021-12-13T01:01:14.341" v="2038" actId="2696"/>
        <pc:sldMkLst>
          <pc:docMk/>
          <pc:sldMk cId="2282835364" sldId="350"/>
        </pc:sldMkLst>
      </pc:sldChg>
      <pc:sldChg chg="del">
        <pc:chgData name="Leslie Janis" userId="ee1f4201-f850-40ed-98b8-7841fc0018ef" providerId="ADAL" clId="{D947E367-568F-4DED-82F1-C617B3D248FE}" dt="2021-12-09T05:09:57.251" v="967" actId="2696"/>
        <pc:sldMkLst>
          <pc:docMk/>
          <pc:sldMk cId="3674238475" sldId="356"/>
        </pc:sldMkLst>
      </pc:sldChg>
      <pc:sldChg chg="del">
        <pc:chgData name="Leslie Janis" userId="ee1f4201-f850-40ed-98b8-7841fc0018ef" providerId="ADAL" clId="{D947E367-568F-4DED-82F1-C617B3D248FE}" dt="2021-12-13T01:01:09.945" v="2037" actId="2696"/>
        <pc:sldMkLst>
          <pc:docMk/>
          <pc:sldMk cId="1085920513" sldId="360"/>
        </pc:sldMkLst>
      </pc:sldChg>
      <pc:sldChg chg="add">
        <pc:chgData name="Leslie Janis" userId="ee1f4201-f850-40ed-98b8-7841fc0018ef" providerId="ADAL" clId="{D947E367-568F-4DED-82F1-C617B3D248FE}" dt="2021-12-09T04:41:31.955" v="652" actId="2890"/>
        <pc:sldMkLst>
          <pc:docMk/>
          <pc:sldMk cId="3518589528" sldId="370"/>
        </pc:sldMkLst>
      </pc:sldChg>
      <pc:sldChg chg="modSp modAnim">
        <pc:chgData name="Leslie Janis" userId="ee1f4201-f850-40ed-98b8-7841fc0018ef" providerId="ADAL" clId="{D947E367-568F-4DED-82F1-C617B3D248FE}" dt="2021-12-13T00:49:39.825" v="1724" actId="20577"/>
        <pc:sldMkLst>
          <pc:docMk/>
          <pc:sldMk cId="3491695279" sldId="375"/>
        </pc:sldMkLst>
        <pc:spChg chg="mod">
          <ac:chgData name="Leslie Janis" userId="ee1f4201-f850-40ed-98b8-7841fc0018ef" providerId="ADAL" clId="{D947E367-568F-4DED-82F1-C617B3D248FE}" dt="2021-12-13T00:49:39.825" v="1724" actId="20577"/>
          <ac:spMkLst>
            <pc:docMk/>
            <pc:sldMk cId="3491695279" sldId="375"/>
            <ac:spMk id="3" creationId="{00000000-0000-0000-0000-000000000000}"/>
          </ac:spMkLst>
        </pc:spChg>
      </pc:sldChg>
      <pc:sldChg chg="modSp">
        <pc:chgData name="Leslie Janis" userId="ee1f4201-f850-40ed-98b8-7841fc0018ef" providerId="ADAL" clId="{D947E367-568F-4DED-82F1-C617B3D248FE}" dt="2021-12-13T00:50:45.235" v="1764" actId="20577"/>
        <pc:sldMkLst>
          <pc:docMk/>
          <pc:sldMk cId="1116046628" sldId="376"/>
        </pc:sldMkLst>
        <pc:spChg chg="mod">
          <ac:chgData name="Leslie Janis" userId="ee1f4201-f850-40ed-98b8-7841fc0018ef" providerId="ADAL" clId="{D947E367-568F-4DED-82F1-C617B3D248FE}" dt="2021-12-13T00:50:45.235" v="1764" actId="20577"/>
          <ac:spMkLst>
            <pc:docMk/>
            <pc:sldMk cId="1116046628" sldId="376"/>
            <ac:spMk id="3" creationId="{00000000-0000-0000-0000-000000000000}"/>
          </ac:spMkLst>
        </pc:spChg>
      </pc:sldChg>
      <pc:sldChg chg="modSp mod ord">
        <pc:chgData name="Leslie Janis" userId="ee1f4201-f850-40ed-98b8-7841fc0018ef" providerId="ADAL" clId="{D947E367-568F-4DED-82F1-C617B3D248FE}" dt="2021-12-12T05:43:22.666" v="1055" actId="14100"/>
        <pc:sldMkLst>
          <pc:docMk/>
          <pc:sldMk cId="3698532352" sldId="377"/>
        </pc:sldMkLst>
        <pc:spChg chg="mod">
          <ac:chgData name="Leslie Janis" userId="ee1f4201-f850-40ed-98b8-7841fc0018ef" providerId="ADAL" clId="{D947E367-568F-4DED-82F1-C617B3D248FE}" dt="2021-12-12T05:41:32.792" v="1050" actId="207"/>
          <ac:spMkLst>
            <pc:docMk/>
            <pc:sldMk cId="3698532352" sldId="377"/>
            <ac:spMk id="2" creationId="{00000000-0000-0000-0000-000000000000}"/>
          </ac:spMkLst>
        </pc:spChg>
        <pc:spChg chg="mod">
          <ac:chgData name="Leslie Janis" userId="ee1f4201-f850-40ed-98b8-7841fc0018ef" providerId="ADAL" clId="{D947E367-568F-4DED-82F1-C617B3D248FE}" dt="2021-12-12T05:43:22.666" v="1055" actId="14100"/>
          <ac:spMkLst>
            <pc:docMk/>
            <pc:sldMk cId="3698532352" sldId="377"/>
            <ac:spMk id="3" creationId="{00000000-0000-0000-0000-000000000000}"/>
          </ac:spMkLst>
        </pc:spChg>
        <pc:spChg chg="mod">
          <ac:chgData name="Leslie Janis" userId="ee1f4201-f850-40ed-98b8-7841fc0018ef" providerId="ADAL" clId="{D947E367-568F-4DED-82F1-C617B3D248FE}" dt="2021-12-12T05:40:12.932" v="1004" actId="20577"/>
          <ac:spMkLst>
            <pc:docMk/>
            <pc:sldMk cId="3698532352" sldId="377"/>
            <ac:spMk id="4" creationId="{00000000-0000-0000-0000-000000000000}"/>
          </ac:spMkLst>
        </pc:spChg>
      </pc:sldChg>
      <pc:sldChg chg="add ord">
        <pc:chgData name="Leslie Janis" userId="ee1f4201-f850-40ed-98b8-7841fc0018ef" providerId="ADAL" clId="{D947E367-568F-4DED-82F1-C617B3D248FE}" dt="2021-12-09T04:59:23.328" v="737"/>
        <pc:sldMkLst>
          <pc:docMk/>
          <pc:sldMk cId="3117709855" sldId="378"/>
        </pc:sldMkLst>
      </pc:sldChg>
      <pc:sldChg chg="add">
        <pc:chgData name="Leslie Janis" userId="ee1f4201-f850-40ed-98b8-7841fc0018ef" providerId="ADAL" clId="{D947E367-568F-4DED-82F1-C617B3D248FE}" dt="2021-12-09T05:02:50.279" v="740" actId="2890"/>
        <pc:sldMkLst>
          <pc:docMk/>
          <pc:sldMk cId="2013122367" sldId="37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A3698B-7DD6-C74D-BB93-757F14B7B698}" type="datetimeFigureOut">
              <a:rPr lang="en-US" smtClean="0"/>
              <a:t>9/8/2022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1936F9-C00C-D84D-AB08-223138E554E6}" type="slidenum">
              <a:rPr lang="en-US" smtClean="0"/>
              <a:t>‹#›</a:t>
            </a:fld>
            <a:endParaRPr lang="en-US"/>
          </a:p>
        </p:txBody>
      </p:sp>
    </p:spTree>
    <p:extLst>
      <p:ext uri="{BB962C8B-B14F-4D97-AF65-F5344CB8AC3E}">
        <p14:creationId xmlns:p14="http://schemas.microsoft.com/office/powerpoint/2010/main" val="29429773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359EE-294F-5142-B179-A780F91CEAEC}"/>
              </a:ext>
            </a:extLst>
          </p:cNvPr>
          <p:cNvSpPr>
            <a:spLocks noGrp="1"/>
          </p:cNvSpPr>
          <p:nvPr>
            <p:ph type="ctrTitle"/>
          </p:nvPr>
        </p:nvSpPr>
        <p:spPr>
          <a:xfrm>
            <a:off x="371061" y="1122363"/>
            <a:ext cx="5615404" cy="2387600"/>
          </a:xfrm>
        </p:spPr>
        <p:txBody>
          <a:bodyPr anchor="b">
            <a:normAutofit/>
          </a:bodyPr>
          <a:lstStyle>
            <a:lvl1pPr algn="l">
              <a:defRPr sz="4800">
                <a:solidFill>
                  <a:schemeClr val="tx1"/>
                </a:solidFill>
              </a:defRPr>
            </a:lvl1pPr>
          </a:lstStyle>
          <a:p>
            <a:r>
              <a:rPr lang="en-US" dirty="0"/>
              <a:t>Click to edit Master title style</a:t>
            </a:r>
          </a:p>
        </p:txBody>
      </p:sp>
      <p:sp>
        <p:nvSpPr>
          <p:cNvPr id="3" name="Subtitle 2">
            <a:extLst>
              <a:ext uri="{FF2B5EF4-FFF2-40B4-BE49-F238E27FC236}">
                <a16:creationId xmlns:a16="http://schemas.microsoft.com/office/drawing/2014/main" id="{C1A0FF55-98F7-B84C-8122-C80CA3CB706D}"/>
              </a:ext>
            </a:extLst>
          </p:cNvPr>
          <p:cNvSpPr>
            <a:spLocks noGrp="1"/>
          </p:cNvSpPr>
          <p:nvPr>
            <p:ph type="subTitle" idx="1"/>
          </p:nvPr>
        </p:nvSpPr>
        <p:spPr>
          <a:xfrm>
            <a:off x="371061" y="3602038"/>
            <a:ext cx="5615404" cy="1030288"/>
          </a:xfrm>
        </p:spPr>
        <p:txBody>
          <a:bodyPr/>
          <a:lstStyle>
            <a:lvl1pPr marL="0" indent="0" algn="l">
              <a:buNone/>
              <a:defRPr sz="24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7" name="Picture 6" descr="A close up of Oklahoma logo">
            <a:extLst>
              <a:ext uri="{FF2B5EF4-FFF2-40B4-BE49-F238E27FC236}">
                <a16:creationId xmlns:a16="http://schemas.microsoft.com/office/drawing/2014/main" id="{6E62C43A-E14D-3743-8E01-DD920738F73F}"/>
              </a:ext>
            </a:extLst>
          </p:cNvPr>
          <p:cNvPicPr>
            <a:picLocks noChangeAspect="1"/>
          </p:cNvPicPr>
          <p:nvPr userDrawn="1"/>
        </p:nvPicPr>
        <p:blipFill rotWithShape="1">
          <a:blip r:embed="rId2"/>
          <a:srcRect t="14013" r="15473"/>
          <a:stretch/>
        </p:blipFill>
        <p:spPr>
          <a:xfrm>
            <a:off x="5986465" y="-1"/>
            <a:ext cx="6205535" cy="6312796"/>
          </a:xfrm>
          <a:prstGeom prst="rect">
            <a:avLst/>
          </a:prstGeom>
        </p:spPr>
      </p:pic>
      <p:pic>
        <p:nvPicPr>
          <p:cNvPr id="9" name="Graphic 8" descr="Oklahoma Education Logo">
            <a:extLst>
              <a:ext uri="{FF2B5EF4-FFF2-40B4-BE49-F238E27FC236}">
                <a16:creationId xmlns:a16="http://schemas.microsoft.com/office/drawing/2014/main" id="{20708623-E9FD-E347-AF22-4E9CEE4F253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71061" y="5335408"/>
            <a:ext cx="3048000" cy="977387"/>
          </a:xfrm>
          <a:prstGeom prst="rect">
            <a:avLst/>
          </a:prstGeom>
        </p:spPr>
      </p:pic>
    </p:spTree>
    <p:extLst>
      <p:ext uri="{BB962C8B-B14F-4D97-AF65-F5344CB8AC3E}">
        <p14:creationId xmlns:p14="http://schemas.microsoft.com/office/powerpoint/2010/main" val="3092039578"/>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AAE73-E9A5-6144-8995-5F50699A2C38}"/>
              </a:ext>
            </a:extLst>
          </p:cNvPr>
          <p:cNvSpPr>
            <a:spLocks noGrp="1"/>
          </p:cNvSpPr>
          <p:nvPr>
            <p:ph type="title"/>
          </p:nvPr>
        </p:nvSpPr>
        <p:spPr>
          <a:xfrm>
            <a:off x="294199" y="365125"/>
            <a:ext cx="11603603" cy="13255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91F1C73F-2FB0-A047-9EC7-4381D77F696E}"/>
              </a:ext>
            </a:extLst>
          </p:cNvPr>
          <p:cNvSpPr>
            <a:spLocks noGrp="1"/>
          </p:cNvSpPr>
          <p:nvPr>
            <p:ph idx="1"/>
          </p:nvPr>
        </p:nvSpPr>
        <p:spPr>
          <a:xfrm>
            <a:off x="294199" y="1825625"/>
            <a:ext cx="11603603" cy="4351338"/>
          </a:xfrm>
        </p:spPr>
        <p:txBody>
          <a:bodyPr/>
          <a:lstStyle>
            <a:lvl1pPr>
              <a:lnSpc>
                <a:spcPct val="100000"/>
              </a:lnSpc>
              <a:spcBef>
                <a:spcPts val="1200"/>
              </a:spcBef>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4">
            <a:extLst>
              <a:ext uri="{FF2B5EF4-FFF2-40B4-BE49-F238E27FC236}">
                <a16:creationId xmlns:a16="http://schemas.microsoft.com/office/drawing/2014/main" id="{474ACF32-9165-4B72-B309-AD8AA47D10A7}"/>
              </a:ext>
            </a:extLst>
          </p:cNvPr>
          <p:cNvSpPr>
            <a:spLocks noGrp="1"/>
          </p:cNvSpPr>
          <p:nvPr>
            <p:ph type="ftr" sz="quarter" idx="11"/>
          </p:nvPr>
        </p:nvSpPr>
        <p:spPr>
          <a:xfrm>
            <a:off x="513829" y="6363318"/>
            <a:ext cx="5966098" cy="365125"/>
          </a:xfrm>
        </p:spPr>
        <p:txBody>
          <a:bodyPr/>
          <a:lstStyle/>
          <a:p>
            <a:r>
              <a:rPr lang="en-US"/>
              <a:t>Presentation Title</a:t>
            </a:r>
            <a:endParaRPr lang="en-US" dirty="0"/>
          </a:p>
        </p:txBody>
      </p:sp>
      <p:sp>
        <p:nvSpPr>
          <p:cNvPr id="11" name="Slide Number Placeholder 5">
            <a:extLst>
              <a:ext uri="{FF2B5EF4-FFF2-40B4-BE49-F238E27FC236}">
                <a16:creationId xmlns:a16="http://schemas.microsoft.com/office/drawing/2014/main" id="{EAB5E8BA-76CD-4F0F-96BA-FFCD273BFC6C}"/>
              </a:ext>
            </a:extLst>
          </p:cNvPr>
          <p:cNvSpPr>
            <a:spLocks noGrp="1"/>
          </p:cNvSpPr>
          <p:nvPr>
            <p:ph type="sldNum" sz="quarter" idx="12"/>
          </p:nvPr>
        </p:nvSpPr>
        <p:spPr>
          <a:xfrm>
            <a:off x="0" y="6363318"/>
            <a:ext cx="516468" cy="365125"/>
          </a:xfrm>
        </p:spPr>
        <p:txBody>
          <a:bodyPr/>
          <a:lstStyle>
            <a:lvl1pPr algn="r">
              <a:defRPr/>
            </a:lvl1pPr>
          </a:lstStyle>
          <a:p>
            <a:fld id="{D5CA4161-6EC3-4748-B7F3-82EA64CE3DD4}" type="slidenum">
              <a:rPr lang="en-US" smtClean="0"/>
              <a:pPr/>
              <a:t>‹#›</a:t>
            </a:fld>
            <a:endParaRPr lang="en-US" dirty="0"/>
          </a:p>
        </p:txBody>
      </p:sp>
      <p:pic>
        <p:nvPicPr>
          <p:cNvPr id="12" name="Graphic 11" descr="Oklahoma Education Logo">
            <a:extLst>
              <a:ext uri="{FF2B5EF4-FFF2-40B4-BE49-F238E27FC236}">
                <a16:creationId xmlns:a16="http://schemas.microsoft.com/office/drawing/2014/main" id="{7AFBE82D-605B-43E7-8FCD-D2EF9781950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471868" y="6246549"/>
            <a:ext cx="1502796" cy="481894"/>
          </a:xfrm>
          <a:prstGeom prst="rect">
            <a:avLst/>
          </a:prstGeom>
        </p:spPr>
      </p:pic>
      <p:cxnSp>
        <p:nvCxnSpPr>
          <p:cNvPr id="13" name="Straight Connector 12">
            <a:extLst>
              <a:ext uri="{FF2B5EF4-FFF2-40B4-BE49-F238E27FC236}">
                <a16:creationId xmlns:a16="http://schemas.microsoft.com/office/drawing/2014/main" id="{3A72ED25-FE48-43E6-BA16-3FF915DD87B4}"/>
              </a:ext>
              <a:ext uri="{C183D7F6-B498-43B3-948B-1728B52AA6E4}">
                <adec:decorative xmlns:adec="http://schemas.microsoft.com/office/drawing/2017/decorative" val="1"/>
              </a:ext>
            </a:extLst>
          </p:cNvPr>
          <p:cNvCxnSpPr/>
          <p:nvPr userDrawn="1"/>
        </p:nvCxnSpPr>
        <p:spPr>
          <a:xfrm>
            <a:off x="513829" y="6412530"/>
            <a:ext cx="0" cy="2667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997672"/>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2" name="Picture 11" descr="Oklahoma Logo">
            <a:extLst>
              <a:ext uri="{FF2B5EF4-FFF2-40B4-BE49-F238E27FC236}">
                <a16:creationId xmlns:a16="http://schemas.microsoft.com/office/drawing/2014/main" id="{CEA05FFF-2F84-014B-8BE0-C236ECFB6692}"/>
              </a:ext>
            </a:extLst>
          </p:cNvPr>
          <p:cNvPicPr>
            <a:picLocks noChangeAspect="1"/>
          </p:cNvPicPr>
          <p:nvPr userDrawn="1"/>
        </p:nvPicPr>
        <p:blipFill rotWithShape="1">
          <a:blip r:embed="rId2"/>
          <a:srcRect l="580" t="386" r="-1" b="33489"/>
          <a:stretch/>
        </p:blipFill>
        <p:spPr>
          <a:xfrm>
            <a:off x="0" y="0"/>
            <a:ext cx="12192000" cy="4566051"/>
          </a:xfrm>
          <a:prstGeom prst="rect">
            <a:avLst/>
          </a:prstGeom>
        </p:spPr>
      </p:pic>
      <p:sp>
        <p:nvSpPr>
          <p:cNvPr id="2" name="Title 1">
            <a:extLst>
              <a:ext uri="{FF2B5EF4-FFF2-40B4-BE49-F238E27FC236}">
                <a16:creationId xmlns:a16="http://schemas.microsoft.com/office/drawing/2014/main" id="{5E126BDF-470C-BA49-87CB-7C8359D2AB24}"/>
              </a:ext>
            </a:extLst>
          </p:cNvPr>
          <p:cNvSpPr>
            <a:spLocks noGrp="1"/>
          </p:cNvSpPr>
          <p:nvPr>
            <p:ph type="title"/>
          </p:nvPr>
        </p:nvSpPr>
        <p:spPr>
          <a:xfrm>
            <a:off x="367667" y="1709738"/>
            <a:ext cx="5478566" cy="2739495"/>
          </a:xfrm>
        </p:spPr>
        <p:txBody>
          <a:bodyPr anchor="b">
            <a:normAutofit/>
          </a:bodyPr>
          <a:lstStyle>
            <a:lvl1pPr>
              <a:defRPr sz="480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CE2C327D-A6C4-CE4D-A980-1C1A927AA779}"/>
              </a:ext>
            </a:extLst>
          </p:cNvPr>
          <p:cNvSpPr>
            <a:spLocks noGrp="1"/>
          </p:cNvSpPr>
          <p:nvPr>
            <p:ph type="body" idx="1"/>
          </p:nvPr>
        </p:nvSpPr>
        <p:spPr>
          <a:xfrm>
            <a:off x="367667" y="4677833"/>
            <a:ext cx="11456666" cy="1411817"/>
          </a:xfrm>
        </p:spPr>
        <p:txBody>
          <a:bodyPr/>
          <a:lstStyle>
            <a:lvl1pPr marL="0" indent="0">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5" name="Footer Placeholder 4">
            <a:extLst>
              <a:ext uri="{FF2B5EF4-FFF2-40B4-BE49-F238E27FC236}">
                <a16:creationId xmlns:a16="http://schemas.microsoft.com/office/drawing/2014/main" id="{F0B694CC-F55E-DB4E-AA6B-2DD94C0EE8A8}"/>
              </a:ext>
            </a:extLst>
          </p:cNvPr>
          <p:cNvSpPr>
            <a:spLocks noGrp="1"/>
          </p:cNvSpPr>
          <p:nvPr>
            <p:ph type="ftr" sz="quarter" idx="11"/>
          </p:nvPr>
        </p:nvSpPr>
        <p:spPr>
          <a:xfrm>
            <a:off x="513829" y="6363318"/>
            <a:ext cx="5966098" cy="365125"/>
          </a:xfrm>
        </p:spPr>
        <p:txBody>
          <a:bodyPr/>
          <a:lstStyle/>
          <a:p>
            <a:r>
              <a:rPr lang="en-US"/>
              <a:t>Presentation Title</a:t>
            </a:r>
            <a:endParaRPr lang="en-US" dirty="0"/>
          </a:p>
        </p:txBody>
      </p:sp>
      <p:sp>
        <p:nvSpPr>
          <p:cNvPr id="6" name="Slide Number Placeholder 5">
            <a:extLst>
              <a:ext uri="{FF2B5EF4-FFF2-40B4-BE49-F238E27FC236}">
                <a16:creationId xmlns:a16="http://schemas.microsoft.com/office/drawing/2014/main" id="{50C9E302-7B52-EF4E-9107-29877E732AC4}"/>
              </a:ext>
            </a:extLst>
          </p:cNvPr>
          <p:cNvSpPr>
            <a:spLocks noGrp="1"/>
          </p:cNvSpPr>
          <p:nvPr>
            <p:ph type="sldNum" sz="quarter" idx="12"/>
          </p:nvPr>
        </p:nvSpPr>
        <p:spPr>
          <a:xfrm>
            <a:off x="0" y="6363318"/>
            <a:ext cx="516468" cy="365125"/>
          </a:xfrm>
        </p:spPr>
        <p:txBody>
          <a:bodyPr/>
          <a:lstStyle>
            <a:lvl1pPr algn="r">
              <a:defRPr/>
            </a:lvl1pPr>
          </a:lstStyle>
          <a:p>
            <a:fld id="{D5CA4161-6EC3-4748-B7F3-82EA64CE3DD4}" type="slidenum">
              <a:rPr lang="en-US" smtClean="0"/>
              <a:pPr/>
              <a:t>‹#›</a:t>
            </a:fld>
            <a:endParaRPr lang="en-US" dirty="0"/>
          </a:p>
        </p:txBody>
      </p:sp>
      <p:pic>
        <p:nvPicPr>
          <p:cNvPr id="7" name="Graphic 6" descr="Oklahoma Education Logo">
            <a:extLst>
              <a:ext uri="{FF2B5EF4-FFF2-40B4-BE49-F238E27FC236}">
                <a16:creationId xmlns:a16="http://schemas.microsoft.com/office/drawing/2014/main" id="{1E499C7F-02C9-2640-A936-77FC4412B34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471868" y="6246549"/>
            <a:ext cx="1502796" cy="481894"/>
          </a:xfrm>
          <a:prstGeom prst="rect">
            <a:avLst/>
          </a:prstGeom>
        </p:spPr>
      </p:pic>
      <p:cxnSp>
        <p:nvCxnSpPr>
          <p:cNvPr id="8" name="Straight Connector 7">
            <a:extLst>
              <a:ext uri="{FF2B5EF4-FFF2-40B4-BE49-F238E27FC236}">
                <a16:creationId xmlns:a16="http://schemas.microsoft.com/office/drawing/2014/main" id="{C0BB45A8-54DE-6949-83FD-DFC1AB478E08}"/>
              </a:ext>
              <a:ext uri="{C183D7F6-B498-43B3-948B-1728B52AA6E4}">
                <adec:decorative xmlns:adec="http://schemas.microsoft.com/office/drawing/2017/decorative" val="1"/>
              </a:ext>
            </a:extLst>
          </p:cNvPr>
          <p:cNvCxnSpPr/>
          <p:nvPr userDrawn="1"/>
        </p:nvCxnSpPr>
        <p:spPr>
          <a:xfrm>
            <a:off x="513829" y="6412530"/>
            <a:ext cx="0" cy="2667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3502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EDBF6-B3C0-4448-B3B0-4AED9AE27A08}"/>
              </a:ext>
            </a:extLst>
          </p:cNvPr>
          <p:cNvSpPr>
            <a:spLocks noGrp="1"/>
          </p:cNvSpPr>
          <p:nvPr>
            <p:ph type="title"/>
          </p:nvPr>
        </p:nvSpPr>
        <p:spPr>
          <a:xfrm>
            <a:off x="294199" y="365125"/>
            <a:ext cx="11526741" cy="13255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042A71B8-5394-8D46-9268-DB3868854A00}"/>
              </a:ext>
            </a:extLst>
          </p:cNvPr>
          <p:cNvSpPr>
            <a:spLocks noGrp="1"/>
          </p:cNvSpPr>
          <p:nvPr>
            <p:ph sz="half" idx="1"/>
          </p:nvPr>
        </p:nvSpPr>
        <p:spPr>
          <a:xfrm>
            <a:off x="294199" y="1825625"/>
            <a:ext cx="5648739"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B48440E6-D004-684C-863D-9F5E002A39E1}"/>
              </a:ext>
            </a:extLst>
          </p:cNvPr>
          <p:cNvSpPr>
            <a:spLocks noGrp="1"/>
          </p:cNvSpPr>
          <p:nvPr>
            <p:ph sz="half" idx="2"/>
          </p:nvPr>
        </p:nvSpPr>
        <p:spPr>
          <a:xfrm>
            <a:off x="6172202" y="1825625"/>
            <a:ext cx="5648739"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a:extLst>
              <a:ext uri="{FF2B5EF4-FFF2-40B4-BE49-F238E27FC236}">
                <a16:creationId xmlns:a16="http://schemas.microsoft.com/office/drawing/2014/main" id="{91CC62E5-43FF-4869-81F5-A3EEE1FC4B96}"/>
              </a:ext>
            </a:extLst>
          </p:cNvPr>
          <p:cNvSpPr>
            <a:spLocks noGrp="1"/>
          </p:cNvSpPr>
          <p:nvPr>
            <p:ph type="ftr" sz="quarter" idx="11"/>
          </p:nvPr>
        </p:nvSpPr>
        <p:spPr>
          <a:xfrm>
            <a:off x="513829" y="6363318"/>
            <a:ext cx="5966098" cy="365125"/>
          </a:xfrm>
        </p:spPr>
        <p:txBody>
          <a:bodyPr/>
          <a:lstStyle/>
          <a:p>
            <a:r>
              <a:rPr lang="en-US"/>
              <a:t>Presentation Title</a:t>
            </a:r>
            <a:endParaRPr lang="en-US" dirty="0"/>
          </a:p>
        </p:txBody>
      </p:sp>
      <p:sp>
        <p:nvSpPr>
          <p:cNvPr id="12" name="Slide Number Placeholder 5">
            <a:extLst>
              <a:ext uri="{FF2B5EF4-FFF2-40B4-BE49-F238E27FC236}">
                <a16:creationId xmlns:a16="http://schemas.microsoft.com/office/drawing/2014/main" id="{70221BA5-BC7B-47AF-B0E5-B079C94BEA25}"/>
              </a:ext>
            </a:extLst>
          </p:cNvPr>
          <p:cNvSpPr>
            <a:spLocks noGrp="1"/>
          </p:cNvSpPr>
          <p:nvPr>
            <p:ph type="sldNum" sz="quarter" idx="12"/>
          </p:nvPr>
        </p:nvSpPr>
        <p:spPr>
          <a:xfrm>
            <a:off x="0" y="6363318"/>
            <a:ext cx="516468" cy="365125"/>
          </a:xfrm>
        </p:spPr>
        <p:txBody>
          <a:bodyPr/>
          <a:lstStyle>
            <a:lvl1pPr algn="r">
              <a:defRPr/>
            </a:lvl1pPr>
          </a:lstStyle>
          <a:p>
            <a:fld id="{D5CA4161-6EC3-4748-B7F3-82EA64CE3DD4}" type="slidenum">
              <a:rPr lang="en-US" smtClean="0"/>
              <a:pPr/>
              <a:t>‹#›</a:t>
            </a:fld>
            <a:endParaRPr lang="en-US" dirty="0"/>
          </a:p>
        </p:txBody>
      </p:sp>
      <p:pic>
        <p:nvPicPr>
          <p:cNvPr id="13" name="Graphic 12" descr="Oklahoma Education Logo">
            <a:extLst>
              <a:ext uri="{FF2B5EF4-FFF2-40B4-BE49-F238E27FC236}">
                <a16:creationId xmlns:a16="http://schemas.microsoft.com/office/drawing/2014/main" id="{05517D33-0635-4607-92A5-4BCFC847FA5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471868" y="6246549"/>
            <a:ext cx="1502796" cy="481894"/>
          </a:xfrm>
          <a:prstGeom prst="rect">
            <a:avLst/>
          </a:prstGeom>
        </p:spPr>
      </p:pic>
      <p:cxnSp>
        <p:nvCxnSpPr>
          <p:cNvPr id="14" name="Straight Connector 13">
            <a:extLst>
              <a:ext uri="{FF2B5EF4-FFF2-40B4-BE49-F238E27FC236}">
                <a16:creationId xmlns:a16="http://schemas.microsoft.com/office/drawing/2014/main" id="{A70DBB6B-C13B-465A-91CC-ED4D153A4BFF}"/>
              </a:ext>
              <a:ext uri="{C183D7F6-B498-43B3-948B-1728B52AA6E4}">
                <adec:decorative xmlns:adec="http://schemas.microsoft.com/office/drawing/2017/decorative" val="1"/>
              </a:ext>
            </a:extLst>
          </p:cNvPr>
          <p:cNvCxnSpPr/>
          <p:nvPr userDrawn="1"/>
        </p:nvCxnSpPr>
        <p:spPr>
          <a:xfrm>
            <a:off x="513829" y="6412530"/>
            <a:ext cx="0" cy="2667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0289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E9697-1940-6442-9D76-0F21BB6966CB}"/>
              </a:ext>
            </a:extLst>
          </p:cNvPr>
          <p:cNvSpPr>
            <a:spLocks noGrp="1"/>
          </p:cNvSpPr>
          <p:nvPr>
            <p:ph type="title"/>
          </p:nvPr>
        </p:nvSpPr>
        <p:spPr>
          <a:xfrm>
            <a:off x="294199" y="365125"/>
            <a:ext cx="11526742"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84321A28-5F0C-8241-A6C2-115CC37EDF3A}"/>
              </a:ext>
            </a:extLst>
          </p:cNvPr>
          <p:cNvSpPr>
            <a:spLocks noGrp="1"/>
          </p:cNvSpPr>
          <p:nvPr>
            <p:ph type="body" idx="1"/>
          </p:nvPr>
        </p:nvSpPr>
        <p:spPr>
          <a:xfrm>
            <a:off x="294200" y="1703465"/>
            <a:ext cx="564873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a:extLst>
              <a:ext uri="{FF2B5EF4-FFF2-40B4-BE49-F238E27FC236}">
                <a16:creationId xmlns:a16="http://schemas.microsoft.com/office/drawing/2014/main" id="{6A645B84-0291-5246-9B48-FBDDD0AAE87D}"/>
              </a:ext>
            </a:extLst>
          </p:cNvPr>
          <p:cNvSpPr>
            <a:spLocks noGrp="1"/>
          </p:cNvSpPr>
          <p:nvPr>
            <p:ph type="body" sz="quarter" idx="3"/>
          </p:nvPr>
        </p:nvSpPr>
        <p:spPr>
          <a:xfrm>
            <a:off x="6172202" y="1703465"/>
            <a:ext cx="5648739"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Footer Placeholder 4">
            <a:extLst>
              <a:ext uri="{FF2B5EF4-FFF2-40B4-BE49-F238E27FC236}">
                <a16:creationId xmlns:a16="http://schemas.microsoft.com/office/drawing/2014/main" id="{0A5A0CBC-B355-4D7F-A07D-585200416168}"/>
              </a:ext>
            </a:extLst>
          </p:cNvPr>
          <p:cNvSpPr>
            <a:spLocks noGrp="1"/>
          </p:cNvSpPr>
          <p:nvPr>
            <p:ph type="ftr" sz="quarter" idx="11"/>
          </p:nvPr>
        </p:nvSpPr>
        <p:spPr>
          <a:xfrm>
            <a:off x="513829" y="6363318"/>
            <a:ext cx="5966098" cy="365125"/>
          </a:xfrm>
        </p:spPr>
        <p:txBody>
          <a:bodyPr/>
          <a:lstStyle/>
          <a:p>
            <a:r>
              <a:rPr lang="en-US"/>
              <a:t>Presentation Title</a:t>
            </a:r>
            <a:endParaRPr lang="en-US" dirty="0"/>
          </a:p>
        </p:txBody>
      </p:sp>
      <p:sp>
        <p:nvSpPr>
          <p:cNvPr id="14" name="Slide Number Placeholder 5">
            <a:extLst>
              <a:ext uri="{FF2B5EF4-FFF2-40B4-BE49-F238E27FC236}">
                <a16:creationId xmlns:a16="http://schemas.microsoft.com/office/drawing/2014/main" id="{E64CA248-2EA2-41C9-8849-DE36B4060B0E}"/>
              </a:ext>
            </a:extLst>
          </p:cNvPr>
          <p:cNvSpPr>
            <a:spLocks noGrp="1"/>
          </p:cNvSpPr>
          <p:nvPr>
            <p:ph type="sldNum" sz="quarter" idx="12"/>
          </p:nvPr>
        </p:nvSpPr>
        <p:spPr>
          <a:xfrm>
            <a:off x="0" y="6363318"/>
            <a:ext cx="516468" cy="365125"/>
          </a:xfrm>
        </p:spPr>
        <p:txBody>
          <a:bodyPr/>
          <a:lstStyle>
            <a:lvl1pPr algn="r">
              <a:defRPr/>
            </a:lvl1pPr>
          </a:lstStyle>
          <a:p>
            <a:fld id="{D5CA4161-6EC3-4748-B7F3-82EA64CE3DD4}" type="slidenum">
              <a:rPr lang="en-US" smtClean="0"/>
              <a:pPr/>
              <a:t>‹#›</a:t>
            </a:fld>
            <a:endParaRPr lang="en-US" dirty="0"/>
          </a:p>
        </p:txBody>
      </p:sp>
      <p:pic>
        <p:nvPicPr>
          <p:cNvPr id="15" name="Graphic 14" descr="Oklahoma Education Logo">
            <a:extLst>
              <a:ext uri="{FF2B5EF4-FFF2-40B4-BE49-F238E27FC236}">
                <a16:creationId xmlns:a16="http://schemas.microsoft.com/office/drawing/2014/main" id="{3484C467-A985-4790-93AD-D2A7E4B95F9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471868" y="6246549"/>
            <a:ext cx="1502796" cy="481894"/>
          </a:xfrm>
          <a:prstGeom prst="rect">
            <a:avLst/>
          </a:prstGeom>
        </p:spPr>
      </p:pic>
      <p:cxnSp>
        <p:nvCxnSpPr>
          <p:cNvPr id="16" name="Straight Connector 15">
            <a:extLst>
              <a:ext uri="{FF2B5EF4-FFF2-40B4-BE49-F238E27FC236}">
                <a16:creationId xmlns:a16="http://schemas.microsoft.com/office/drawing/2014/main" id="{B732DEEC-78F4-4E06-85F2-4B693D8A84FA}"/>
              </a:ext>
              <a:ext uri="{C183D7F6-B498-43B3-948B-1728B52AA6E4}">
                <adec:decorative xmlns:adec="http://schemas.microsoft.com/office/drawing/2017/decorative" val="1"/>
              </a:ext>
            </a:extLst>
          </p:cNvPr>
          <p:cNvCxnSpPr/>
          <p:nvPr userDrawn="1"/>
        </p:nvCxnSpPr>
        <p:spPr>
          <a:xfrm>
            <a:off x="513829" y="6412530"/>
            <a:ext cx="0" cy="2667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Content Placeholder 2">
            <a:extLst>
              <a:ext uri="{FF2B5EF4-FFF2-40B4-BE49-F238E27FC236}">
                <a16:creationId xmlns:a16="http://schemas.microsoft.com/office/drawing/2014/main" id="{8A0D76EF-4B4A-4E21-ABCC-93E0076A3B0F}"/>
              </a:ext>
            </a:extLst>
          </p:cNvPr>
          <p:cNvSpPr>
            <a:spLocks noGrp="1"/>
          </p:cNvSpPr>
          <p:nvPr>
            <p:ph sz="half" idx="13"/>
          </p:nvPr>
        </p:nvSpPr>
        <p:spPr>
          <a:xfrm>
            <a:off x="294199" y="2527377"/>
            <a:ext cx="5648739" cy="364958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3">
            <a:extLst>
              <a:ext uri="{FF2B5EF4-FFF2-40B4-BE49-F238E27FC236}">
                <a16:creationId xmlns:a16="http://schemas.microsoft.com/office/drawing/2014/main" id="{BF99EAC2-23F7-42BC-8347-879256553DA2}"/>
              </a:ext>
            </a:extLst>
          </p:cNvPr>
          <p:cNvSpPr>
            <a:spLocks noGrp="1"/>
          </p:cNvSpPr>
          <p:nvPr>
            <p:ph sz="half" idx="2"/>
          </p:nvPr>
        </p:nvSpPr>
        <p:spPr>
          <a:xfrm>
            <a:off x="6172202" y="2527377"/>
            <a:ext cx="5648739" cy="364958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706161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BCC9C-B94E-B94A-8771-767CE87AF99C}"/>
              </a:ext>
            </a:extLst>
          </p:cNvPr>
          <p:cNvSpPr>
            <a:spLocks noGrp="1"/>
          </p:cNvSpPr>
          <p:nvPr>
            <p:ph type="title"/>
          </p:nvPr>
        </p:nvSpPr>
        <p:spPr>
          <a:xfrm>
            <a:off x="294198" y="365125"/>
            <a:ext cx="11570700" cy="1325563"/>
          </a:xfrm>
        </p:spPr>
        <p:txBody>
          <a:bodyPr/>
          <a:lstStyle/>
          <a:p>
            <a:r>
              <a:rPr lang="en-US" dirty="0"/>
              <a:t>Click to edit Master title style</a:t>
            </a:r>
          </a:p>
        </p:txBody>
      </p:sp>
      <p:sp>
        <p:nvSpPr>
          <p:cNvPr id="9" name="Footer Placeholder 4">
            <a:extLst>
              <a:ext uri="{FF2B5EF4-FFF2-40B4-BE49-F238E27FC236}">
                <a16:creationId xmlns:a16="http://schemas.microsoft.com/office/drawing/2014/main" id="{D15CA6CD-B9CA-429B-B07F-2541A46611C7}"/>
              </a:ext>
            </a:extLst>
          </p:cNvPr>
          <p:cNvSpPr>
            <a:spLocks noGrp="1"/>
          </p:cNvSpPr>
          <p:nvPr>
            <p:ph type="ftr" sz="quarter" idx="11"/>
          </p:nvPr>
        </p:nvSpPr>
        <p:spPr>
          <a:xfrm>
            <a:off x="513829" y="6363318"/>
            <a:ext cx="5966098" cy="365125"/>
          </a:xfrm>
        </p:spPr>
        <p:txBody>
          <a:bodyPr/>
          <a:lstStyle/>
          <a:p>
            <a:r>
              <a:rPr lang="en-US"/>
              <a:t>Presentation Title</a:t>
            </a:r>
            <a:endParaRPr lang="en-US" dirty="0"/>
          </a:p>
        </p:txBody>
      </p:sp>
      <p:sp>
        <p:nvSpPr>
          <p:cNvPr id="10" name="Slide Number Placeholder 5">
            <a:extLst>
              <a:ext uri="{FF2B5EF4-FFF2-40B4-BE49-F238E27FC236}">
                <a16:creationId xmlns:a16="http://schemas.microsoft.com/office/drawing/2014/main" id="{CBE7D3E4-4F5B-4762-8237-ABFCA6BFEC7B}"/>
              </a:ext>
            </a:extLst>
          </p:cNvPr>
          <p:cNvSpPr>
            <a:spLocks noGrp="1"/>
          </p:cNvSpPr>
          <p:nvPr>
            <p:ph type="sldNum" sz="quarter" idx="12"/>
          </p:nvPr>
        </p:nvSpPr>
        <p:spPr>
          <a:xfrm>
            <a:off x="0" y="6363318"/>
            <a:ext cx="516468" cy="365125"/>
          </a:xfrm>
        </p:spPr>
        <p:txBody>
          <a:bodyPr/>
          <a:lstStyle>
            <a:lvl1pPr algn="r">
              <a:defRPr/>
            </a:lvl1pPr>
          </a:lstStyle>
          <a:p>
            <a:fld id="{D5CA4161-6EC3-4748-B7F3-82EA64CE3DD4}" type="slidenum">
              <a:rPr lang="en-US" smtClean="0"/>
              <a:pPr/>
              <a:t>‹#›</a:t>
            </a:fld>
            <a:endParaRPr lang="en-US" dirty="0"/>
          </a:p>
        </p:txBody>
      </p:sp>
      <p:pic>
        <p:nvPicPr>
          <p:cNvPr id="11" name="Graphic 10" descr="Oklahoma Education Logo">
            <a:extLst>
              <a:ext uri="{FF2B5EF4-FFF2-40B4-BE49-F238E27FC236}">
                <a16:creationId xmlns:a16="http://schemas.microsoft.com/office/drawing/2014/main" id="{BB09BD23-FEF0-4355-8A5C-D7B77BA9365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471868" y="6246549"/>
            <a:ext cx="1502796" cy="481894"/>
          </a:xfrm>
          <a:prstGeom prst="rect">
            <a:avLst/>
          </a:prstGeom>
        </p:spPr>
      </p:pic>
      <p:cxnSp>
        <p:nvCxnSpPr>
          <p:cNvPr id="12" name="Straight Connector 11">
            <a:extLst>
              <a:ext uri="{FF2B5EF4-FFF2-40B4-BE49-F238E27FC236}">
                <a16:creationId xmlns:a16="http://schemas.microsoft.com/office/drawing/2014/main" id="{A2ACC9EA-191F-467A-BFF3-3AC0F1985D1C}"/>
              </a:ext>
              <a:ext uri="{C183D7F6-B498-43B3-948B-1728B52AA6E4}">
                <adec:decorative xmlns:adec="http://schemas.microsoft.com/office/drawing/2017/decorative" val="1"/>
              </a:ext>
            </a:extLst>
          </p:cNvPr>
          <p:cNvCxnSpPr/>
          <p:nvPr userDrawn="1"/>
        </p:nvCxnSpPr>
        <p:spPr>
          <a:xfrm>
            <a:off x="513829" y="6412530"/>
            <a:ext cx="0" cy="2667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92051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DC2813-3CD3-5449-A15E-A10B42378763}"/>
              </a:ext>
            </a:extLst>
          </p:cNvPr>
          <p:cNvSpPr>
            <a:spLocks noGrp="1"/>
          </p:cNvSpPr>
          <p:nvPr>
            <p:ph type="title"/>
          </p:nvPr>
        </p:nvSpPr>
        <p:spPr>
          <a:xfrm>
            <a:off x="371061" y="365125"/>
            <a:ext cx="10982739"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506C0279-A432-554A-B4BA-32BB7BF5EC41}"/>
              </a:ext>
            </a:extLst>
          </p:cNvPr>
          <p:cNvSpPr>
            <a:spLocks noGrp="1"/>
          </p:cNvSpPr>
          <p:nvPr>
            <p:ph type="body" idx="1"/>
          </p:nvPr>
        </p:nvSpPr>
        <p:spPr>
          <a:xfrm>
            <a:off x="371061" y="1825625"/>
            <a:ext cx="10982739"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0E8A69AA-344F-0A44-ADCB-6C46AF2BC557}"/>
              </a:ext>
            </a:extLst>
          </p:cNvPr>
          <p:cNvSpPr>
            <a:spLocks noGrp="1"/>
          </p:cNvSpPr>
          <p:nvPr>
            <p:ph type="ftr" sz="quarter" idx="3"/>
          </p:nvPr>
        </p:nvSpPr>
        <p:spPr>
          <a:xfrm>
            <a:off x="750896" y="6356350"/>
            <a:ext cx="5966098" cy="365125"/>
          </a:xfrm>
          <a:prstGeom prst="rect">
            <a:avLst/>
          </a:prstGeom>
        </p:spPr>
        <p:txBody>
          <a:bodyPr vert="horz" lIns="91440" tIns="45720" rIns="91440" bIns="45720" rtlCol="0" anchor="ctr"/>
          <a:lstStyle>
            <a:lvl1pPr algn="l">
              <a:defRPr sz="1200">
                <a:solidFill>
                  <a:schemeClr val="accent6"/>
                </a:solidFill>
              </a:defRPr>
            </a:lvl1pPr>
          </a:lstStyle>
          <a:p>
            <a:r>
              <a:rPr lang="en-US"/>
              <a:t>Presentation Title</a:t>
            </a:r>
            <a:endParaRPr lang="en-US" dirty="0"/>
          </a:p>
        </p:txBody>
      </p:sp>
      <p:sp>
        <p:nvSpPr>
          <p:cNvPr id="6" name="Slide Number Placeholder 5">
            <a:extLst>
              <a:ext uri="{FF2B5EF4-FFF2-40B4-BE49-F238E27FC236}">
                <a16:creationId xmlns:a16="http://schemas.microsoft.com/office/drawing/2014/main" id="{6CEFAAAC-834A-4843-BEE0-B1F96C2B5210}"/>
              </a:ext>
            </a:extLst>
          </p:cNvPr>
          <p:cNvSpPr>
            <a:spLocks noGrp="1"/>
          </p:cNvSpPr>
          <p:nvPr>
            <p:ph type="sldNum" sz="quarter" idx="4"/>
          </p:nvPr>
        </p:nvSpPr>
        <p:spPr>
          <a:xfrm>
            <a:off x="129309" y="6356350"/>
            <a:ext cx="621587" cy="365125"/>
          </a:xfrm>
          <a:prstGeom prst="rect">
            <a:avLst/>
          </a:prstGeom>
        </p:spPr>
        <p:txBody>
          <a:bodyPr vert="horz" lIns="91440" tIns="45720" rIns="91440" bIns="45720" rtlCol="0" anchor="ctr"/>
          <a:lstStyle>
            <a:lvl1pPr algn="l">
              <a:defRPr sz="1200">
                <a:solidFill>
                  <a:schemeClr val="accent6"/>
                </a:solidFill>
              </a:defRPr>
            </a:lvl1pPr>
          </a:lstStyle>
          <a:p>
            <a:pPr algn="r"/>
            <a:fld id="{D5CA4161-6EC3-4748-B7F3-82EA64CE3DD4}" type="slidenum">
              <a:rPr lang="en-US" smtClean="0"/>
              <a:pPr algn="r"/>
              <a:t>‹#›</a:t>
            </a:fld>
            <a:endParaRPr lang="en-US" dirty="0"/>
          </a:p>
        </p:txBody>
      </p:sp>
    </p:spTree>
    <p:extLst>
      <p:ext uri="{BB962C8B-B14F-4D97-AF65-F5344CB8AC3E}">
        <p14:creationId xmlns:p14="http://schemas.microsoft.com/office/powerpoint/2010/main" val="20377239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hd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tx1"/>
        </a:buClr>
        <a:buFont typeface="Arial" panose="020B0604020202020204" pitchFamily="34" charset="0"/>
        <a:buChar char="•"/>
        <a:defRPr sz="32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Arial" panose="020B0604020202020204" pitchFamily="34" charset="0"/>
        <a:buChar char="•"/>
        <a:defRPr sz="28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Arial" panose="020B0604020202020204" pitchFamily="34" charset="0"/>
        <a:buChar char="•"/>
        <a:defRPr sz="24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Arial" panose="020B0604020202020204" pitchFamily="34" charset="0"/>
        <a:buChar char="•"/>
        <a:defRPr sz="24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Arial" panose="020B0604020202020204" pitchFamily="34" charset="0"/>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mailto:state.aid@sde.ok.gov" TargetMode="Externa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hyperlink" Target="mailto:state.aid@sde.ok.gov" TargetMode="Externa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hyperlink" Target="https://sde.ok.gov/reporting-requirements-calendar"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640797B4-4414-534A-A4A6-659B35516D4F}"/>
              </a:ext>
            </a:extLst>
          </p:cNvPr>
          <p:cNvSpPr>
            <a:spLocks noGrp="1"/>
          </p:cNvSpPr>
          <p:nvPr>
            <p:ph type="ctrTitle"/>
          </p:nvPr>
        </p:nvSpPr>
        <p:spPr>
          <a:xfrm>
            <a:off x="371061" y="1543049"/>
            <a:ext cx="5615404" cy="1714501"/>
          </a:xfrm>
        </p:spPr>
        <p:txBody>
          <a:bodyPr>
            <a:normAutofit/>
          </a:bodyPr>
          <a:lstStyle/>
          <a:p>
            <a:pPr algn="ctr"/>
            <a:r>
              <a:rPr lang="en-US" sz="5000" dirty="0">
                <a:solidFill>
                  <a:srgbClr val="004E9A"/>
                </a:solidFill>
              </a:rPr>
              <a:t>Accreditation</a:t>
            </a:r>
          </a:p>
        </p:txBody>
      </p:sp>
      <p:sp>
        <p:nvSpPr>
          <p:cNvPr id="17" name="Subtitle 16">
            <a:extLst>
              <a:ext uri="{FF2B5EF4-FFF2-40B4-BE49-F238E27FC236}">
                <a16:creationId xmlns:a16="http://schemas.microsoft.com/office/drawing/2014/main" id="{9A7AD821-C802-3048-AE06-8443FBE67764}"/>
              </a:ext>
            </a:extLst>
          </p:cNvPr>
          <p:cNvSpPr>
            <a:spLocks noGrp="1"/>
          </p:cNvSpPr>
          <p:nvPr>
            <p:ph type="subTitle" idx="1"/>
          </p:nvPr>
        </p:nvSpPr>
        <p:spPr>
          <a:xfrm>
            <a:off x="192505" y="3602037"/>
            <a:ext cx="6136106" cy="1403099"/>
          </a:xfrm>
        </p:spPr>
        <p:txBody>
          <a:bodyPr>
            <a:noAutofit/>
          </a:bodyPr>
          <a:lstStyle/>
          <a:p>
            <a:pPr algn="ctr"/>
            <a:r>
              <a:rPr lang="en-US" sz="2800" b="1" dirty="0">
                <a:solidFill>
                  <a:srgbClr val="464646"/>
                </a:solidFill>
                <a:latin typeface="Arial" panose="020B0604020202020204" pitchFamily="34" charset="0"/>
                <a:cs typeface="Arial" panose="020B0604020202020204" pitchFamily="34" charset="0"/>
              </a:rPr>
              <a:t>Ryan Pieper</a:t>
            </a:r>
          </a:p>
          <a:p>
            <a:pPr algn="ctr"/>
            <a:r>
              <a:rPr lang="en-US" sz="2800" b="1" dirty="0">
                <a:solidFill>
                  <a:srgbClr val="464646"/>
                </a:solidFill>
                <a:latin typeface="Arial" panose="020B0604020202020204" pitchFamily="34" charset="0"/>
                <a:cs typeface="Arial" panose="020B0604020202020204" pitchFamily="34" charset="0"/>
              </a:rPr>
              <a:t>Executive Director of Accreditation</a:t>
            </a:r>
          </a:p>
        </p:txBody>
      </p:sp>
    </p:spTree>
    <p:extLst>
      <p:ext uri="{BB962C8B-B14F-4D97-AF65-F5344CB8AC3E}">
        <p14:creationId xmlns:p14="http://schemas.microsoft.com/office/powerpoint/2010/main" val="1807286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4E9A"/>
                </a:solidFill>
                <a:latin typeface="Arial" panose="020B0604020202020204" pitchFamily="34" charset="0"/>
                <a:cs typeface="Arial" panose="020B0604020202020204" pitchFamily="34" charset="0"/>
              </a:rPr>
              <a:t>Online Accreditation App</a:t>
            </a:r>
            <a:endParaRPr lang="en-US" dirty="0">
              <a:solidFill>
                <a:srgbClr val="004E9A"/>
              </a:solidFill>
            </a:endParaRPr>
          </a:p>
        </p:txBody>
      </p:sp>
      <p:sp>
        <p:nvSpPr>
          <p:cNvPr id="3" name="Content Placeholder 2"/>
          <p:cNvSpPr>
            <a:spLocks noGrp="1"/>
          </p:cNvSpPr>
          <p:nvPr>
            <p:ph idx="1"/>
          </p:nvPr>
        </p:nvSpPr>
        <p:spPr>
          <a:xfrm>
            <a:off x="294199" y="1349829"/>
            <a:ext cx="11603603" cy="4827133"/>
          </a:xfrm>
        </p:spPr>
        <p:txBody>
          <a:bodyPr>
            <a:noAutofit/>
          </a:bodyPr>
          <a:lstStyle/>
          <a:p>
            <a:pPr marL="0" indent="0" algn="ctr">
              <a:spcBef>
                <a:spcPts val="300"/>
              </a:spcBef>
              <a:buNone/>
            </a:pPr>
            <a:r>
              <a:rPr lang="en-US" sz="2400" b="1" dirty="0">
                <a:solidFill>
                  <a:srgbClr val="D15420"/>
                </a:solidFill>
                <a:latin typeface="Arial" panose="020B0604020202020204" pitchFamily="34" charset="0"/>
                <a:cs typeface="Arial" panose="020B0604020202020204" pitchFamily="34" charset="0"/>
              </a:rPr>
              <a:t>Administrators can delegate job tasks</a:t>
            </a:r>
          </a:p>
          <a:p>
            <a:pPr marL="0" indent="0" algn="ctr">
              <a:spcBef>
                <a:spcPts val="300"/>
              </a:spcBef>
              <a:buNone/>
            </a:pPr>
            <a:r>
              <a:rPr lang="en-US" sz="2400" b="1" dirty="0">
                <a:solidFill>
                  <a:srgbClr val="D15420"/>
                </a:solidFill>
                <a:latin typeface="Arial" panose="020B0604020202020204" pitchFamily="34" charset="0"/>
                <a:cs typeface="Arial" panose="020B0604020202020204" pitchFamily="34" charset="0"/>
              </a:rPr>
              <a:t>but cannot delegate responsibility!</a:t>
            </a:r>
          </a:p>
          <a:p>
            <a:pPr>
              <a:spcBef>
                <a:spcPts val="300"/>
              </a:spcBef>
              <a:buFont typeface="Wingdings" panose="05000000000000000000" pitchFamily="2" charset="2"/>
              <a:buChar char="§"/>
            </a:pPr>
            <a:r>
              <a:rPr lang="en-US" sz="2400" dirty="0">
                <a:latin typeface="Arial" panose="020B0604020202020204" pitchFamily="34" charset="0"/>
                <a:cs typeface="Arial" panose="020B0604020202020204" pitchFamily="34" charset="0"/>
              </a:rPr>
              <a:t>Each year the application can reflect a few changes, so be sure to watch for those—Don’t skip questions &amp; answer all questions correctly.</a:t>
            </a:r>
          </a:p>
          <a:p>
            <a:pPr>
              <a:spcBef>
                <a:spcPts val="300"/>
              </a:spcBef>
              <a:buFont typeface="Wingdings" panose="05000000000000000000" pitchFamily="2" charset="2"/>
              <a:buChar char="§"/>
            </a:pPr>
            <a:r>
              <a:rPr lang="en-US" sz="2400" dirty="0">
                <a:latin typeface="Arial" panose="020B0604020202020204" pitchFamily="34" charset="0"/>
                <a:cs typeface="Arial" panose="020B0604020202020204" pitchFamily="34" charset="0"/>
              </a:rPr>
              <a:t>Application opens on Oct. 1 and closes in approx. 2-3 weeks except for the upload section, which is open all year.</a:t>
            </a:r>
          </a:p>
          <a:p>
            <a:pPr>
              <a:spcBef>
                <a:spcPts val="300"/>
              </a:spcBef>
              <a:buFont typeface="Wingdings" panose="05000000000000000000" pitchFamily="2" charset="2"/>
              <a:buChar char="§"/>
            </a:pPr>
            <a:r>
              <a:rPr lang="en-US" sz="2400" dirty="0">
                <a:latin typeface="Arial" panose="020B0604020202020204" pitchFamily="34" charset="0"/>
                <a:cs typeface="Arial" panose="020B0604020202020204" pitchFamily="34" charset="0"/>
              </a:rPr>
              <a:t>Some information will be uploaded for viewing instead of being required during Accreditation visit.  Upload exactly what is requested &amp; be sure the uploaded information is current for the school year.</a:t>
            </a:r>
          </a:p>
          <a:p>
            <a:pPr>
              <a:spcBef>
                <a:spcPts val="300"/>
              </a:spcBef>
              <a:buFont typeface="Wingdings" panose="05000000000000000000" pitchFamily="2" charset="2"/>
              <a:buChar char="§"/>
            </a:pPr>
            <a:r>
              <a:rPr lang="en-US" sz="2400" dirty="0">
                <a:latin typeface="Arial" panose="020B0604020202020204" pitchFamily="34" charset="0"/>
                <a:cs typeface="Arial" panose="020B0604020202020204" pitchFamily="34" charset="0"/>
              </a:rPr>
              <a:t>Once the district &amp; all site tabs are </a:t>
            </a:r>
            <a:r>
              <a:rPr lang="en-US" sz="2400" b="1" dirty="0">
                <a:latin typeface="Arial" panose="020B0604020202020204" pitchFamily="34" charset="0"/>
                <a:cs typeface="Arial" panose="020B0604020202020204" pitchFamily="34" charset="0"/>
              </a:rPr>
              <a:t>accurate</a:t>
            </a:r>
            <a:r>
              <a:rPr lang="en-US" sz="2400" dirty="0">
                <a:latin typeface="Arial" panose="020B0604020202020204" pitchFamily="34" charset="0"/>
                <a:cs typeface="Arial" panose="020B0604020202020204" pitchFamily="34" charset="0"/>
              </a:rPr>
              <a:t> &amp; complete, the superintendent must certify the reports.  If an error is found before the closing deadline, you may contact the Office of Accreditation to reopen your application. </a:t>
            </a:r>
          </a:p>
          <a:p>
            <a:pPr>
              <a:spcBef>
                <a:spcPts val="300"/>
              </a:spcBef>
              <a:buFont typeface="Wingdings" panose="05000000000000000000" pitchFamily="2" charset="2"/>
              <a:buChar char="§"/>
            </a:pPr>
            <a:r>
              <a:rPr lang="en-US" sz="2400" dirty="0">
                <a:latin typeface="Arial" panose="020B0604020202020204" pitchFamily="34" charset="0"/>
                <a:cs typeface="Arial" panose="020B0604020202020204" pitchFamily="34" charset="0"/>
              </a:rPr>
              <a:t>If you have questions, call for clarification–405-521-3335</a:t>
            </a:r>
          </a:p>
        </p:txBody>
      </p:sp>
      <p:sp>
        <p:nvSpPr>
          <p:cNvPr id="4" name="Footer Placeholder 3"/>
          <p:cNvSpPr>
            <a:spLocks noGrp="1"/>
          </p:cNvSpPr>
          <p:nvPr>
            <p:ph type="ftr" sz="quarter" idx="11"/>
          </p:nvPr>
        </p:nvSpPr>
        <p:spPr/>
        <p:txBody>
          <a:bodyPr/>
          <a:lstStyle/>
          <a:p>
            <a:r>
              <a:rPr lang="en-US" dirty="0"/>
              <a:t>Accreditation</a:t>
            </a:r>
          </a:p>
        </p:txBody>
      </p:sp>
      <p:sp>
        <p:nvSpPr>
          <p:cNvPr id="5" name="Slide Number Placeholder 4"/>
          <p:cNvSpPr>
            <a:spLocks noGrp="1"/>
          </p:cNvSpPr>
          <p:nvPr>
            <p:ph type="sldNum" sz="quarter" idx="12"/>
          </p:nvPr>
        </p:nvSpPr>
        <p:spPr/>
        <p:txBody>
          <a:bodyPr/>
          <a:lstStyle/>
          <a:p>
            <a:fld id="{D5CA4161-6EC3-4748-B7F3-82EA64CE3DD4}" type="slidenum">
              <a:rPr lang="en-US" smtClean="0"/>
              <a:pPr/>
              <a:t>10</a:t>
            </a:fld>
            <a:endParaRPr lang="en-US" dirty="0"/>
          </a:p>
        </p:txBody>
      </p:sp>
    </p:spTree>
    <p:extLst>
      <p:ext uri="{BB962C8B-B14F-4D97-AF65-F5344CB8AC3E}">
        <p14:creationId xmlns:p14="http://schemas.microsoft.com/office/powerpoint/2010/main" val="20057083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Accreditation</a:t>
            </a:r>
          </a:p>
        </p:txBody>
      </p:sp>
      <p:sp>
        <p:nvSpPr>
          <p:cNvPr id="5" name="Slide Number Placeholder 4"/>
          <p:cNvSpPr>
            <a:spLocks noGrp="1"/>
          </p:cNvSpPr>
          <p:nvPr>
            <p:ph type="sldNum" sz="quarter" idx="12"/>
          </p:nvPr>
        </p:nvSpPr>
        <p:spPr/>
        <p:txBody>
          <a:bodyPr/>
          <a:lstStyle/>
          <a:p>
            <a:fld id="{D5CA4161-6EC3-4748-B7F3-82EA64CE3DD4}" type="slidenum">
              <a:rPr lang="en-US" smtClean="0"/>
              <a:pPr/>
              <a:t>11</a:t>
            </a:fld>
            <a:endParaRPr lang="en-US" dirty="0"/>
          </a:p>
        </p:txBody>
      </p:sp>
      <p:pic>
        <p:nvPicPr>
          <p:cNvPr id="6" name="Picture 2" descr="C:\Users\314117\Desktop\thumbnail_Screen Shot 2019-08-23 at 5.46.31 PM.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433137"/>
            <a:ext cx="12203103" cy="5510463"/>
          </a:xfrm>
          <a:prstGeom prst="rect">
            <a:avLst/>
          </a:prstGeom>
          <a:noFill/>
          <a:extLst>
            <a:ext uri="{909E8E84-426E-40DD-AFC4-6F175D3DCCD1}">
              <a14:hiddenFill xmlns:a14="http://schemas.microsoft.com/office/drawing/2010/main">
                <a:solidFill>
                  <a:srgbClr val="FFFFFF"/>
                </a:solidFill>
              </a14:hiddenFill>
            </a:ext>
          </a:extLst>
        </p:spPr>
      </p:pic>
      <p:sp>
        <p:nvSpPr>
          <p:cNvPr id="7" name="Right Arrow 6"/>
          <p:cNvSpPr/>
          <p:nvPr/>
        </p:nvSpPr>
        <p:spPr>
          <a:xfrm>
            <a:off x="512618" y="2665263"/>
            <a:ext cx="2701635" cy="616530"/>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Tree>
    <p:extLst>
      <p:ext uri="{BB962C8B-B14F-4D97-AF65-F5344CB8AC3E}">
        <p14:creationId xmlns:p14="http://schemas.microsoft.com/office/powerpoint/2010/main" val="9382146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199" y="365125"/>
            <a:ext cx="11603603" cy="1069537"/>
          </a:xfrm>
        </p:spPr>
        <p:txBody>
          <a:bodyPr/>
          <a:lstStyle/>
          <a:p>
            <a:r>
              <a:rPr lang="en-US" dirty="0">
                <a:solidFill>
                  <a:srgbClr val="004E9A"/>
                </a:solidFill>
                <a:latin typeface="Arial" panose="020B0604020202020204" pitchFamily="34" charset="0"/>
                <a:cs typeface="Arial" panose="020B0604020202020204" pitchFamily="34" charset="0"/>
              </a:rPr>
              <a:t>Accreditation Application-Cont.</a:t>
            </a:r>
            <a:endParaRPr lang="en-US" dirty="0">
              <a:solidFill>
                <a:srgbClr val="004E9A"/>
              </a:solidFill>
            </a:endParaRPr>
          </a:p>
        </p:txBody>
      </p:sp>
      <p:sp>
        <p:nvSpPr>
          <p:cNvPr id="3" name="Content Placeholder 2"/>
          <p:cNvSpPr>
            <a:spLocks noGrp="1"/>
          </p:cNvSpPr>
          <p:nvPr>
            <p:ph idx="1"/>
          </p:nvPr>
        </p:nvSpPr>
        <p:spPr>
          <a:xfrm>
            <a:off x="294199" y="1338944"/>
            <a:ext cx="11603603" cy="4931228"/>
          </a:xfrm>
        </p:spPr>
        <p:txBody>
          <a:bodyPr>
            <a:normAutofit/>
          </a:bodyPr>
          <a:lstStyle/>
          <a:p>
            <a:pPr>
              <a:buFont typeface="Wingdings" panose="05000000000000000000" pitchFamily="2" charset="2"/>
              <a:buChar char="§"/>
            </a:pPr>
            <a:r>
              <a:rPr lang="en-US" sz="2700" b="1" dirty="0">
                <a:latin typeface="Arial" panose="020B0604020202020204" pitchFamily="34" charset="0"/>
                <a:cs typeface="Arial" panose="020B0604020202020204" pitchFamily="34" charset="0"/>
              </a:rPr>
              <a:t>District/Site Tabs:</a:t>
            </a:r>
            <a:endParaRPr lang="en-US" sz="2700" dirty="0">
              <a:latin typeface="Arial" panose="020B0604020202020204" pitchFamily="34" charset="0"/>
              <a:cs typeface="Arial" panose="020B0604020202020204" pitchFamily="34" charset="0"/>
            </a:endParaRPr>
          </a:p>
          <a:p>
            <a:pPr lvl="1">
              <a:buFont typeface="Wingdings" panose="05000000000000000000" pitchFamily="2" charset="2"/>
              <a:buChar char="§"/>
            </a:pPr>
            <a:r>
              <a:rPr lang="en-US" sz="2700" dirty="0">
                <a:latin typeface="Arial" panose="020B0604020202020204" pitchFamily="34" charset="0"/>
                <a:cs typeface="Arial" panose="020B0604020202020204" pitchFamily="34" charset="0"/>
              </a:rPr>
              <a:t>Many of the items from this tab will be uploaded or checked in the spring</a:t>
            </a:r>
          </a:p>
          <a:p>
            <a:pPr lvl="1">
              <a:buFont typeface="Wingdings" panose="05000000000000000000" pitchFamily="2" charset="2"/>
              <a:buChar char="§"/>
            </a:pPr>
            <a:r>
              <a:rPr lang="en-US" sz="2700" dirty="0">
                <a:latin typeface="Arial" panose="020B0604020202020204" pitchFamily="34" charset="0"/>
                <a:cs typeface="Arial" panose="020B0604020202020204" pitchFamily="34" charset="0"/>
              </a:rPr>
              <a:t>Calendar Tab:  Accuracy is very important – check calendar dates and times.  Be sure all sites have the correct calendar.  Changes may occur as the school year progresses, but you will not be able to get into this application to change data.  Instead, you will upload changes as needed</a:t>
            </a:r>
          </a:p>
          <a:p>
            <a:pPr lvl="1">
              <a:buFont typeface="Wingdings" panose="05000000000000000000" pitchFamily="2" charset="2"/>
              <a:buChar char="§"/>
            </a:pPr>
            <a:r>
              <a:rPr lang="en-US" sz="2700" dirty="0">
                <a:latin typeface="Arial" panose="020B0604020202020204" pitchFamily="34" charset="0"/>
                <a:cs typeface="Arial" panose="020B0604020202020204" pitchFamily="34" charset="0"/>
              </a:rPr>
              <a:t>School Day Tab:  Times should match times shown on the Days to Hours Worksheet.  Changes may occur as the school year progresses.</a:t>
            </a:r>
          </a:p>
          <a:p>
            <a:endParaRPr lang="en-US" dirty="0"/>
          </a:p>
        </p:txBody>
      </p:sp>
      <p:sp>
        <p:nvSpPr>
          <p:cNvPr id="4" name="Footer Placeholder 3"/>
          <p:cNvSpPr>
            <a:spLocks noGrp="1"/>
          </p:cNvSpPr>
          <p:nvPr>
            <p:ph type="ftr" sz="quarter" idx="11"/>
          </p:nvPr>
        </p:nvSpPr>
        <p:spPr/>
        <p:txBody>
          <a:bodyPr/>
          <a:lstStyle/>
          <a:p>
            <a:r>
              <a:rPr lang="en-US" dirty="0"/>
              <a:t>Accreditation</a:t>
            </a:r>
          </a:p>
        </p:txBody>
      </p:sp>
      <p:sp>
        <p:nvSpPr>
          <p:cNvPr id="5" name="Slide Number Placeholder 4"/>
          <p:cNvSpPr>
            <a:spLocks noGrp="1"/>
          </p:cNvSpPr>
          <p:nvPr>
            <p:ph type="sldNum" sz="quarter" idx="12"/>
          </p:nvPr>
        </p:nvSpPr>
        <p:spPr/>
        <p:txBody>
          <a:bodyPr/>
          <a:lstStyle/>
          <a:p>
            <a:fld id="{D5CA4161-6EC3-4748-B7F3-82EA64CE3DD4}" type="slidenum">
              <a:rPr lang="en-US" smtClean="0"/>
              <a:pPr/>
              <a:t>12</a:t>
            </a:fld>
            <a:endParaRPr lang="en-US" dirty="0"/>
          </a:p>
        </p:txBody>
      </p:sp>
    </p:spTree>
    <p:extLst>
      <p:ext uri="{BB962C8B-B14F-4D97-AF65-F5344CB8AC3E}">
        <p14:creationId xmlns:p14="http://schemas.microsoft.com/office/powerpoint/2010/main" val="40955118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199" y="196684"/>
            <a:ext cx="11603603" cy="1030538"/>
          </a:xfrm>
        </p:spPr>
        <p:txBody>
          <a:bodyPr/>
          <a:lstStyle/>
          <a:p>
            <a:pPr algn="ctr"/>
            <a:r>
              <a:rPr lang="en-US" dirty="0">
                <a:solidFill>
                  <a:srgbClr val="004E9A"/>
                </a:solidFill>
                <a:latin typeface="Arial" panose="020B0604020202020204" pitchFamily="34" charset="0"/>
                <a:cs typeface="Arial" panose="020B0604020202020204" pitchFamily="34" charset="0"/>
              </a:rPr>
              <a:t>Accreditation Audits - UPLOADS</a:t>
            </a:r>
            <a:endParaRPr lang="en-US" dirty="0">
              <a:solidFill>
                <a:srgbClr val="004E9A"/>
              </a:solidFill>
            </a:endParaRPr>
          </a:p>
        </p:txBody>
      </p:sp>
      <p:sp>
        <p:nvSpPr>
          <p:cNvPr id="3" name="Content Placeholder 2"/>
          <p:cNvSpPr>
            <a:spLocks noGrp="1"/>
          </p:cNvSpPr>
          <p:nvPr>
            <p:ph idx="1"/>
          </p:nvPr>
        </p:nvSpPr>
        <p:spPr>
          <a:xfrm>
            <a:off x="293914" y="1058779"/>
            <a:ext cx="11603603" cy="5118184"/>
          </a:xfrm>
        </p:spPr>
        <p:txBody>
          <a:bodyPr>
            <a:normAutofit fontScale="32500" lnSpcReduction="20000"/>
          </a:bodyPr>
          <a:lstStyle/>
          <a:p>
            <a:pPr>
              <a:spcBef>
                <a:spcPts val="0"/>
              </a:spcBef>
              <a:buNone/>
            </a:pPr>
            <a:endParaRPr lang="en-US" sz="5600" b="1" dirty="0">
              <a:solidFill>
                <a:srgbClr val="0070C0"/>
              </a:solidFill>
              <a:latin typeface="Arial" panose="020B0604020202020204" pitchFamily="34" charset="0"/>
              <a:cs typeface="Arial" panose="020B0604020202020204" pitchFamily="34" charset="0"/>
            </a:endParaRPr>
          </a:p>
          <a:p>
            <a:pPr>
              <a:spcBef>
                <a:spcPts val="0"/>
              </a:spcBef>
              <a:buNone/>
            </a:pPr>
            <a:r>
              <a:rPr lang="en-US" sz="10000" b="1" dirty="0">
                <a:solidFill>
                  <a:srgbClr val="D15420"/>
                </a:solidFill>
                <a:latin typeface="Arial" panose="020B0604020202020204" pitchFamily="34" charset="0"/>
                <a:cs typeface="Arial" panose="020B0604020202020204" pitchFamily="34" charset="0"/>
              </a:rPr>
              <a:t>PLEASE</a:t>
            </a:r>
            <a:r>
              <a:rPr lang="en-US" sz="10000" dirty="0">
                <a:solidFill>
                  <a:srgbClr val="D15420"/>
                </a:solidFill>
                <a:latin typeface="Arial" panose="020B0604020202020204" pitchFamily="34" charset="0"/>
                <a:cs typeface="Arial" panose="020B0604020202020204" pitchFamily="34" charset="0"/>
              </a:rPr>
              <a:t>—Before uploading, be sure to save your district, site and 	document name in the title. Please be sure documents are readable &amp; not upside down!  The Upload link is open all year to update documents as needed.</a:t>
            </a:r>
          </a:p>
          <a:p>
            <a:pPr>
              <a:spcBef>
                <a:spcPts val="0"/>
              </a:spcBef>
              <a:buNone/>
            </a:pPr>
            <a:endParaRPr lang="en-US" sz="3100" dirty="0">
              <a:solidFill>
                <a:srgbClr val="D15420"/>
              </a:solidFill>
              <a:latin typeface="Arial" panose="020B0604020202020204" pitchFamily="34" charset="0"/>
              <a:cs typeface="Arial" panose="020B0604020202020204" pitchFamily="34" charset="0"/>
            </a:endParaRPr>
          </a:p>
          <a:p>
            <a:pPr>
              <a:spcBef>
                <a:spcPts val="0"/>
              </a:spcBef>
              <a:buFont typeface="Wingdings" panose="05000000000000000000" pitchFamily="2" charset="2"/>
              <a:buChar char="§"/>
            </a:pPr>
            <a:r>
              <a:rPr lang="en-US" sz="9200" dirty="0">
                <a:latin typeface="Arial" panose="020B0604020202020204" pitchFamily="34" charset="0"/>
                <a:cs typeface="Arial" panose="020B0604020202020204" pitchFamily="34" charset="0"/>
              </a:rPr>
              <a:t>Calendar Change Notifications</a:t>
            </a:r>
          </a:p>
          <a:p>
            <a:pPr>
              <a:spcBef>
                <a:spcPts val="0"/>
              </a:spcBef>
              <a:buFont typeface="Wingdings" panose="05000000000000000000" pitchFamily="2" charset="2"/>
              <a:buChar char="§"/>
            </a:pPr>
            <a:r>
              <a:rPr lang="en-US" sz="9200" dirty="0">
                <a:latin typeface="Arial" panose="020B0604020202020204" pitchFamily="34" charset="0"/>
                <a:cs typeface="Arial" panose="020B0604020202020204" pitchFamily="34" charset="0"/>
              </a:rPr>
              <a:t>Class Schedules</a:t>
            </a:r>
          </a:p>
          <a:p>
            <a:pPr>
              <a:spcBef>
                <a:spcPts val="0"/>
              </a:spcBef>
              <a:buFont typeface="Wingdings" panose="05000000000000000000" pitchFamily="2" charset="2"/>
              <a:buChar char="§"/>
            </a:pPr>
            <a:r>
              <a:rPr lang="en-US" sz="9200" dirty="0">
                <a:latin typeface="Arial" panose="020B0604020202020204" pitchFamily="34" charset="0"/>
                <a:cs typeface="Arial" panose="020B0604020202020204" pitchFamily="34" charset="0"/>
              </a:rPr>
              <a:t>CPR/Heimlich Cards</a:t>
            </a:r>
          </a:p>
          <a:p>
            <a:pPr>
              <a:spcBef>
                <a:spcPts val="0"/>
              </a:spcBef>
              <a:buFont typeface="Wingdings" panose="05000000000000000000" pitchFamily="2" charset="2"/>
              <a:buChar char="§"/>
            </a:pPr>
            <a:r>
              <a:rPr lang="en-US" sz="9200" dirty="0">
                <a:latin typeface="Arial" panose="020B0604020202020204" pitchFamily="34" charset="0"/>
                <a:cs typeface="Arial" panose="020B0604020202020204" pitchFamily="34" charset="0"/>
              </a:rPr>
              <a:t>Safe School &amp; Healthy &amp; Fit School Advisory Committee</a:t>
            </a:r>
          </a:p>
          <a:p>
            <a:pPr>
              <a:spcBef>
                <a:spcPts val="0"/>
              </a:spcBef>
              <a:buFont typeface="Wingdings" panose="05000000000000000000" pitchFamily="2" charset="2"/>
              <a:buChar char="§"/>
            </a:pPr>
            <a:r>
              <a:rPr lang="en-US" sz="9200" dirty="0">
                <a:latin typeface="Arial" panose="020B0604020202020204" pitchFamily="34" charset="0"/>
                <a:cs typeface="Arial" panose="020B0604020202020204" pitchFamily="34" charset="0"/>
              </a:rPr>
              <a:t>Treasurer/Encumbrance Clerk trainings</a:t>
            </a:r>
          </a:p>
          <a:p>
            <a:pPr>
              <a:spcBef>
                <a:spcPts val="0"/>
              </a:spcBef>
              <a:buFont typeface="Wingdings" panose="05000000000000000000" pitchFamily="2" charset="2"/>
              <a:buChar char="§"/>
            </a:pPr>
            <a:r>
              <a:rPr lang="en-US" sz="9200" dirty="0">
                <a:latin typeface="Arial" panose="020B0604020202020204" pitchFamily="34" charset="0"/>
                <a:cs typeface="Arial" panose="020B0604020202020204" pitchFamily="34" charset="0"/>
              </a:rPr>
              <a:t>Bonds for Superintendent, Treasurer &amp; Clerks</a:t>
            </a:r>
            <a:endParaRPr lang="en-US" sz="9200" dirty="0">
              <a:solidFill>
                <a:srgbClr val="D15420"/>
              </a:solidFill>
              <a:latin typeface="Arial" panose="020B0604020202020204" pitchFamily="34" charset="0"/>
              <a:cs typeface="Arial" panose="020B0604020202020204" pitchFamily="34" charset="0"/>
            </a:endParaRPr>
          </a:p>
          <a:p>
            <a:pPr>
              <a:spcBef>
                <a:spcPts val="0"/>
              </a:spcBef>
              <a:buNone/>
            </a:pPr>
            <a:endParaRPr lang="en-US" sz="4000"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a:xfrm>
            <a:off x="516468" y="6363318"/>
            <a:ext cx="5966098" cy="365125"/>
          </a:xfrm>
        </p:spPr>
        <p:txBody>
          <a:bodyPr/>
          <a:lstStyle/>
          <a:p>
            <a:r>
              <a:rPr lang="en-US" dirty="0"/>
              <a:t>Accreditation</a:t>
            </a:r>
          </a:p>
        </p:txBody>
      </p:sp>
      <p:sp>
        <p:nvSpPr>
          <p:cNvPr id="5" name="Slide Number Placeholder 4"/>
          <p:cNvSpPr>
            <a:spLocks noGrp="1"/>
          </p:cNvSpPr>
          <p:nvPr>
            <p:ph type="sldNum" sz="quarter" idx="12"/>
          </p:nvPr>
        </p:nvSpPr>
        <p:spPr/>
        <p:txBody>
          <a:bodyPr/>
          <a:lstStyle/>
          <a:p>
            <a:fld id="{D5CA4161-6EC3-4748-B7F3-82EA64CE3DD4}" type="slidenum">
              <a:rPr lang="en-US" smtClean="0"/>
              <a:pPr/>
              <a:t>13</a:t>
            </a:fld>
            <a:endParaRPr lang="en-US" dirty="0"/>
          </a:p>
        </p:txBody>
      </p:sp>
    </p:spTree>
    <p:extLst>
      <p:ext uri="{BB962C8B-B14F-4D97-AF65-F5344CB8AC3E}">
        <p14:creationId xmlns:p14="http://schemas.microsoft.com/office/powerpoint/2010/main" val="5745823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199" y="239001"/>
            <a:ext cx="11603603" cy="943413"/>
          </a:xfrm>
        </p:spPr>
        <p:txBody>
          <a:bodyPr/>
          <a:lstStyle/>
          <a:p>
            <a:r>
              <a:rPr lang="en-US" dirty="0">
                <a:solidFill>
                  <a:srgbClr val="004E9A"/>
                </a:solidFill>
                <a:latin typeface="Arial" panose="020B0604020202020204" pitchFamily="34" charset="0"/>
                <a:cs typeface="Arial" panose="020B0604020202020204" pitchFamily="34" charset="0"/>
              </a:rPr>
              <a:t>District Treasurers/Encumbrance Clerks</a:t>
            </a:r>
            <a:endParaRPr lang="en-US" dirty="0">
              <a:solidFill>
                <a:srgbClr val="004E9A"/>
              </a:solidFill>
            </a:endParaRPr>
          </a:p>
        </p:txBody>
      </p:sp>
      <p:sp>
        <p:nvSpPr>
          <p:cNvPr id="3" name="Content Placeholder 2"/>
          <p:cNvSpPr>
            <a:spLocks noGrp="1"/>
          </p:cNvSpPr>
          <p:nvPr>
            <p:ph idx="1"/>
          </p:nvPr>
        </p:nvSpPr>
        <p:spPr>
          <a:xfrm>
            <a:off x="294199" y="1182414"/>
            <a:ext cx="11603603" cy="4994549"/>
          </a:xfrm>
        </p:spPr>
        <p:txBody>
          <a:bodyPr>
            <a:normAutofit fontScale="25000" lnSpcReduction="20000"/>
          </a:bodyPr>
          <a:lstStyle/>
          <a:p>
            <a:pPr>
              <a:spcBef>
                <a:spcPts val="0"/>
              </a:spcBef>
              <a:buFont typeface="Wingdings" panose="05000000000000000000" pitchFamily="2" charset="2"/>
              <a:buChar char="§"/>
            </a:pPr>
            <a:r>
              <a:rPr lang="en-US" sz="10400" b="1" i="1" dirty="0">
                <a:latin typeface="Arial" panose="020B0604020202020204" pitchFamily="34" charset="0"/>
                <a:cs typeface="Arial" panose="020B0604020202020204" pitchFamily="34" charset="0"/>
              </a:rPr>
              <a:t>70 O.S. § 5-190</a:t>
            </a:r>
            <a:r>
              <a:rPr lang="en-US" sz="10400" dirty="0">
                <a:latin typeface="Arial" panose="020B0604020202020204" pitchFamily="34" charset="0"/>
                <a:cs typeface="Arial" panose="020B0604020202020204" pitchFamily="34" charset="0"/>
              </a:rPr>
              <a:t>: The school district treasurer/encumbrance clerk(s) shall be required within nine months after employment in the position, to complete 12 hours of training in the required instruction in school finance laws, accounting, ethics, and the duties/responsibilities of the position.  Any instruction as described &amp; completed by the treasurer or encumbrance clerk within 3 years prior to employment in the position shall count toward satisfying these requirements.</a:t>
            </a:r>
          </a:p>
          <a:p>
            <a:pPr>
              <a:spcBef>
                <a:spcPts val="0"/>
              </a:spcBef>
              <a:buFont typeface="Wingdings" panose="05000000000000000000" pitchFamily="2" charset="2"/>
              <a:buChar char="§"/>
            </a:pPr>
            <a:r>
              <a:rPr lang="en-US" sz="10400" b="1" dirty="0">
                <a:latin typeface="Arial" panose="020B0604020202020204" pitchFamily="34" charset="0"/>
                <a:cs typeface="Arial" panose="020B0604020202020204" pitchFamily="34" charset="0"/>
              </a:rPr>
              <a:t>Every</a:t>
            </a:r>
            <a:r>
              <a:rPr lang="en-US" sz="10400" dirty="0">
                <a:latin typeface="Arial" panose="020B0604020202020204" pitchFamily="34" charset="0"/>
                <a:cs typeface="Arial" panose="020B0604020202020204" pitchFamily="34" charset="0"/>
              </a:rPr>
              <a:t> school district treasurer &amp; encumbrance clerk must complete 12 hours of continuing education every 3 years. Upload ONLY those most recent 12 hours.</a:t>
            </a:r>
          </a:p>
          <a:p>
            <a:pPr>
              <a:spcBef>
                <a:spcPts val="0"/>
              </a:spcBef>
              <a:buFont typeface="Wingdings" panose="05000000000000000000" pitchFamily="2" charset="2"/>
              <a:buChar char="§"/>
            </a:pPr>
            <a:r>
              <a:rPr lang="en-US" sz="10400" dirty="0">
                <a:latin typeface="Arial" panose="020B0604020202020204" pitchFamily="34" charset="0"/>
                <a:cs typeface="Arial" panose="020B0604020202020204" pitchFamily="34" charset="0"/>
              </a:rPr>
              <a:t>The superintendent cannot be treasurer or encumbrance clerk.</a:t>
            </a:r>
          </a:p>
          <a:p>
            <a:pPr>
              <a:spcBef>
                <a:spcPts val="0"/>
              </a:spcBef>
              <a:buFont typeface="Wingdings" panose="05000000000000000000" pitchFamily="2" charset="2"/>
              <a:buChar char="§"/>
            </a:pPr>
            <a:r>
              <a:rPr lang="en-US" sz="10400" dirty="0">
                <a:latin typeface="Arial" panose="020B0604020202020204" pitchFamily="34" charset="0"/>
                <a:cs typeface="Arial" panose="020B0604020202020204" pitchFamily="34" charset="0"/>
              </a:rPr>
              <a:t>Encumbrance clerk(s) must be listed in SPR &amp; be properly coded.</a:t>
            </a:r>
          </a:p>
          <a:p>
            <a:pPr>
              <a:spcBef>
                <a:spcPts val="0"/>
              </a:spcBef>
              <a:buFont typeface="Wingdings" panose="05000000000000000000" pitchFamily="2" charset="2"/>
              <a:buChar char="§"/>
            </a:pPr>
            <a:r>
              <a:rPr lang="en-US" sz="10400" b="1" dirty="0">
                <a:latin typeface="Arial" panose="020B0604020202020204" pitchFamily="34" charset="0"/>
                <a:cs typeface="Arial" panose="020B0604020202020204" pitchFamily="34" charset="0"/>
              </a:rPr>
              <a:t>All</a:t>
            </a:r>
            <a:r>
              <a:rPr lang="en-US" sz="10400" dirty="0">
                <a:latin typeface="Arial" panose="020B0604020202020204" pitchFamily="34" charset="0"/>
                <a:cs typeface="Arial" panose="020B0604020202020204" pitchFamily="34" charset="0"/>
              </a:rPr>
              <a:t> trainings applying to 12 hours </a:t>
            </a:r>
            <a:r>
              <a:rPr lang="en-US" sz="10400" b="1" dirty="0">
                <a:latin typeface="Arial" panose="020B0604020202020204" pitchFamily="34" charset="0"/>
                <a:cs typeface="Arial" panose="020B0604020202020204" pitchFamily="34" charset="0"/>
              </a:rPr>
              <a:t>must</a:t>
            </a:r>
            <a:r>
              <a:rPr lang="en-US" sz="10400" dirty="0">
                <a:latin typeface="Arial" panose="020B0604020202020204" pitchFamily="34" charset="0"/>
                <a:cs typeface="Arial" panose="020B0604020202020204" pitchFamily="34" charset="0"/>
              </a:rPr>
              <a:t> have the OCAS stamp.</a:t>
            </a:r>
          </a:p>
          <a:p>
            <a:pPr>
              <a:spcBef>
                <a:spcPts val="0"/>
              </a:spcBef>
              <a:buFont typeface="Wingdings" panose="05000000000000000000" pitchFamily="2" charset="2"/>
              <a:buChar char="§"/>
            </a:pPr>
            <a:r>
              <a:rPr lang="en-US" sz="10400" dirty="0">
                <a:latin typeface="Arial" panose="020B0604020202020204" pitchFamily="34" charset="0"/>
                <a:cs typeface="Arial" panose="020B0604020202020204" pitchFamily="34" charset="0"/>
              </a:rPr>
              <a:t>Required Bonding documentation: $100,000 for superintendent                     &amp; treasurer and $1,000 for encumbrance clerk(s).</a:t>
            </a:r>
          </a:p>
          <a:p>
            <a:pPr>
              <a:spcBef>
                <a:spcPts val="0"/>
              </a:spcBef>
              <a:buFont typeface="Wingdings" panose="05000000000000000000" pitchFamily="2" charset="2"/>
              <a:buChar char="§"/>
            </a:pPr>
            <a:r>
              <a:rPr lang="en-US" sz="10400" dirty="0">
                <a:latin typeface="Arial" panose="020B0604020202020204" pitchFamily="34" charset="0"/>
                <a:cs typeface="Arial" panose="020B0604020202020204" pitchFamily="34" charset="0"/>
              </a:rPr>
              <a:t>Please put the most recent training in front of the file.</a:t>
            </a:r>
          </a:p>
          <a:p>
            <a:pPr marL="0" indent="0">
              <a:spcBef>
                <a:spcPts val="0"/>
              </a:spcBef>
              <a:buNone/>
            </a:pPr>
            <a:endParaRPr lang="en-US" dirty="0">
              <a:solidFill>
                <a:srgbClr val="0070C0"/>
              </a:solidFill>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US" dirty="0"/>
              <a:t>Accreditation</a:t>
            </a:r>
          </a:p>
        </p:txBody>
      </p:sp>
      <p:sp>
        <p:nvSpPr>
          <p:cNvPr id="5" name="Slide Number Placeholder 4"/>
          <p:cNvSpPr>
            <a:spLocks noGrp="1"/>
          </p:cNvSpPr>
          <p:nvPr>
            <p:ph type="sldNum" sz="quarter" idx="12"/>
          </p:nvPr>
        </p:nvSpPr>
        <p:spPr/>
        <p:txBody>
          <a:bodyPr/>
          <a:lstStyle/>
          <a:p>
            <a:fld id="{D5CA4161-6EC3-4748-B7F3-82EA64CE3DD4}" type="slidenum">
              <a:rPr lang="en-US" smtClean="0"/>
              <a:pPr/>
              <a:t>14</a:t>
            </a:fld>
            <a:endParaRPr lang="en-US" dirty="0"/>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36" t="12549" r="6187" b="8904"/>
          <a:stretch/>
        </p:blipFill>
        <p:spPr bwMode="auto">
          <a:xfrm>
            <a:off x="10275104" y="4413343"/>
            <a:ext cx="1622698" cy="1560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53335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004E9A"/>
                </a:solidFill>
                <a:latin typeface="Arial" panose="020B0604020202020204" pitchFamily="34" charset="0"/>
                <a:cs typeface="Arial" panose="020B0604020202020204" pitchFamily="34" charset="0"/>
              </a:rPr>
              <a:t>Security/Safety Drills</a:t>
            </a:r>
            <a:endParaRPr lang="en-US" dirty="0">
              <a:solidFill>
                <a:srgbClr val="004E9A"/>
              </a:solidFill>
            </a:endParaRPr>
          </a:p>
        </p:txBody>
      </p:sp>
      <p:sp>
        <p:nvSpPr>
          <p:cNvPr id="3" name="Content Placeholder 2"/>
          <p:cNvSpPr>
            <a:spLocks noGrp="1"/>
          </p:cNvSpPr>
          <p:nvPr>
            <p:ph idx="1"/>
          </p:nvPr>
        </p:nvSpPr>
        <p:spPr>
          <a:xfrm>
            <a:off x="294199" y="1690688"/>
            <a:ext cx="11603603" cy="4486275"/>
          </a:xfrm>
        </p:spPr>
        <p:txBody>
          <a:bodyPr>
            <a:normAutofit fontScale="92500" lnSpcReduction="10000"/>
          </a:bodyPr>
          <a:lstStyle/>
          <a:p>
            <a:pPr>
              <a:spcBef>
                <a:spcPts val="0"/>
              </a:spcBef>
              <a:buFont typeface="Wingdings" panose="05000000000000000000" pitchFamily="2" charset="2"/>
              <a:buChar char="§"/>
            </a:pPr>
            <a:r>
              <a:rPr lang="en-US" dirty="0">
                <a:latin typeface="Arial" panose="020B0604020202020204" pitchFamily="34" charset="0"/>
                <a:cs typeface="Arial" panose="020B0604020202020204" pitchFamily="34" charset="0"/>
              </a:rPr>
              <a:t>Conducting drills serves as documentation you have done everything possible to keep your students and staff members safe from any unexpected occurrences. </a:t>
            </a:r>
          </a:p>
          <a:p>
            <a:pPr>
              <a:spcBef>
                <a:spcPts val="0"/>
              </a:spcBef>
              <a:buFont typeface="Wingdings" panose="05000000000000000000" pitchFamily="2" charset="2"/>
              <a:buChar char="§"/>
            </a:pPr>
            <a:endParaRPr lang="en-US" sz="1050" dirty="0">
              <a:latin typeface="Arial" panose="020B0604020202020204" pitchFamily="34" charset="0"/>
              <a:cs typeface="Arial" panose="020B0604020202020204" pitchFamily="34" charset="0"/>
            </a:endParaRPr>
          </a:p>
          <a:p>
            <a:pPr>
              <a:spcBef>
                <a:spcPts val="0"/>
              </a:spcBef>
              <a:buFont typeface="Wingdings" panose="05000000000000000000" pitchFamily="2" charset="2"/>
              <a:buChar char="§"/>
            </a:pPr>
            <a:r>
              <a:rPr lang="en-US" dirty="0">
                <a:latin typeface="Arial" panose="020B0604020202020204" pitchFamily="34" charset="0"/>
                <a:cs typeface="Arial" panose="020B0604020202020204" pitchFamily="34" charset="0"/>
              </a:rPr>
              <a:t>Multiple drills should NOT be conducted during the same time frame-Each drill should be conducted as a stand-alone drill. </a:t>
            </a:r>
          </a:p>
          <a:p>
            <a:pPr marL="0" indent="0">
              <a:spcBef>
                <a:spcPts val="0"/>
              </a:spcBef>
              <a:buNone/>
            </a:pPr>
            <a:endParaRPr lang="en-US" sz="1050" dirty="0">
              <a:latin typeface="Arial" panose="020B0604020202020204" pitchFamily="34" charset="0"/>
              <a:cs typeface="Arial" panose="020B0604020202020204" pitchFamily="34" charset="0"/>
            </a:endParaRPr>
          </a:p>
          <a:p>
            <a:pPr>
              <a:spcBef>
                <a:spcPts val="0"/>
              </a:spcBef>
              <a:buFont typeface="Wingdings" panose="05000000000000000000" pitchFamily="2" charset="2"/>
              <a:buChar char="§"/>
            </a:pPr>
            <a:r>
              <a:rPr lang="en-US" dirty="0">
                <a:latin typeface="Arial" panose="020B0604020202020204" pitchFamily="34" charset="0"/>
                <a:cs typeface="Arial" panose="020B0604020202020204" pitchFamily="34" charset="0"/>
              </a:rPr>
              <a:t>Routinely change the type of additional drills, so that your district has documentation they are well prepared for all types of emergencies.</a:t>
            </a:r>
          </a:p>
          <a:p>
            <a:pPr>
              <a:spcBef>
                <a:spcPts val="0"/>
              </a:spcBef>
              <a:buFont typeface="Wingdings" panose="05000000000000000000" pitchFamily="2" charset="2"/>
              <a:buChar char="§"/>
            </a:pPr>
            <a:endParaRPr lang="en-US" sz="1050" dirty="0">
              <a:latin typeface="Arial" panose="020B0604020202020204" pitchFamily="34" charset="0"/>
              <a:cs typeface="Arial" panose="020B0604020202020204" pitchFamily="34" charset="0"/>
            </a:endParaRPr>
          </a:p>
          <a:p>
            <a:pPr>
              <a:spcBef>
                <a:spcPts val="0"/>
              </a:spcBef>
              <a:buFont typeface="Wingdings" panose="05000000000000000000" pitchFamily="2" charset="2"/>
              <a:buChar char="§"/>
            </a:pPr>
            <a:r>
              <a:rPr lang="en-US" dirty="0">
                <a:latin typeface="Arial" panose="020B0604020202020204" pitchFamily="34" charset="0"/>
                <a:cs typeface="Arial" panose="020B0604020202020204" pitchFamily="34" charset="0"/>
              </a:rPr>
              <a:t>Report drills to Homeland Security on </a:t>
            </a:r>
            <a:r>
              <a:rPr lang="en-US" u="sng" dirty="0">
                <a:latin typeface="Arial" panose="020B0604020202020204" pitchFamily="34" charset="0"/>
                <a:cs typeface="Arial" panose="020B0604020202020204" pitchFamily="34" charset="0"/>
              </a:rPr>
              <a:t>www.schoolsecurity.ok.gov </a:t>
            </a:r>
          </a:p>
          <a:p>
            <a:pPr marL="182880" indent="-182880">
              <a:spcBef>
                <a:spcPts val="0"/>
              </a:spcBef>
              <a:buNone/>
            </a:pPr>
            <a:endParaRPr lang="en-US" sz="1050" dirty="0"/>
          </a:p>
        </p:txBody>
      </p:sp>
      <p:sp>
        <p:nvSpPr>
          <p:cNvPr id="4" name="Footer Placeholder 3"/>
          <p:cNvSpPr>
            <a:spLocks noGrp="1"/>
          </p:cNvSpPr>
          <p:nvPr>
            <p:ph type="ftr" sz="quarter" idx="11"/>
          </p:nvPr>
        </p:nvSpPr>
        <p:spPr/>
        <p:txBody>
          <a:bodyPr/>
          <a:lstStyle/>
          <a:p>
            <a:r>
              <a:rPr lang="en-US" dirty="0"/>
              <a:t>Accreditation</a:t>
            </a:r>
          </a:p>
        </p:txBody>
      </p:sp>
      <p:sp>
        <p:nvSpPr>
          <p:cNvPr id="5" name="Slide Number Placeholder 4"/>
          <p:cNvSpPr>
            <a:spLocks noGrp="1"/>
          </p:cNvSpPr>
          <p:nvPr>
            <p:ph type="sldNum" sz="quarter" idx="12"/>
          </p:nvPr>
        </p:nvSpPr>
        <p:spPr/>
        <p:txBody>
          <a:bodyPr/>
          <a:lstStyle/>
          <a:p>
            <a:fld id="{D5CA4161-6EC3-4748-B7F3-82EA64CE3DD4}" type="slidenum">
              <a:rPr lang="en-US" smtClean="0"/>
              <a:pPr/>
              <a:t>15</a:t>
            </a:fld>
            <a:endParaRPr lang="en-US" dirty="0"/>
          </a:p>
        </p:txBody>
      </p:sp>
    </p:spTree>
    <p:extLst>
      <p:ext uri="{BB962C8B-B14F-4D97-AF65-F5344CB8AC3E}">
        <p14:creationId xmlns:p14="http://schemas.microsoft.com/office/powerpoint/2010/main" val="23456708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199" y="223235"/>
            <a:ext cx="11603603" cy="1069537"/>
          </a:xfrm>
        </p:spPr>
        <p:txBody>
          <a:bodyPr/>
          <a:lstStyle/>
          <a:p>
            <a:pPr algn="ctr"/>
            <a:r>
              <a:rPr lang="en-US" dirty="0">
                <a:solidFill>
                  <a:srgbClr val="004E9A"/>
                </a:solidFill>
                <a:latin typeface="Arial" panose="020B0604020202020204" pitchFamily="34" charset="0"/>
                <a:cs typeface="Arial" panose="020B0604020202020204" pitchFamily="34" charset="0"/>
              </a:rPr>
              <a:t>Security/Safety Drills-Cont.</a:t>
            </a:r>
            <a:endParaRPr lang="en-US" dirty="0">
              <a:solidFill>
                <a:srgbClr val="004E9A"/>
              </a:solidFill>
            </a:endParaRPr>
          </a:p>
        </p:txBody>
      </p:sp>
      <p:sp>
        <p:nvSpPr>
          <p:cNvPr id="3" name="Content Placeholder 2"/>
          <p:cNvSpPr>
            <a:spLocks noGrp="1"/>
          </p:cNvSpPr>
          <p:nvPr>
            <p:ph idx="1"/>
          </p:nvPr>
        </p:nvSpPr>
        <p:spPr>
          <a:xfrm>
            <a:off x="294199" y="1292772"/>
            <a:ext cx="11603603" cy="4884191"/>
          </a:xfrm>
        </p:spPr>
        <p:txBody>
          <a:bodyPr>
            <a:normAutofit fontScale="77500" lnSpcReduction="20000"/>
          </a:bodyPr>
          <a:lstStyle/>
          <a:p>
            <a:pPr>
              <a:spcBef>
                <a:spcPts val="0"/>
              </a:spcBef>
              <a:buFont typeface="Wingdings" panose="05000000000000000000" pitchFamily="2" charset="2"/>
              <a:buChar char="§"/>
            </a:pPr>
            <a:r>
              <a:rPr lang="en-US" b="1" i="1" dirty="0">
                <a:latin typeface="Arial" panose="020B0604020202020204" pitchFamily="34" charset="0"/>
                <a:cs typeface="Arial" panose="020B0604020202020204" pitchFamily="34" charset="0"/>
              </a:rPr>
              <a:t>School Wide Drills for ALL students &amp; faculty</a:t>
            </a:r>
          </a:p>
          <a:p>
            <a:pPr>
              <a:spcBef>
                <a:spcPts val="0"/>
              </a:spcBef>
              <a:buFont typeface="Wingdings" panose="05000000000000000000" pitchFamily="2" charset="2"/>
              <a:buChar char="§"/>
            </a:pPr>
            <a:r>
              <a:rPr lang="en-US" dirty="0">
                <a:solidFill>
                  <a:srgbClr val="004E9A"/>
                </a:solidFill>
                <a:latin typeface="Arial" panose="020B0604020202020204" pitchFamily="34" charset="0"/>
                <a:cs typeface="Arial" panose="020B0604020202020204" pitchFamily="34" charset="0"/>
              </a:rPr>
              <a:t>2 Tornado Drills</a:t>
            </a:r>
            <a:r>
              <a:rPr lang="en-US" dirty="0">
                <a:solidFill>
                  <a:srgbClr val="0070C0"/>
                </a:solidFill>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One in September and one in March</a:t>
            </a:r>
          </a:p>
          <a:p>
            <a:pPr>
              <a:spcBef>
                <a:spcPts val="0"/>
              </a:spcBef>
              <a:buFont typeface="Wingdings" panose="05000000000000000000" pitchFamily="2" charset="2"/>
              <a:buChar char="§"/>
            </a:pPr>
            <a:r>
              <a:rPr lang="en-US" dirty="0">
                <a:solidFill>
                  <a:srgbClr val="004E9A"/>
                </a:solidFill>
                <a:latin typeface="Arial" panose="020B0604020202020204" pitchFamily="34" charset="0"/>
                <a:cs typeface="Arial" panose="020B0604020202020204" pitchFamily="34" charset="0"/>
              </a:rPr>
              <a:t>2 Fire Drills: </a:t>
            </a:r>
            <a:r>
              <a:rPr lang="en-US" dirty="0">
                <a:latin typeface="Arial" panose="020B0604020202020204" pitchFamily="34" charset="0"/>
                <a:cs typeface="Arial" panose="020B0604020202020204" pitchFamily="34" charset="0"/>
              </a:rPr>
              <a:t>One within first 15 days of the start of each semester</a:t>
            </a:r>
          </a:p>
          <a:p>
            <a:pPr>
              <a:spcBef>
                <a:spcPts val="0"/>
              </a:spcBef>
              <a:buFont typeface="Wingdings" panose="05000000000000000000" pitchFamily="2" charset="2"/>
              <a:buChar char="§"/>
            </a:pPr>
            <a:r>
              <a:rPr lang="en-US" dirty="0">
                <a:solidFill>
                  <a:srgbClr val="004E9A"/>
                </a:solidFill>
                <a:latin typeface="Arial" panose="020B0604020202020204" pitchFamily="34" charset="0"/>
                <a:cs typeface="Arial" panose="020B0604020202020204" pitchFamily="34" charset="0"/>
              </a:rPr>
              <a:t>4 Security Drills: </a:t>
            </a:r>
            <a:r>
              <a:rPr lang="en-US" dirty="0">
                <a:latin typeface="Arial" panose="020B0604020202020204" pitchFamily="34" charset="0"/>
                <a:cs typeface="Arial" panose="020B0604020202020204" pitchFamily="34" charset="0"/>
              </a:rPr>
              <a:t>One within first 15 days of the start of each semester &amp; one additional security drill anytime during each semester</a:t>
            </a:r>
          </a:p>
          <a:p>
            <a:pPr>
              <a:spcBef>
                <a:spcPts val="0"/>
              </a:spcBef>
              <a:buFont typeface="Wingdings" panose="05000000000000000000" pitchFamily="2" charset="2"/>
              <a:buChar char="§"/>
            </a:pPr>
            <a:r>
              <a:rPr lang="en-US" dirty="0">
                <a:solidFill>
                  <a:srgbClr val="004E9A"/>
                </a:solidFill>
                <a:latin typeface="Arial" panose="020B0604020202020204" pitchFamily="34" charset="0"/>
                <a:cs typeface="Arial" panose="020B0604020202020204" pitchFamily="34" charset="0"/>
              </a:rPr>
              <a:t>2 Drills of Choice: </a:t>
            </a:r>
            <a:r>
              <a:rPr lang="en-US" dirty="0">
                <a:latin typeface="Arial" panose="020B0604020202020204" pitchFamily="34" charset="0"/>
                <a:cs typeface="Arial" panose="020B0604020202020204" pitchFamily="34" charset="0"/>
              </a:rPr>
              <a:t>Do not keep repeating the same mandated drills above as the additional drills. The school safety committee should evaluate dangers that exist in/near your community &amp; provide input that helps determine what drills are most beneficial to your grade level, specific area or needs.  Additional drill examples include: earthquake, missing student, site bus evacuation, prison break, grass fires, truck, train/airplane crash, factory explosions, drug houses, </a:t>
            </a:r>
            <a:r>
              <a:rPr lang="en-US" dirty="0" err="1">
                <a:latin typeface="Arial" panose="020B0604020202020204" pitchFamily="34" charset="0"/>
                <a:cs typeface="Arial" panose="020B0604020202020204" pitchFamily="34" charset="0"/>
              </a:rPr>
              <a:t>etc</a:t>
            </a:r>
            <a:r>
              <a:rPr lang="en-US" dirty="0">
                <a:latin typeface="Arial" panose="020B0604020202020204" pitchFamily="34" charset="0"/>
                <a:cs typeface="Arial" panose="020B0604020202020204" pitchFamily="34" charset="0"/>
              </a:rPr>
              <a:t>….</a:t>
            </a:r>
          </a:p>
          <a:p>
            <a:pPr>
              <a:spcBef>
                <a:spcPts val="0"/>
              </a:spcBef>
              <a:buFont typeface="Wingdings" panose="05000000000000000000" pitchFamily="2" charset="2"/>
              <a:buChar char="§"/>
            </a:pPr>
            <a:r>
              <a:rPr lang="en-US" b="1" i="1" dirty="0">
                <a:latin typeface="Arial" panose="020B0604020202020204" pitchFamily="34" charset="0"/>
                <a:cs typeface="Arial" panose="020B0604020202020204" pitchFamily="34" charset="0"/>
              </a:rPr>
              <a:t>Transportation Drills for all students riding daily Bus Routes</a:t>
            </a:r>
          </a:p>
          <a:p>
            <a:pPr>
              <a:spcBef>
                <a:spcPts val="0"/>
              </a:spcBef>
              <a:buFont typeface="Wingdings" panose="05000000000000000000" pitchFamily="2" charset="2"/>
              <a:buChar char="§"/>
            </a:pPr>
            <a:r>
              <a:rPr lang="en-US" dirty="0">
                <a:solidFill>
                  <a:srgbClr val="004E9A"/>
                </a:solidFill>
                <a:latin typeface="Arial" panose="020B0604020202020204" pitchFamily="34" charset="0"/>
                <a:cs typeface="Arial" panose="020B0604020202020204" pitchFamily="34" charset="0"/>
              </a:rPr>
              <a:t>2 Bus Evacuation Drills: </a:t>
            </a:r>
            <a:r>
              <a:rPr lang="en-US" dirty="0">
                <a:latin typeface="Arial" panose="020B0604020202020204" pitchFamily="34" charset="0"/>
                <a:cs typeface="Arial" panose="020B0604020202020204" pitchFamily="34" charset="0"/>
              </a:rPr>
              <a:t>One within first 15 days of the start</a:t>
            </a:r>
          </a:p>
          <a:p>
            <a:pPr marL="0" indent="0">
              <a:spcBef>
                <a:spcPts val="0"/>
              </a:spcBef>
              <a:buNone/>
            </a:pPr>
            <a:r>
              <a:rPr lang="en-US" dirty="0">
                <a:latin typeface="Arial" panose="020B0604020202020204" pitchFamily="34" charset="0"/>
                <a:cs typeface="Arial" panose="020B0604020202020204" pitchFamily="34" charset="0"/>
              </a:rPr>
              <a:t>   of each semester is recommended</a:t>
            </a:r>
          </a:p>
        </p:txBody>
      </p:sp>
      <p:sp>
        <p:nvSpPr>
          <p:cNvPr id="4" name="Footer Placeholder 3"/>
          <p:cNvSpPr>
            <a:spLocks noGrp="1"/>
          </p:cNvSpPr>
          <p:nvPr>
            <p:ph type="ftr" sz="quarter" idx="11"/>
          </p:nvPr>
        </p:nvSpPr>
        <p:spPr/>
        <p:txBody>
          <a:bodyPr/>
          <a:lstStyle/>
          <a:p>
            <a:r>
              <a:rPr lang="en-US" dirty="0"/>
              <a:t>Accreditation</a:t>
            </a:r>
          </a:p>
        </p:txBody>
      </p:sp>
      <p:sp>
        <p:nvSpPr>
          <p:cNvPr id="5" name="Slide Number Placeholder 4"/>
          <p:cNvSpPr>
            <a:spLocks noGrp="1"/>
          </p:cNvSpPr>
          <p:nvPr>
            <p:ph type="sldNum" sz="quarter" idx="12"/>
          </p:nvPr>
        </p:nvSpPr>
        <p:spPr/>
        <p:txBody>
          <a:bodyPr/>
          <a:lstStyle/>
          <a:p>
            <a:fld id="{D5CA4161-6EC3-4748-B7F3-82EA64CE3DD4}" type="slidenum">
              <a:rPr lang="en-US" smtClean="0"/>
              <a:pPr/>
              <a:t>16</a:t>
            </a:fld>
            <a:endParaRPr lang="en-US" dirty="0"/>
          </a:p>
        </p:txBody>
      </p:sp>
    </p:spTree>
    <p:extLst>
      <p:ext uri="{BB962C8B-B14F-4D97-AF65-F5344CB8AC3E}">
        <p14:creationId xmlns:p14="http://schemas.microsoft.com/office/powerpoint/2010/main" val="30794758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004E9A"/>
                </a:solidFill>
                <a:latin typeface="Arial" panose="020B0604020202020204" pitchFamily="34" charset="0"/>
                <a:cs typeface="Arial" panose="020B0604020202020204" pitchFamily="34" charset="0"/>
              </a:rPr>
              <a:t>Annual Audits—Spring</a:t>
            </a:r>
            <a:endParaRPr lang="en-US" dirty="0">
              <a:solidFill>
                <a:srgbClr val="004E9A"/>
              </a:solidFill>
            </a:endParaRPr>
          </a:p>
        </p:txBody>
      </p:sp>
      <p:sp>
        <p:nvSpPr>
          <p:cNvPr id="3" name="Content Placeholder 2"/>
          <p:cNvSpPr>
            <a:spLocks noGrp="1"/>
          </p:cNvSpPr>
          <p:nvPr>
            <p:ph idx="1"/>
          </p:nvPr>
        </p:nvSpPr>
        <p:spPr/>
        <p:txBody>
          <a:bodyPr>
            <a:normAutofit/>
          </a:bodyPr>
          <a:lstStyle/>
          <a:p>
            <a:pPr>
              <a:spcBef>
                <a:spcPts val="0"/>
              </a:spcBef>
              <a:buFont typeface="Wingdings" panose="05000000000000000000" pitchFamily="2" charset="2"/>
              <a:buChar char="§"/>
            </a:pPr>
            <a:r>
              <a:rPr lang="en-US" b="1" dirty="0">
                <a:latin typeface="Arial" panose="020B0604020202020204" pitchFamily="34" charset="0"/>
                <a:cs typeface="Arial" panose="020B0604020202020204" pitchFamily="34" charset="0"/>
              </a:rPr>
              <a:t>Checks done prior to coming on-site:</a:t>
            </a:r>
          </a:p>
          <a:p>
            <a:pPr lvl="1">
              <a:lnSpc>
                <a:spcPct val="100000"/>
              </a:lnSpc>
              <a:spcBef>
                <a:spcPts val="0"/>
              </a:spcBef>
              <a:buFont typeface="Wingdings" panose="05000000000000000000" pitchFamily="2" charset="2"/>
              <a:buChar char="§"/>
            </a:pPr>
            <a:r>
              <a:rPr lang="en-US" dirty="0">
                <a:latin typeface="Arial" panose="020B0604020202020204" pitchFamily="34" charset="0"/>
                <a:cs typeface="Arial" panose="020B0604020202020204" pitchFamily="34" charset="0"/>
              </a:rPr>
              <a:t>Online Accreditation Application: Calendar, Schedule, etc.</a:t>
            </a:r>
          </a:p>
          <a:p>
            <a:pPr lvl="1">
              <a:lnSpc>
                <a:spcPct val="100000"/>
              </a:lnSpc>
              <a:spcBef>
                <a:spcPts val="0"/>
              </a:spcBef>
              <a:buFont typeface="Wingdings" panose="05000000000000000000" pitchFamily="2" charset="2"/>
              <a:buChar char="§"/>
            </a:pPr>
            <a:r>
              <a:rPr lang="en-US" dirty="0">
                <a:latin typeface="Arial" panose="020B0604020202020204" pitchFamily="34" charset="0"/>
                <a:cs typeface="Arial" panose="020B0604020202020204" pitchFamily="34" charset="0"/>
              </a:rPr>
              <a:t>Uploads: CPR/Heimlich Cards, Healthy &amp; Fit School Advisory Committee, Safe School Committee, Annual College Remediation &amp; Dropout Report to board, Career Tech course approval board minutes, Treasurer/Encumbrance Clerk trainings, Bonds for Superintendent, Treasurer &amp; Clerks, etc.</a:t>
            </a:r>
          </a:p>
          <a:p>
            <a:pPr lvl="1">
              <a:lnSpc>
                <a:spcPct val="100000"/>
              </a:lnSpc>
              <a:spcBef>
                <a:spcPts val="0"/>
              </a:spcBef>
              <a:buFont typeface="Wingdings" panose="05000000000000000000" pitchFamily="2" charset="2"/>
              <a:buChar char="§"/>
            </a:pPr>
            <a:r>
              <a:rPr lang="en-US" dirty="0">
                <a:latin typeface="Arial" panose="020B0604020202020204" pitchFamily="34" charset="0"/>
                <a:cs typeface="Arial" panose="020B0604020202020204" pitchFamily="34" charset="0"/>
              </a:rPr>
              <a:t>Fall Audit Compliance Items</a:t>
            </a:r>
          </a:p>
          <a:p>
            <a:pPr lvl="1">
              <a:lnSpc>
                <a:spcPct val="100000"/>
              </a:lnSpc>
              <a:spcBef>
                <a:spcPts val="0"/>
              </a:spcBef>
              <a:buFont typeface="Wingdings" panose="05000000000000000000" pitchFamily="2" charset="2"/>
              <a:buChar char="§"/>
            </a:pPr>
            <a:r>
              <a:rPr lang="en-US" dirty="0">
                <a:latin typeface="Arial" panose="020B0604020202020204" pitchFamily="34" charset="0"/>
                <a:cs typeface="Arial" panose="020B0604020202020204" pitchFamily="34" charset="0"/>
              </a:rPr>
              <a:t>Spring Audit Compliance Items</a:t>
            </a:r>
          </a:p>
          <a:p>
            <a:endParaRPr lang="en-US" dirty="0"/>
          </a:p>
        </p:txBody>
      </p:sp>
      <p:sp>
        <p:nvSpPr>
          <p:cNvPr id="4" name="Footer Placeholder 3"/>
          <p:cNvSpPr>
            <a:spLocks noGrp="1"/>
          </p:cNvSpPr>
          <p:nvPr>
            <p:ph type="ftr" sz="quarter" idx="11"/>
          </p:nvPr>
        </p:nvSpPr>
        <p:spPr/>
        <p:txBody>
          <a:bodyPr/>
          <a:lstStyle/>
          <a:p>
            <a:r>
              <a:rPr lang="en-US" dirty="0"/>
              <a:t>Accreditation</a:t>
            </a:r>
          </a:p>
        </p:txBody>
      </p:sp>
      <p:sp>
        <p:nvSpPr>
          <p:cNvPr id="5" name="Slide Number Placeholder 4"/>
          <p:cNvSpPr>
            <a:spLocks noGrp="1"/>
          </p:cNvSpPr>
          <p:nvPr>
            <p:ph type="sldNum" sz="quarter" idx="12"/>
          </p:nvPr>
        </p:nvSpPr>
        <p:spPr/>
        <p:txBody>
          <a:bodyPr/>
          <a:lstStyle/>
          <a:p>
            <a:fld id="{D5CA4161-6EC3-4748-B7F3-82EA64CE3DD4}" type="slidenum">
              <a:rPr lang="en-US" smtClean="0"/>
              <a:pPr/>
              <a:t>17</a:t>
            </a:fld>
            <a:endParaRPr lang="en-US" dirty="0"/>
          </a:p>
        </p:txBody>
      </p:sp>
    </p:spTree>
    <p:extLst>
      <p:ext uri="{BB962C8B-B14F-4D97-AF65-F5344CB8AC3E}">
        <p14:creationId xmlns:p14="http://schemas.microsoft.com/office/powerpoint/2010/main" val="8348690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004E9A"/>
                </a:solidFill>
                <a:latin typeface="Arial" panose="020B0604020202020204" pitchFamily="34" charset="0"/>
                <a:cs typeface="Arial" panose="020B0604020202020204" pitchFamily="34" charset="0"/>
              </a:rPr>
              <a:t>Additional Annual Audits</a:t>
            </a:r>
            <a:endParaRPr lang="en-US" dirty="0">
              <a:solidFill>
                <a:srgbClr val="004E9A"/>
              </a:solidFill>
            </a:endParaRPr>
          </a:p>
        </p:txBody>
      </p:sp>
      <p:sp>
        <p:nvSpPr>
          <p:cNvPr id="3" name="Content Placeholder 2"/>
          <p:cNvSpPr>
            <a:spLocks noGrp="1"/>
          </p:cNvSpPr>
          <p:nvPr>
            <p:ph idx="1"/>
          </p:nvPr>
        </p:nvSpPr>
        <p:spPr/>
        <p:txBody>
          <a:bodyPr>
            <a:normAutofit lnSpcReduction="10000"/>
          </a:bodyPr>
          <a:lstStyle/>
          <a:p>
            <a:pPr>
              <a:spcBef>
                <a:spcPts val="0"/>
              </a:spcBef>
              <a:buFont typeface="Wingdings" panose="05000000000000000000" pitchFamily="2" charset="2"/>
              <a:buChar char="§"/>
            </a:pPr>
            <a:r>
              <a:rPr lang="en-US" b="1" dirty="0">
                <a:latin typeface="Arial" panose="020B0604020202020204" pitchFamily="34" charset="0"/>
                <a:cs typeface="Arial" panose="020B0604020202020204" pitchFamily="34" charset="0"/>
              </a:rPr>
              <a:t>October</a:t>
            </a:r>
            <a:r>
              <a:rPr lang="en-US" dirty="0">
                <a:latin typeface="Arial" panose="020B0604020202020204" pitchFamily="34" charset="0"/>
                <a:cs typeface="Arial" panose="020B0604020202020204" pitchFamily="34" charset="0"/>
              </a:rPr>
              <a:t>: FBA (Flex Benefit Audit)</a:t>
            </a:r>
          </a:p>
          <a:p>
            <a:pPr>
              <a:spcBef>
                <a:spcPts val="0"/>
              </a:spcBef>
              <a:buFont typeface="Wingdings" panose="05000000000000000000" pitchFamily="2" charset="2"/>
              <a:buChar char="§"/>
            </a:pPr>
            <a:endParaRPr lang="en-US" b="1" dirty="0">
              <a:latin typeface="Arial" panose="020B0604020202020204" pitchFamily="34" charset="0"/>
              <a:cs typeface="Arial" panose="020B0604020202020204" pitchFamily="34" charset="0"/>
            </a:endParaRPr>
          </a:p>
          <a:p>
            <a:pPr>
              <a:spcBef>
                <a:spcPts val="0"/>
              </a:spcBef>
              <a:buFont typeface="Wingdings" panose="05000000000000000000" pitchFamily="2" charset="2"/>
              <a:buChar char="§"/>
            </a:pPr>
            <a:r>
              <a:rPr lang="en-US" b="1" dirty="0">
                <a:latin typeface="Arial" panose="020B0604020202020204" pitchFamily="34" charset="0"/>
                <a:cs typeface="Arial" panose="020B0604020202020204" pitchFamily="34" charset="0"/>
              </a:rPr>
              <a:t>October-November</a:t>
            </a:r>
            <a:r>
              <a:rPr lang="en-US" dirty="0">
                <a:latin typeface="Arial" panose="020B0604020202020204" pitchFamily="34" charset="0"/>
                <a:cs typeface="Arial" panose="020B0604020202020204" pitchFamily="34" charset="0"/>
              </a:rPr>
              <a:t>:  FQSR (First Quarter Statistical Report)</a:t>
            </a:r>
          </a:p>
          <a:p>
            <a:pPr>
              <a:spcBef>
                <a:spcPts val="0"/>
              </a:spcBef>
              <a:buFont typeface="Wingdings" panose="05000000000000000000" pitchFamily="2" charset="2"/>
              <a:buChar char="§"/>
            </a:pPr>
            <a:endParaRPr lang="en-US" dirty="0">
              <a:latin typeface="Arial" panose="020B0604020202020204" pitchFamily="34" charset="0"/>
              <a:cs typeface="Arial" panose="020B0604020202020204" pitchFamily="34" charset="0"/>
            </a:endParaRPr>
          </a:p>
          <a:p>
            <a:pPr>
              <a:spcBef>
                <a:spcPts val="0"/>
              </a:spcBef>
              <a:buFont typeface="Wingdings" panose="05000000000000000000" pitchFamily="2" charset="2"/>
              <a:buChar char="§"/>
            </a:pPr>
            <a:r>
              <a:rPr lang="en-US" b="1" dirty="0">
                <a:latin typeface="Arial" panose="020B0604020202020204" pitchFamily="34" charset="0"/>
                <a:cs typeface="Arial" panose="020B0604020202020204" pitchFamily="34" charset="0"/>
              </a:rPr>
              <a:t>December-March</a:t>
            </a:r>
            <a:r>
              <a:rPr lang="en-US" dirty="0">
                <a:latin typeface="Arial" panose="020B0604020202020204" pitchFamily="34" charset="0"/>
                <a:cs typeface="Arial" panose="020B0604020202020204" pitchFamily="34" charset="0"/>
              </a:rPr>
              <a:t>:  Bilingual Audit</a:t>
            </a:r>
          </a:p>
          <a:p>
            <a:pPr>
              <a:spcBef>
                <a:spcPts val="0"/>
              </a:spcBef>
              <a:buFont typeface="Wingdings" panose="05000000000000000000" pitchFamily="2" charset="2"/>
              <a:buChar char="§"/>
            </a:pPr>
            <a:endParaRPr lang="en-US" dirty="0">
              <a:latin typeface="Arial" panose="020B0604020202020204" pitchFamily="34" charset="0"/>
              <a:cs typeface="Arial" panose="020B0604020202020204" pitchFamily="34" charset="0"/>
            </a:endParaRPr>
          </a:p>
          <a:p>
            <a:pPr>
              <a:spcBef>
                <a:spcPts val="0"/>
              </a:spcBef>
              <a:buFont typeface="Wingdings" panose="05000000000000000000" pitchFamily="2" charset="2"/>
              <a:buChar char="§"/>
            </a:pPr>
            <a:r>
              <a:rPr lang="en-US" b="1" dirty="0">
                <a:latin typeface="Arial" panose="020B0604020202020204" pitchFamily="34" charset="0"/>
                <a:cs typeface="Arial" panose="020B0604020202020204" pitchFamily="34" charset="0"/>
              </a:rPr>
              <a:t>January-February</a:t>
            </a:r>
            <a:r>
              <a:rPr lang="en-US" dirty="0">
                <a:latin typeface="Arial" panose="020B0604020202020204" pitchFamily="34" charset="0"/>
                <a:cs typeface="Arial" panose="020B0604020202020204" pitchFamily="34" charset="0"/>
              </a:rPr>
              <a:t>:  FBA (Flex Benefit Audit)</a:t>
            </a:r>
          </a:p>
          <a:p>
            <a:pPr>
              <a:spcBef>
                <a:spcPts val="0"/>
              </a:spcBef>
              <a:buFont typeface="Wingdings" panose="05000000000000000000" pitchFamily="2" charset="2"/>
              <a:buChar char="§"/>
            </a:pPr>
            <a:endParaRPr lang="en-US" dirty="0">
              <a:latin typeface="Arial" panose="020B0604020202020204" pitchFamily="34" charset="0"/>
              <a:cs typeface="Arial" panose="020B0604020202020204" pitchFamily="34" charset="0"/>
            </a:endParaRPr>
          </a:p>
          <a:p>
            <a:pPr>
              <a:spcBef>
                <a:spcPts val="0"/>
              </a:spcBef>
              <a:buFont typeface="Wingdings" panose="05000000000000000000" pitchFamily="2" charset="2"/>
              <a:buChar char="§"/>
            </a:pPr>
            <a:r>
              <a:rPr lang="en-US" b="1" dirty="0">
                <a:latin typeface="Arial" panose="020B0604020202020204" pitchFamily="34" charset="0"/>
                <a:cs typeface="Arial" panose="020B0604020202020204" pitchFamily="34" charset="0"/>
              </a:rPr>
              <a:t>March-April</a:t>
            </a:r>
            <a:r>
              <a:rPr lang="en-US" dirty="0">
                <a:latin typeface="Arial" panose="020B0604020202020204" pitchFamily="34" charset="0"/>
                <a:cs typeface="Arial" panose="020B0604020202020204" pitchFamily="34" charset="0"/>
              </a:rPr>
              <a:t>:  Spring Accreditation Visits</a:t>
            </a:r>
          </a:p>
          <a:p>
            <a:endParaRPr lang="en-US" dirty="0"/>
          </a:p>
        </p:txBody>
      </p:sp>
      <p:sp>
        <p:nvSpPr>
          <p:cNvPr id="4" name="Footer Placeholder 3"/>
          <p:cNvSpPr>
            <a:spLocks noGrp="1"/>
          </p:cNvSpPr>
          <p:nvPr>
            <p:ph type="ftr" sz="quarter" idx="11"/>
          </p:nvPr>
        </p:nvSpPr>
        <p:spPr/>
        <p:txBody>
          <a:bodyPr/>
          <a:lstStyle/>
          <a:p>
            <a:r>
              <a:rPr lang="en-US" dirty="0"/>
              <a:t>Accreditation</a:t>
            </a:r>
          </a:p>
        </p:txBody>
      </p:sp>
      <p:sp>
        <p:nvSpPr>
          <p:cNvPr id="5" name="Slide Number Placeholder 4"/>
          <p:cNvSpPr>
            <a:spLocks noGrp="1"/>
          </p:cNvSpPr>
          <p:nvPr>
            <p:ph type="sldNum" sz="quarter" idx="12"/>
          </p:nvPr>
        </p:nvSpPr>
        <p:spPr/>
        <p:txBody>
          <a:bodyPr/>
          <a:lstStyle/>
          <a:p>
            <a:fld id="{D5CA4161-6EC3-4748-B7F3-82EA64CE3DD4}" type="slidenum">
              <a:rPr lang="en-US" smtClean="0"/>
              <a:pPr/>
              <a:t>18</a:t>
            </a:fld>
            <a:endParaRPr lang="en-US" dirty="0"/>
          </a:p>
        </p:txBody>
      </p:sp>
    </p:spTree>
    <p:extLst>
      <p:ext uri="{BB962C8B-B14F-4D97-AF65-F5344CB8AC3E}">
        <p14:creationId xmlns:p14="http://schemas.microsoft.com/office/powerpoint/2010/main" val="12680536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solidFill>
                  <a:srgbClr val="D15420"/>
                </a:solidFill>
              </a:rPr>
              <a:t>Spring Compliance Checks</a:t>
            </a:r>
            <a:br>
              <a:rPr lang="en-US" dirty="0">
                <a:solidFill>
                  <a:srgbClr val="F47524"/>
                </a:solidFill>
              </a:rPr>
            </a:br>
            <a:r>
              <a:rPr lang="en-US" sz="2900" b="0" dirty="0">
                <a:solidFill>
                  <a:srgbClr val="0070C0"/>
                </a:solidFill>
              </a:rPr>
              <a:t>Below are other SDE Departments that can recommend a Deficiency</a:t>
            </a:r>
          </a:p>
        </p:txBody>
      </p:sp>
      <p:sp>
        <p:nvSpPr>
          <p:cNvPr id="4" name="Footer Placeholder 3"/>
          <p:cNvSpPr>
            <a:spLocks noGrp="1"/>
          </p:cNvSpPr>
          <p:nvPr>
            <p:ph type="ftr" sz="quarter" idx="11"/>
          </p:nvPr>
        </p:nvSpPr>
        <p:spPr/>
        <p:txBody>
          <a:bodyPr/>
          <a:lstStyle/>
          <a:p>
            <a:r>
              <a:rPr lang="en-US" dirty="0"/>
              <a:t>Accreditation</a:t>
            </a:r>
          </a:p>
        </p:txBody>
      </p:sp>
      <p:sp>
        <p:nvSpPr>
          <p:cNvPr id="5" name="Slide Number Placeholder 4"/>
          <p:cNvSpPr>
            <a:spLocks noGrp="1"/>
          </p:cNvSpPr>
          <p:nvPr>
            <p:ph type="sldNum" sz="quarter" idx="12"/>
          </p:nvPr>
        </p:nvSpPr>
        <p:spPr/>
        <p:txBody>
          <a:bodyPr/>
          <a:lstStyle/>
          <a:p>
            <a:fld id="{D5CA4161-6EC3-4748-B7F3-82EA64CE3DD4}" type="slidenum">
              <a:rPr lang="en-US" smtClean="0"/>
              <a:pPr/>
              <a:t>19</a:t>
            </a:fld>
            <a:endParaRPr lang="en-US" dirty="0"/>
          </a:p>
        </p:txBody>
      </p:sp>
      <p:sp>
        <p:nvSpPr>
          <p:cNvPr id="6" name="Content Placeholder 5">
            <a:extLst>
              <a:ext uri="{FF2B5EF4-FFF2-40B4-BE49-F238E27FC236}">
                <a16:creationId xmlns:a16="http://schemas.microsoft.com/office/drawing/2014/main" id="{1CFEA5DB-FA0E-40E3-9218-611C92CEBF64}"/>
              </a:ext>
            </a:extLst>
          </p:cNvPr>
          <p:cNvSpPr>
            <a:spLocks noGrp="1"/>
          </p:cNvSpPr>
          <p:nvPr>
            <p:ph idx="1"/>
          </p:nvPr>
        </p:nvSpPr>
        <p:spPr>
          <a:xfrm>
            <a:off x="516468" y="1825625"/>
            <a:ext cx="11381334" cy="4351338"/>
          </a:xfrm>
        </p:spPr>
        <p:txBody>
          <a:bodyPr>
            <a:normAutofit lnSpcReduction="10000"/>
          </a:bodyPr>
          <a:lstStyle/>
          <a:p>
            <a:r>
              <a:rPr lang="en-US" dirty="0"/>
              <a:t>Special Education</a:t>
            </a:r>
          </a:p>
          <a:p>
            <a:r>
              <a:rPr lang="en-US" dirty="0"/>
              <a:t>Child Nutrition</a:t>
            </a:r>
          </a:p>
          <a:p>
            <a:r>
              <a:rPr lang="en-US" dirty="0"/>
              <a:t>Federal Programs</a:t>
            </a:r>
          </a:p>
          <a:p>
            <a:r>
              <a:rPr lang="en-US" dirty="0"/>
              <a:t>Accountability</a:t>
            </a:r>
          </a:p>
          <a:p>
            <a:r>
              <a:rPr lang="en-US" dirty="0"/>
              <a:t>OCAS</a:t>
            </a:r>
          </a:p>
          <a:p>
            <a:r>
              <a:rPr lang="en-US" dirty="0"/>
              <a:t>Alt. Ed</a:t>
            </a:r>
          </a:p>
          <a:p>
            <a:r>
              <a:rPr lang="en-US" dirty="0"/>
              <a:t>Reading Sufficiency</a:t>
            </a:r>
          </a:p>
        </p:txBody>
      </p:sp>
    </p:spTree>
    <p:extLst>
      <p:ext uri="{BB962C8B-B14F-4D97-AF65-F5344CB8AC3E}">
        <p14:creationId xmlns:p14="http://schemas.microsoft.com/office/powerpoint/2010/main" val="7484749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199" y="196683"/>
            <a:ext cx="11603603" cy="1102728"/>
          </a:xfrm>
        </p:spPr>
        <p:txBody>
          <a:bodyPr/>
          <a:lstStyle/>
          <a:p>
            <a:r>
              <a:rPr lang="en-US" dirty="0">
                <a:solidFill>
                  <a:srgbClr val="004E9A"/>
                </a:solidFill>
              </a:rPr>
              <a:t>Purpose of the RAO’s</a:t>
            </a:r>
          </a:p>
        </p:txBody>
      </p:sp>
      <p:sp>
        <p:nvSpPr>
          <p:cNvPr id="3" name="Content Placeholder 2"/>
          <p:cNvSpPr>
            <a:spLocks noGrp="1"/>
          </p:cNvSpPr>
          <p:nvPr>
            <p:ph idx="1"/>
          </p:nvPr>
        </p:nvSpPr>
        <p:spPr>
          <a:xfrm>
            <a:off x="513829" y="1299411"/>
            <a:ext cx="11383973" cy="5063907"/>
          </a:xfrm>
        </p:spPr>
        <p:txBody>
          <a:bodyPr>
            <a:noAutofit/>
          </a:bodyPr>
          <a:lstStyle/>
          <a:p>
            <a:r>
              <a:rPr lang="en-US" sz="3400" dirty="0"/>
              <a:t>Educate!</a:t>
            </a:r>
          </a:p>
          <a:p>
            <a:r>
              <a:rPr lang="en-US" sz="3400" dirty="0"/>
              <a:t>Act as liaison between the SDE and the schools.</a:t>
            </a:r>
          </a:p>
          <a:p>
            <a:r>
              <a:rPr lang="en-US" sz="3400" dirty="0"/>
              <a:t>Resource for information.</a:t>
            </a:r>
          </a:p>
          <a:p>
            <a:r>
              <a:rPr lang="en-US" sz="3400" dirty="0"/>
              <a:t>Provide guidance and make recommendations.</a:t>
            </a:r>
          </a:p>
          <a:p>
            <a:r>
              <a:rPr lang="en-US" sz="3400" dirty="0"/>
              <a:t>Conduct audits &amp; gather information for other departments.</a:t>
            </a:r>
          </a:p>
          <a:p>
            <a:r>
              <a:rPr lang="en-US" sz="3400" dirty="0"/>
              <a:t>We are here to help you by the best leader you can be!</a:t>
            </a:r>
          </a:p>
          <a:p>
            <a:r>
              <a:rPr lang="en-US" sz="3400" dirty="0"/>
              <a:t>Do not hesitate to call your RAO!</a:t>
            </a:r>
          </a:p>
        </p:txBody>
      </p:sp>
      <p:sp>
        <p:nvSpPr>
          <p:cNvPr id="4" name="Footer Placeholder 3"/>
          <p:cNvSpPr>
            <a:spLocks noGrp="1"/>
          </p:cNvSpPr>
          <p:nvPr>
            <p:ph type="ftr" sz="quarter" idx="11"/>
          </p:nvPr>
        </p:nvSpPr>
        <p:spPr/>
        <p:txBody>
          <a:bodyPr/>
          <a:lstStyle/>
          <a:p>
            <a:r>
              <a:rPr lang="en-US" dirty="0"/>
              <a:t>Accreditation</a:t>
            </a:r>
          </a:p>
        </p:txBody>
      </p:sp>
      <p:sp>
        <p:nvSpPr>
          <p:cNvPr id="5" name="Slide Number Placeholder 4"/>
          <p:cNvSpPr>
            <a:spLocks noGrp="1"/>
          </p:cNvSpPr>
          <p:nvPr>
            <p:ph type="sldNum" sz="quarter" idx="12"/>
          </p:nvPr>
        </p:nvSpPr>
        <p:spPr/>
        <p:txBody>
          <a:bodyPr/>
          <a:lstStyle/>
          <a:p>
            <a:fld id="{D5CA4161-6EC3-4748-B7F3-82EA64CE3DD4}" type="slidenum">
              <a:rPr lang="en-US" smtClean="0"/>
              <a:pPr/>
              <a:t>2</a:t>
            </a:fld>
            <a:endParaRPr lang="en-US" dirty="0"/>
          </a:p>
        </p:txBody>
      </p:sp>
    </p:spTree>
    <p:extLst>
      <p:ext uri="{BB962C8B-B14F-4D97-AF65-F5344CB8AC3E}">
        <p14:creationId xmlns:p14="http://schemas.microsoft.com/office/powerpoint/2010/main" val="4150716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28C818F-8776-1840-A8C9-F6EBB0D7311A}"/>
              </a:ext>
            </a:extLst>
          </p:cNvPr>
          <p:cNvSpPr>
            <a:spLocks noGrp="1"/>
          </p:cNvSpPr>
          <p:nvPr>
            <p:ph type="body" idx="1"/>
          </p:nvPr>
        </p:nvSpPr>
        <p:spPr>
          <a:xfrm>
            <a:off x="367667" y="5317958"/>
            <a:ext cx="11456666" cy="1045360"/>
          </a:xfrm>
        </p:spPr>
        <p:txBody>
          <a:bodyPr>
            <a:normAutofit/>
          </a:bodyPr>
          <a:lstStyle/>
          <a:p>
            <a:pPr algn="ctr"/>
            <a:r>
              <a:rPr lang="en-US" sz="4400" b="1" dirty="0">
                <a:solidFill>
                  <a:srgbClr val="004E9A"/>
                </a:solidFill>
              </a:rPr>
              <a:t>FLEX BENEFIT AUDIT</a:t>
            </a:r>
          </a:p>
        </p:txBody>
      </p:sp>
      <p:sp>
        <p:nvSpPr>
          <p:cNvPr id="4" name="Footer Placeholder 3">
            <a:extLst>
              <a:ext uri="{FF2B5EF4-FFF2-40B4-BE49-F238E27FC236}">
                <a16:creationId xmlns:a16="http://schemas.microsoft.com/office/drawing/2014/main" id="{1CC87788-702C-E14B-81CB-1D3DA606BAA9}"/>
              </a:ext>
            </a:extLst>
          </p:cNvPr>
          <p:cNvSpPr>
            <a:spLocks noGrp="1"/>
          </p:cNvSpPr>
          <p:nvPr>
            <p:ph type="ftr" sz="quarter" idx="11"/>
          </p:nvPr>
        </p:nvSpPr>
        <p:spPr/>
        <p:txBody>
          <a:bodyPr/>
          <a:lstStyle/>
          <a:p>
            <a:r>
              <a:rPr lang="en-US" dirty="0"/>
              <a:t>Accreditation</a:t>
            </a:r>
          </a:p>
        </p:txBody>
      </p:sp>
      <p:sp>
        <p:nvSpPr>
          <p:cNvPr id="5" name="Slide Number Placeholder 4">
            <a:extLst>
              <a:ext uri="{FF2B5EF4-FFF2-40B4-BE49-F238E27FC236}">
                <a16:creationId xmlns:a16="http://schemas.microsoft.com/office/drawing/2014/main" id="{1334AB57-A7F9-D447-A48A-1DE753BF6933}"/>
              </a:ext>
            </a:extLst>
          </p:cNvPr>
          <p:cNvSpPr>
            <a:spLocks noGrp="1"/>
          </p:cNvSpPr>
          <p:nvPr>
            <p:ph type="sldNum" sz="quarter" idx="12"/>
          </p:nvPr>
        </p:nvSpPr>
        <p:spPr/>
        <p:txBody>
          <a:bodyPr/>
          <a:lstStyle/>
          <a:p>
            <a:fld id="{D5CA4161-6EC3-4748-B7F3-82EA64CE3DD4}" type="slidenum">
              <a:rPr lang="en-US" smtClean="0"/>
              <a:pPr/>
              <a:t>20</a:t>
            </a:fld>
            <a:endParaRPr lang="en-US" dirty="0"/>
          </a:p>
        </p:txBody>
      </p:sp>
    </p:spTree>
    <p:extLst>
      <p:ext uri="{BB962C8B-B14F-4D97-AF65-F5344CB8AC3E}">
        <p14:creationId xmlns:p14="http://schemas.microsoft.com/office/powerpoint/2010/main" val="35185895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004E9A"/>
                </a:solidFill>
                <a:latin typeface="Arial" panose="020B0604020202020204" pitchFamily="34" charset="0"/>
                <a:cs typeface="Arial" panose="020B0604020202020204" pitchFamily="34" charset="0"/>
              </a:rPr>
              <a:t>General Information</a:t>
            </a:r>
            <a:endParaRPr lang="en-US" dirty="0">
              <a:solidFill>
                <a:srgbClr val="004E9A"/>
              </a:solidFill>
            </a:endParaRPr>
          </a:p>
        </p:txBody>
      </p:sp>
      <p:sp>
        <p:nvSpPr>
          <p:cNvPr id="3" name="Content Placeholder 2"/>
          <p:cNvSpPr>
            <a:spLocks noGrp="1"/>
          </p:cNvSpPr>
          <p:nvPr>
            <p:ph idx="1"/>
          </p:nvPr>
        </p:nvSpPr>
        <p:spPr>
          <a:xfrm>
            <a:off x="294199" y="1513490"/>
            <a:ext cx="11603603" cy="4771696"/>
          </a:xfrm>
        </p:spPr>
        <p:txBody>
          <a:bodyPr>
            <a:normAutofit fontScale="85000" lnSpcReduction="20000"/>
          </a:bodyPr>
          <a:lstStyle/>
          <a:p>
            <a:pPr>
              <a:spcBef>
                <a:spcPts val="600"/>
              </a:spcBef>
            </a:pPr>
            <a:r>
              <a:rPr lang="en-US" sz="3200" dirty="0">
                <a:latin typeface="Arial" panose="020B0604020202020204" pitchFamily="34" charset="0"/>
                <a:cs typeface="Arial" panose="020B0604020202020204" pitchFamily="34" charset="0"/>
              </a:rPr>
              <a:t>Flexible Benefit Allowance will be referred to as FBA</a:t>
            </a:r>
          </a:p>
          <a:p>
            <a:pPr>
              <a:spcBef>
                <a:spcPts val="600"/>
              </a:spcBef>
            </a:pPr>
            <a:r>
              <a:rPr lang="en-US" sz="3200" dirty="0">
                <a:latin typeface="Arial" panose="020B0604020202020204" pitchFamily="34" charset="0"/>
                <a:cs typeface="Arial" panose="020B0604020202020204" pitchFamily="34" charset="0"/>
              </a:rPr>
              <a:t>RAO’s will conduct audits by either onsite visit or via email</a:t>
            </a:r>
          </a:p>
          <a:p>
            <a:pPr>
              <a:spcBef>
                <a:spcPts val="600"/>
              </a:spcBef>
            </a:pPr>
            <a:r>
              <a:rPr lang="en-US" sz="3200" dirty="0">
                <a:latin typeface="Arial" panose="020B0604020202020204" pitchFamily="34" charset="0"/>
                <a:cs typeface="Arial" panose="020B0604020202020204" pitchFamily="34" charset="0"/>
              </a:rPr>
              <a:t>Schools will use October 1</a:t>
            </a:r>
            <a:r>
              <a:rPr lang="en-US" sz="3200" baseline="30000" dirty="0">
                <a:latin typeface="Arial" panose="020B0604020202020204" pitchFamily="34" charset="0"/>
                <a:cs typeface="Arial" panose="020B0604020202020204" pitchFamily="34" charset="0"/>
              </a:rPr>
              <a:t>st</a:t>
            </a:r>
            <a:r>
              <a:rPr lang="en-US" sz="3200" dirty="0">
                <a:latin typeface="Arial" panose="020B0604020202020204" pitchFamily="34" charset="0"/>
                <a:cs typeface="Arial" panose="020B0604020202020204" pitchFamily="34" charset="0"/>
              </a:rPr>
              <a:t> Payroll to validate employee count</a:t>
            </a:r>
          </a:p>
          <a:p>
            <a:pPr>
              <a:spcBef>
                <a:spcPts val="600"/>
              </a:spcBef>
            </a:pPr>
            <a:r>
              <a:rPr lang="en-US" sz="3200" dirty="0">
                <a:latin typeface="Arial" panose="020B0604020202020204" pitchFamily="34" charset="0"/>
                <a:cs typeface="Arial" panose="020B0604020202020204" pitchFamily="34" charset="0"/>
              </a:rPr>
              <a:t>FBA is a state paid statutory benefit covering the cost of health insurance for state public school employees and is </a:t>
            </a:r>
            <a:r>
              <a:rPr lang="en-US" sz="3200" b="1" dirty="0">
                <a:latin typeface="Arial" panose="020B0604020202020204" pitchFamily="34" charset="0"/>
                <a:cs typeface="Arial" panose="020B0604020202020204" pitchFamily="34" charset="0"/>
              </a:rPr>
              <a:t>not</a:t>
            </a:r>
            <a:r>
              <a:rPr lang="en-US" sz="3200" dirty="0">
                <a:latin typeface="Arial" panose="020B0604020202020204" pitchFamily="34" charset="0"/>
                <a:cs typeface="Arial" panose="020B0604020202020204" pitchFamily="34" charset="0"/>
              </a:rPr>
              <a:t> dependent upon funding from the state</a:t>
            </a:r>
          </a:p>
          <a:p>
            <a:pPr>
              <a:spcBef>
                <a:spcPts val="600"/>
              </a:spcBef>
            </a:pPr>
            <a:r>
              <a:rPr lang="en-US" sz="3200" dirty="0">
                <a:latin typeface="Arial" panose="020B0604020202020204" pitchFamily="34" charset="0"/>
                <a:cs typeface="Arial" panose="020B0604020202020204" pitchFamily="34" charset="0"/>
              </a:rPr>
              <a:t>Qualifying employees opting to </a:t>
            </a:r>
            <a:r>
              <a:rPr lang="en-US" sz="3200" b="1" dirty="0">
                <a:latin typeface="Arial" panose="020B0604020202020204" pitchFamily="34" charset="0"/>
                <a:cs typeface="Arial" panose="020B0604020202020204" pitchFamily="34" charset="0"/>
              </a:rPr>
              <a:t>not</a:t>
            </a:r>
            <a:r>
              <a:rPr lang="en-US" sz="3200" dirty="0">
                <a:latin typeface="Arial" panose="020B0604020202020204" pitchFamily="34" charset="0"/>
                <a:cs typeface="Arial" panose="020B0604020202020204" pitchFamily="34" charset="0"/>
              </a:rPr>
              <a:t> take insurance, may take the “In Lieu of FBA” benefit as </a:t>
            </a:r>
            <a:r>
              <a:rPr lang="en-US" sz="3200" b="1" dirty="0">
                <a:latin typeface="Arial" panose="020B0604020202020204" pitchFamily="34" charset="0"/>
                <a:cs typeface="Arial" panose="020B0604020202020204" pitchFamily="34" charset="0"/>
              </a:rPr>
              <a:t>taxable</a:t>
            </a:r>
            <a:r>
              <a:rPr lang="en-US" sz="3200" dirty="0">
                <a:latin typeface="Arial" panose="020B0604020202020204" pitchFamily="34" charset="0"/>
                <a:cs typeface="Arial" panose="020B0604020202020204" pitchFamily="34" charset="0"/>
              </a:rPr>
              <a:t> compensation</a:t>
            </a:r>
          </a:p>
          <a:p>
            <a:pPr>
              <a:spcBef>
                <a:spcPts val="600"/>
              </a:spcBef>
            </a:pPr>
            <a:r>
              <a:rPr lang="en-US" sz="3200" dirty="0">
                <a:latin typeface="Arial" panose="020B0604020202020204" pitchFamily="34" charset="0"/>
                <a:cs typeface="Arial" panose="020B0604020202020204" pitchFamily="34" charset="0"/>
              </a:rPr>
              <a:t>FBA extends over a twelve (12) month period</a:t>
            </a:r>
          </a:p>
          <a:p>
            <a:pPr>
              <a:spcBef>
                <a:spcPts val="600"/>
              </a:spcBef>
            </a:pPr>
            <a:r>
              <a:rPr lang="en-US" sz="3200" dirty="0">
                <a:latin typeface="Arial" panose="020B0604020202020204" pitchFamily="34" charset="0"/>
                <a:cs typeface="Arial" panose="020B0604020202020204" pitchFamily="34" charset="0"/>
              </a:rPr>
              <a:t>The FBA audit is for the collection of the current fiscal year’s data</a:t>
            </a:r>
          </a:p>
          <a:p>
            <a:pPr>
              <a:spcBef>
                <a:spcPts val="600"/>
              </a:spcBef>
            </a:pPr>
            <a:r>
              <a:rPr lang="en-US" sz="3200" dirty="0">
                <a:latin typeface="Arial" panose="020B0604020202020204" pitchFamily="34" charset="0"/>
                <a:cs typeface="Arial" panose="020B0604020202020204" pitchFamily="34" charset="0"/>
              </a:rPr>
              <a:t>Corrections/Adjustments may be made to the computer employee printout as needed</a:t>
            </a:r>
          </a:p>
          <a:p>
            <a:pPr marL="0" indent="0">
              <a:buNone/>
            </a:pPr>
            <a:endParaRPr lang="en-US" dirty="0"/>
          </a:p>
        </p:txBody>
      </p:sp>
      <p:sp>
        <p:nvSpPr>
          <p:cNvPr id="4" name="Footer Placeholder 3"/>
          <p:cNvSpPr>
            <a:spLocks noGrp="1"/>
          </p:cNvSpPr>
          <p:nvPr>
            <p:ph type="ftr" sz="quarter" idx="11"/>
          </p:nvPr>
        </p:nvSpPr>
        <p:spPr/>
        <p:txBody>
          <a:bodyPr/>
          <a:lstStyle/>
          <a:p>
            <a:r>
              <a:rPr lang="en-US" dirty="0"/>
              <a:t>Accreditation</a:t>
            </a:r>
          </a:p>
        </p:txBody>
      </p:sp>
      <p:sp>
        <p:nvSpPr>
          <p:cNvPr id="5" name="Slide Number Placeholder 4"/>
          <p:cNvSpPr>
            <a:spLocks noGrp="1"/>
          </p:cNvSpPr>
          <p:nvPr>
            <p:ph type="sldNum" sz="quarter" idx="12"/>
          </p:nvPr>
        </p:nvSpPr>
        <p:spPr/>
        <p:txBody>
          <a:bodyPr/>
          <a:lstStyle/>
          <a:p>
            <a:fld id="{D5CA4161-6EC3-4748-B7F3-82EA64CE3DD4}" type="slidenum">
              <a:rPr lang="en-US" smtClean="0"/>
              <a:pPr/>
              <a:t>21</a:t>
            </a:fld>
            <a:endParaRPr lang="en-US" dirty="0"/>
          </a:p>
        </p:txBody>
      </p:sp>
    </p:spTree>
    <p:extLst>
      <p:ext uri="{BB962C8B-B14F-4D97-AF65-F5344CB8AC3E}">
        <p14:creationId xmlns:p14="http://schemas.microsoft.com/office/powerpoint/2010/main" val="40081955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004E9A"/>
                </a:solidFill>
                <a:latin typeface="Arial" panose="020B0604020202020204" pitchFamily="34" charset="0"/>
                <a:cs typeface="Arial" panose="020B0604020202020204" pitchFamily="34" charset="0"/>
              </a:rPr>
              <a:t>General Information-Cont.</a:t>
            </a:r>
            <a:endParaRPr lang="en-US" dirty="0">
              <a:solidFill>
                <a:srgbClr val="004E9A"/>
              </a:solidFill>
            </a:endParaRPr>
          </a:p>
        </p:txBody>
      </p:sp>
      <p:sp>
        <p:nvSpPr>
          <p:cNvPr id="3" name="Content Placeholder 2"/>
          <p:cNvSpPr>
            <a:spLocks noGrp="1"/>
          </p:cNvSpPr>
          <p:nvPr>
            <p:ph idx="1"/>
          </p:nvPr>
        </p:nvSpPr>
        <p:spPr>
          <a:xfrm>
            <a:off x="294199" y="1392865"/>
            <a:ext cx="11603603" cy="4869712"/>
          </a:xfrm>
        </p:spPr>
        <p:txBody>
          <a:bodyPr>
            <a:normAutofit fontScale="85000" lnSpcReduction="10000"/>
          </a:bodyPr>
          <a:lstStyle/>
          <a:p>
            <a:pPr>
              <a:lnSpc>
                <a:spcPct val="110000"/>
              </a:lnSpc>
              <a:spcBef>
                <a:spcPts val="0"/>
              </a:spcBef>
            </a:pPr>
            <a:r>
              <a:rPr lang="en-US" sz="3200" dirty="0">
                <a:latin typeface="Arial" panose="020B0604020202020204" pitchFamily="34" charset="0"/>
                <a:cs typeface="Arial" panose="020B0604020202020204" pitchFamily="34" charset="0"/>
              </a:rPr>
              <a:t>FBA employment numbers are reported two times a year based on the counts on October 1 and January 1</a:t>
            </a:r>
          </a:p>
          <a:p>
            <a:pPr>
              <a:lnSpc>
                <a:spcPct val="110000"/>
              </a:lnSpc>
              <a:spcBef>
                <a:spcPts val="0"/>
              </a:spcBef>
            </a:pPr>
            <a:r>
              <a:rPr lang="en-US" sz="3200" dirty="0">
                <a:latin typeface="Arial" panose="020B0604020202020204" pitchFamily="34" charset="0"/>
                <a:cs typeface="Arial" panose="020B0604020202020204" pitchFamily="34" charset="0"/>
              </a:rPr>
              <a:t>Initial FBA Allocations are based upon the previous year’s January audited FBA count. Adjustments to the district’s allocation will be made after the October audit</a:t>
            </a:r>
          </a:p>
          <a:p>
            <a:pPr>
              <a:lnSpc>
                <a:spcPct val="110000"/>
              </a:lnSpc>
              <a:spcBef>
                <a:spcPts val="0"/>
              </a:spcBef>
            </a:pPr>
            <a:r>
              <a:rPr lang="en-US" sz="3200" dirty="0">
                <a:latin typeface="Arial" panose="020B0604020202020204" pitchFamily="34" charset="0"/>
                <a:cs typeface="Arial" panose="020B0604020202020204" pitchFamily="34" charset="0"/>
              </a:rPr>
              <a:t>The January audit will identify any personnel that have made changes in their benefits during the open option period in October. This will then be reflected by another allocation adjustment</a:t>
            </a:r>
          </a:p>
          <a:p>
            <a:pPr>
              <a:lnSpc>
                <a:spcPct val="110000"/>
              </a:lnSpc>
              <a:spcBef>
                <a:spcPts val="0"/>
              </a:spcBef>
            </a:pPr>
            <a:r>
              <a:rPr lang="en-US" sz="3200" dirty="0">
                <a:latin typeface="Arial" panose="020B0604020202020204" pitchFamily="34" charset="0"/>
                <a:cs typeface="Arial" panose="020B0604020202020204" pitchFamily="34" charset="0"/>
              </a:rPr>
              <a:t>New hires pending board action no later than the October meeting should be added in and counted on the FBA.  If a position is not filled by the October board meeting, the position can not be counted</a:t>
            </a:r>
          </a:p>
        </p:txBody>
      </p:sp>
      <p:sp>
        <p:nvSpPr>
          <p:cNvPr id="4" name="Footer Placeholder 3"/>
          <p:cNvSpPr>
            <a:spLocks noGrp="1"/>
          </p:cNvSpPr>
          <p:nvPr>
            <p:ph type="ftr" sz="quarter" idx="11"/>
          </p:nvPr>
        </p:nvSpPr>
        <p:spPr/>
        <p:txBody>
          <a:bodyPr/>
          <a:lstStyle/>
          <a:p>
            <a:r>
              <a:rPr lang="en-US" dirty="0"/>
              <a:t>Accreditation</a:t>
            </a:r>
          </a:p>
        </p:txBody>
      </p:sp>
      <p:sp>
        <p:nvSpPr>
          <p:cNvPr id="5" name="Slide Number Placeholder 4"/>
          <p:cNvSpPr>
            <a:spLocks noGrp="1"/>
          </p:cNvSpPr>
          <p:nvPr>
            <p:ph type="sldNum" sz="quarter" idx="12"/>
          </p:nvPr>
        </p:nvSpPr>
        <p:spPr/>
        <p:txBody>
          <a:bodyPr/>
          <a:lstStyle/>
          <a:p>
            <a:fld id="{D5CA4161-6EC3-4748-B7F3-82EA64CE3DD4}" type="slidenum">
              <a:rPr lang="en-US" smtClean="0"/>
              <a:pPr/>
              <a:t>22</a:t>
            </a:fld>
            <a:endParaRPr lang="en-US" dirty="0"/>
          </a:p>
        </p:txBody>
      </p:sp>
    </p:spTree>
    <p:extLst>
      <p:ext uri="{BB962C8B-B14F-4D97-AF65-F5344CB8AC3E}">
        <p14:creationId xmlns:p14="http://schemas.microsoft.com/office/powerpoint/2010/main" val="11604672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Accreditation</a:t>
            </a:r>
          </a:p>
        </p:txBody>
      </p:sp>
      <p:sp>
        <p:nvSpPr>
          <p:cNvPr id="5" name="Slide Number Placeholder 4"/>
          <p:cNvSpPr>
            <a:spLocks noGrp="1"/>
          </p:cNvSpPr>
          <p:nvPr>
            <p:ph type="sldNum" sz="quarter" idx="12"/>
          </p:nvPr>
        </p:nvSpPr>
        <p:spPr/>
        <p:txBody>
          <a:bodyPr/>
          <a:lstStyle/>
          <a:p>
            <a:fld id="{D5CA4161-6EC3-4748-B7F3-82EA64CE3DD4}" type="slidenum">
              <a:rPr lang="en-US" smtClean="0"/>
              <a:pPr/>
              <a:t>23</a:t>
            </a:fld>
            <a:endParaRPr lang="en-US" dirty="0"/>
          </a:p>
        </p:txBody>
      </p:sp>
      <p:sp>
        <p:nvSpPr>
          <p:cNvPr id="8" name="Content Placeholder 7"/>
          <p:cNvSpPr>
            <a:spLocks noGrp="1"/>
          </p:cNvSpPr>
          <p:nvPr>
            <p:ph idx="1"/>
          </p:nvPr>
        </p:nvSpPr>
        <p:spPr>
          <a:xfrm>
            <a:off x="0" y="986589"/>
            <a:ext cx="12191999" cy="5190374"/>
          </a:xfrm>
          <a:solidFill>
            <a:schemeClr val="accent6">
              <a:lumMod val="50000"/>
            </a:schemeClr>
          </a:solidFill>
        </p:spPr>
        <p:txBody>
          <a:bodyPr/>
          <a:lstStyle/>
          <a:p>
            <a:pPr marL="0" indent="0">
              <a:buNone/>
            </a:pPr>
            <a:endParaRPr lang="en-US" dirty="0">
              <a:solidFill>
                <a:schemeClr val="accent6">
                  <a:lumMod val="50000"/>
                </a:schemeClr>
              </a:solidFill>
            </a:endParaRPr>
          </a:p>
        </p:txBody>
      </p:sp>
      <p:pic>
        <p:nvPicPr>
          <p:cNvPr id="7" name="Picture 6"/>
          <p:cNvPicPr/>
          <p:nvPr/>
        </p:nvPicPr>
        <p:blipFill rotWithShape="1">
          <a:blip r:embed="rId2"/>
          <a:srcRect l="17804" t="33334" r="28136" b="20237"/>
          <a:stretch/>
        </p:blipFill>
        <p:spPr bwMode="auto">
          <a:xfrm>
            <a:off x="2462816" y="903772"/>
            <a:ext cx="7697338" cy="5329451"/>
          </a:xfrm>
          <a:prstGeom prst="rect">
            <a:avLst/>
          </a:prstGeom>
          <a:ln>
            <a:noFill/>
          </a:ln>
          <a:extLst>
            <a:ext uri="{53640926-AAD7-44D8-BBD7-CCE9431645EC}">
              <a14:shadowObscured xmlns:a14="http://schemas.microsoft.com/office/drawing/2010/main"/>
            </a:ext>
          </a:extLst>
        </p:spPr>
      </p:pic>
      <p:sp>
        <p:nvSpPr>
          <p:cNvPr id="11" name="Left Arrow 10"/>
          <p:cNvSpPr/>
          <p:nvPr/>
        </p:nvSpPr>
        <p:spPr>
          <a:xfrm rot="10800000">
            <a:off x="2462816" y="4195586"/>
            <a:ext cx="2374710" cy="750627"/>
          </a:xfrm>
          <a:prstGeom prst="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13829" y="217148"/>
            <a:ext cx="10531160" cy="769441"/>
          </a:xfrm>
          <a:prstGeom prst="rect">
            <a:avLst/>
          </a:prstGeom>
          <a:noFill/>
        </p:spPr>
        <p:txBody>
          <a:bodyPr wrap="square" rtlCol="0">
            <a:spAutoFit/>
          </a:bodyPr>
          <a:lstStyle/>
          <a:p>
            <a:r>
              <a:rPr lang="en-US" sz="4400" b="1" dirty="0"/>
              <a:t>FBA Application in SSO</a:t>
            </a:r>
          </a:p>
        </p:txBody>
      </p:sp>
    </p:spTree>
    <p:extLst>
      <p:ext uri="{BB962C8B-B14F-4D97-AF65-F5344CB8AC3E}">
        <p14:creationId xmlns:p14="http://schemas.microsoft.com/office/powerpoint/2010/main" val="36264420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28C818F-8776-1840-A8C9-F6EBB0D7311A}"/>
              </a:ext>
            </a:extLst>
          </p:cNvPr>
          <p:cNvSpPr>
            <a:spLocks noGrp="1"/>
          </p:cNvSpPr>
          <p:nvPr>
            <p:ph type="body" idx="1"/>
          </p:nvPr>
        </p:nvSpPr>
        <p:spPr>
          <a:xfrm>
            <a:off x="513829" y="4729655"/>
            <a:ext cx="11456666" cy="1749973"/>
          </a:xfrm>
        </p:spPr>
        <p:txBody>
          <a:bodyPr>
            <a:normAutofit fontScale="92500" lnSpcReduction="20000"/>
          </a:bodyPr>
          <a:lstStyle/>
          <a:p>
            <a:pPr algn="ctr"/>
            <a:r>
              <a:rPr lang="en-US" sz="4400" b="1" dirty="0">
                <a:solidFill>
                  <a:srgbClr val="004E9A"/>
                </a:solidFill>
                <a:latin typeface="Arial" panose="020B0604020202020204" pitchFamily="34" charset="0"/>
                <a:cs typeface="Arial" panose="020B0604020202020204" pitchFamily="34" charset="0"/>
              </a:rPr>
              <a:t>QUESTIONS</a:t>
            </a:r>
          </a:p>
          <a:p>
            <a:pPr algn="ctr"/>
            <a:r>
              <a:rPr lang="en-US" sz="4400" b="1" dirty="0">
                <a:solidFill>
                  <a:srgbClr val="004E9A"/>
                </a:solidFill>
              </a:rPr>
              <a:t>405.521.3460</a:t>
            </a:r>
            <a:endParaRPr lang="en-US" sz="4400" b="1" dirty="0">
              <a:solidFill>
                <a:srgbClr val="004E9A"/>
              </a:solidFill>
              <a:latin typeface="Arial" panose="020B0604020202020204" pitchFamily="34" charset="0"/>
              <a:cs typeface="Arial" panose="020B0604020202020204" pitchFamily="34" charset="0"/>
            </a:endParaRPr>
          </a:p>
          <a:p>
            <a:pPr algn="ctr"/>
            <a:r>
              <a:rPr lang="en-US" sz="4400" b="1" u="sng" dirty="0">
                <a:solidFill>
                  <a:srgbClr val="004E9A"/>
                </a:solidFill>
                <a:hlinkClick r:id="rId2"/>
              </a:rPr>
              <a:t>state.aid@sde.ok.gov</a:t>
            </a:r>
            <a:endParaRPr lang="en-US" sz="4400" b="1" u="sng" dirty="0">
              <a:solidFill>
                <a:srgbClr val="004E9A"/>
              </a:solidFill>
            </a:endParaRPr>
          </a:p>
        </p:txBody>
      </p:sp>
      <p:sp>
        <p:nvSpPr>
          <p:cNvPr id="4" name="Footer Placeholder 3">
            <a:extLst>
              <a:ext uri="{FF2B5EF4-FFF2-40B4-BE49-F238E27FC236}">
                <a16:creationId xmlns:a16="http://schemas.microsoft.com/office/drawing/2014/main" id="{1CC87788-702C-E14B-81CB-1D3DA606BAA9}"/>
              </a:ext>
            </a:extLst>
          </p:cNvPr>
          <p:cNvSpPr>
            <a:spLocks noGrp="1"/>
          </p:cNvSpPr>
          <p:nvPr>
            <p:ph type="ftr" sz="quarter" idx="11"/>
          </p:nvPr>
        </p:nvSpPr>
        <p:spPr/>
        <p:txBody>
          <a:bodyPr/>
          <a:lstStyle/>
          <a:p>
            <a:r>
              <a:rPr lang="en-US" dirty="0"/>
              <a:t>Accreditation</a:t>
            </a:r>
          </a:p>
        </p:txBody>
      </p:sp>
      <p:sp>
        <p:nvSpPr>
          <p:cNvPr id="5" name="Slide Number Placeholder 4">
            <a:extLst>
              <a:ext uri="{FF2B5EF4-FFF2-40B4-BE49-F238E27FC236}">
                <a16:creationId xmlns:a16="http://schemas.microsoft.com/office/drawing/2014/main" id="{1334AB57-A7F9-D447-A48A-1DE753BF6933}"/>
              </a:ext>
            </a:extLst>
          </p:cNvPr>
          <p:cNvSpPr>
            <a:spLocks noGrp="1"/>
          </p:cNvSpPr>
          <p:nvPr>
            <p:ph type="sldNum" sz="quarter" idx="12"/>
          </p:nvPr>
        </p:nvSpPr>
        <p:spPr/>
        <p:txBody>
          <a:bodyPr/>
          <a:lstStyle/>
          <a:p>
            <a:fld id="{D5CA4161-6EC3-4748-B7F3-82EA64CE3DD4}" type="slidenum">
              <a:rPr lang="en-US" smtClean="0"/>
              <a:pPr/>
              <a:t>24</a:t>
            </a:fld>
            <a:endParaRPr lang="en-US" dirty="0"/>
          </a:p>
        </p:txBody>
      </p:sp>
      <p:sp>
        <p:nvSpPr>
          <p:cNvPr id="2" name="TextBox 1"/>
          <p:cNvSpPr txBox="1"/>
          <p:nvPr/>
        </p:nvSpPr>
        <p:spPr>
          <a:xfrm>
            <a:off x="367668" y="309503"/>
            <a:ext cx="5528636" cy="4093428"/>
          </a:xfrm>
          <a:prstGeom prst="rect">
            <a:avLst/>
          </a:prstGeom>
          <a:noFill/>
        </p:spPr>
        <p:txBody>
          <a:bodyPr wrap="square" rtlCol="0">
            <a:spAutoFit/>
          </a:bodyPr>
          <a:lstStyle/>
          <a:p>
            <a:r>
              <a:rPr lang="en-US" sz="4400" b="1" u="sng" dirty="0">
                <a:solidFill>
                  <a:schemeClr val="bg1"/>
                </a:solidFill>
              </a:rPr>
              <a:t>Office of State Aid</a:t>
            </a:r>
          </a:p>
          <a:p>
            <a:endParaRPr lang="en-US" sz="2000" b="1" dirty="0">
              <a:solidFill>
                <a:schemeClr val="bg1"/>
              </a:solidFill>
            </a:endParaRPr>
          </a:p>
          <a:p>
            <a:r>
              <a:rPr lang="en-US" sz="4400" b="1" dirty="0">
                <a:solidFill>
                  <a:schemeClr val="bg1"/>
                </a:solidFill>
              </a:rPr>
              <a:t>Renee McWaters,</a:t>
            </a:r>
          </a:p>
          <a:p>
            <a:r>
              <a:rPr lang="en-US" sz="4400" b="1" dirty="0">
                <a:solidFill>
                  <a:schemeClr val="bg1"/>
                </a:solidFill>
              </a:rPr>
              <a:t>Executive Director</a:t>
            </a:r>
          </a:p>
          <a:p>
            <a:endParaRPr lang="en-US" sz="2000" b="1" dirty="0">
              <a:solidFill>
                <a:schemeClr val="bg1"/>
              </a:solidFill>
            </a:endParaRPr>
          </a:p>
          <a:p>
            <a:r>
              <a:rPr lang="en-US" sz="4400" b="1" dirty="0">
                <a:solidFill>
                  <a:schemeClr val="bg1"/>
                </a:solidFill>
              </a:rPr>
              <a:t>Kim Ivester,</a:t>
            </a:r>
          </a:p>
          <a:p>
            <a:r>
              <a:rPr lang="en-US" sz="4400" b="1" dirty="0">
                <a:solidFill>
                  <a:schemeClr val="bg1"/>
                </a:solidFill>
              </a:rPr>
              <a:t>Assistant Director</a:t>
            </a:r>
          </a:p>
        </p:txBody>
      </p:sp>
    </p:spTree>
    <p:extLst>
      <p:ext uri="{BB962C8B-B14F-4D97-AF65-F5344CB8AC3E}">
        <p14:creationId xmlns:p14="http://schemas.microsoft.com/office/powerpoint/2010/main" val="20131223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28C818F-8776-1840-A8C9-F6EBB0D7311A}"/>
              </a:ext>
            </a:extLst>
          </p:cNvPr>
          <p:cNvSpPr>
            <a:spLocks noGrp="1"/>
          </p:cNvSpPr>
          <p:nvPr>
            <p:ph type="body" idx="1"/>
          </p:nvPr>
        </p:nvSpPr>
        <p:spPr>
          <a:xfrm>
            <a:off x="367667" y="4922874"/>
            <a:ext cx="11456666" cy="1440444"/>
          </a:xfrm>
        </p:spPr>
        <p:txBody>
          <a:bodyPr>
            <a:normAutofit/>
          </a:bodyPr>
          <a:lstStyle/>
          <a:p>
            <a:pPr algn="ctr"/>
            <a:r>
              <a:rPr lang="en-US" sz="4400" b="1" dirty="0">
                <a:solidFill>
                  <a:srgbClr val="004E9A"/>
                </a:solidFill>
              </a:rPr>
              <a:t>STATISTICAL REPORTING</a:t>
            </a:r>
          </a:p>
          <a:p>
            <a:pPr algn="ctr"/>
            <a:r>
              <a:rPr lang="en-US" sz="4400" b="1" dirty="0">
                <a:solidFill>
                  <a:srgbClr val="004E9A"/>
                </a:solidFill>
              </a:rPr>
              <a:t>FQSR/ASR</a:t>
            </a:r>
          </a:p>
        </p:txBody>
      </p:sp>
      <p:sp>
        <p:nvSpPr>
          <p:cNvPr id="4" name="Footer Placeholder 3">
            <a:extLst>
              <a:ext uri="{FF2B5EF4-FFF2-40B4-BE49-F238E27FC236}">
                <a16:creationId xmlns:a16="http://schemas.microsoft.com/office/drawing/2014/main" id="{1CC87788-702C-E14B-81CB-1D3DA606BAA9}"/>
              </a:ext>
            </a:extLst>
          </p:cNvPr>
          <p:cNvSpPr>
            <a:spLocks noGrp="1"/>
          </p:cNvSpPr>
          <p:nvPr>
            <p:ph type="ftr" sz="quarter" idx="11"/>
          </p:nvPr>
        </p:nvSpPr>
        <p:spPr/>
        <p:txBody>
          <a:bodyPr/>
          <a:lstStyle/>
          <a:p>
            <a:r>
              <a:rPr lang="en-US" dirty="0"/>
              <a:t>Accreditation</a:t>
            </a:r>
          </a:p>
        </p:txBody>
      </p:sp>
      <p:sp>
        <p:nvSpPr>
          <p:cNvPr id="5" name="Slide Number Placeholder 4">
            <a:extLst>
              <a:ext uri="{FF2B5EF4-FFF2-40B4-BE49-F238E27FC236}">
                <a16:creationId xmlns:a16="http://schemas.microsoft.com/office/drawing/2014/main" id="{1334AB57-A7F9-D447-A48A-1DE753BF6933}"/>
              </a:ext>
            </a:extLst>
          </p:cNvPr>
          <p:cNvSpPr>
            <a:spLocks noGrp="1"/>
          </p:cNvSpPr>
          <p:nvPr>
            <p:ph type="sldNum" sz="quarter" idx="12"/>
          </p:nvPr>
        </p:nvSpPr>
        <p:spPr/>
        <p:txBody>
          <a:bodyPr/>
          <a:lstStyle/>
          <a:p>
            <a:fld id="{D5CA4161-6EC3-4748-B7F3-82EA64CE3DD4}" type="slidenum">
              <a:rPr lang="en-US" smtClean="0"/>
              <a:pPr/>
              <a:t>25</a:t>
            </a:fld>
            <a:endParaRPr lang="en-US" dirty="0"/>
          </a:p>
        </p:txBody>
      </p:sp>
    </p:spTree>
    <p:extLst>
      <p:ext uri="{BB962C8B-B14F-4D97-AF65-F5344CB8AC3E}">
        <p14:creationId xmlns:p14="http://schemas.microsoft.com/office/powerpoint/2010/main" val="24543169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199" y="196683"/>
            <a:ext cx="11603603" cy="1102728"/>
          </a:xfrm>
        </p:spPr>
        <p:txBody>
          <a:bodyPr/>
          <a:lstStyle/>
          <a:p>
            <a:r>
              <a:rPr lang="en-US" dirty="0">
                <a:solidFill>
                  <a:srgbClr val="004E9A"/>
                </a:solidFill>
                <a:latin typeface="Arial" panose="020B0604020202020204" pitchFamily="34" charset="0"/>
                <a:cs typeface="Arial" panose="020B0604020202020204" pitchFamily="34" charset="0"/>
              </a:rPr>
              <a:t>FQSR/ASR</a:t>
            </a:r>
            <a:endParaRPr lang="en-US" dirty="0">
              <a:solidFill>
                <a:srgbClr val="004E9A"/>
              </a:solidFill>
            </a:endParaRPr>
          </a:p>
        </p:txBody>
      </p:sp>
      <p:sp>
        <p:nvSpPr>
          <p:cNvPr id="3" name="Content Placeholder 2"/>
          <p:cNvSpPr>
            <a:spLocks noGrp="1"/>
          </p:cNvSpPr>
          <p:nvPr>
            <p:ph idx="1"/>
          </p:nvPr>
        </p:nvSpPr>
        <p:spPr>
          <a:xfrm>
            <a:off x="513829" y="1299411"/>
            <a:ext cx="11383973" cy="5063907"/>
          </a:xfrm>
        </p:spPr>
        <p:txBody>
          <a:bodyPr>
            <a:noAutofit/>
          </a:bodyPr>
          <a:lstStyle/>
          <a:p>
            <a:pPr>
              <a:spcBef>
                <a:spcPts val="0"/>
              </a:spcBef>
              <a:buFont typeface="Wingdings" panose="05000000000000000000" pitchFamily="2" charset="2"/>
              <a:buChar char="§"/>
            </a:pPr>
            <a:r>
              <a:rPr lang="en-US" dirty="0">
                <a:latin typeface="Arial" panose="020B0604020202020204" pitchFamily="34" charset="0"/>
                <a:cs typeface="Arial" panose="020B0604020202020204" pitchFamily="34" charset="0"/>
              </a:rPr>
              <a:t> First Quarter Statistical Report will be referred to as FQSR</a:t>
            </a:r>
          </a:p>
          <a:p>
            <a:pPr>
              <a:spcBef>
                <a:spcPts val="0"/>
              </a:spcBef>
              <a:buFont typeface="Wingdings" panose="05000000000000000000" pitchFamily="2" charset="2"/>
              <a:buChar char="§"/>
            </a:pPr>
            <a:r>
              <a:rPr lang="en-US" dirty="0">
                <a:latin typeface="Arial" panose="020B0604020202020204" pitchFamily="34" charset="0"/>
                <a:cs typeface="Arial" panose="020B0604020202020204" pitchFamily="34" charset="0"/>
              </a:rPr>
              <a:t> Annual Statistical Report will be referred to as ASR</a:t>
            </a:r>
          </a:p>
          <a:p>
            <a:pPr>
              <a:spcBef>
                <a:spcPts val="0"/>
              </a:spcBef>
              <a:buFont typeface="Wingdings" panose="05000000000000000000" pitchFamily="2" charset="2"/>
              <a:buChar char="§"/>
            </a:pPr>
            <a:r>
              <a:rPr lang="en-US" dirty="0">
                <a:latin typeface="Arial" panose="020B0604020202020204" pitchFamily="34" charset="0"/>
                <a:cs typeface="Arial" panose="020B0604020202020204" pitchFamily="34" charset="0"/>
              </a:rPr>
              <a:t> Student Information System will be referred to as SIS</a:t>
            </a:r>
          </a:p>
          <a:p>
            <a:pPr>
              <a:spcBef>
                <a:spcPts val="0"/>
              </a:spcBef>
              <a:buFont typeface="Wingdings" panose="05000000000000000000" pitchFamily="2" charset="2"/>
              <a:buChar char="§"/>
            </a:pPr>
            <a:r>
              <a:rPr lang="en-US" dirty="0">
                <a:latin typeface="Arial" panose="020B0604020202020204" pitchFamily="34" charset="0"/>
                <a:cs typeface="Arial" panose="020B0604020202020204" pitchFamily="34" charset="0"/>
              </a:rPr>
              <a:t> Average Daily Membership will be referred to as ADM</a:t>
            </a:r>
          </a:p>
          <a:p>
            <a:pPr>
              <a:spcBef>
                <a:spcPts val="0"/>
              </a:spcBef>
              <a:buFont typeface="Wingdings" panose="05000000000000000000" pitchFamily="2" charset="2"/>
              <a:buChar char="§"/>
            </a:pPr>
            <a:r>
              <a:rPr lang="en-US" dirty="0">
                <a:latin typeface="Arial" panose="020B0604020202020204" pitchFamily="34" charset="0"/>
                <a:cs typeface="Arial" panose="020B0604020202020204" pitchFamily="34" charset="0"/>
              </a:rPr>
              <a:t> Average Daily Attendance will be referred to as ADA</a:t>
            </a:r>
          </a:p>
          <a:p>
            <a:pPr>
              <a:spcBef>
                <a:spcPts val="0"/>
              </a:spcBef>
              <a:buFont typeface="Wingdings" panose="05000000000000000000" pitchFamily="2" charset="2"/>
              <a:buChar char="§"/>
            </a:pPr>
            <a:endParaRPr lang="en-US" sz="2400" dirty="0">
              <a:latin typeface="Arial" panose="020B0604020202020204" pitchFamily="34" charset="0"/>
              <a:cs typeface="Arial" panose="020B0604020202020204" pitchFamily="34" charset="0"/>
            </a:endParaRPr>
          </a:p>
          <a:p>
            <a:pPr>
              <a:spcBef>
                <a:spcPts val="0"/>
              </a:spcBef>
              <a:buFont typeface="Wingdings" panose="05000000000000000000" pitchFamily="2" charset="2"/>
              <a:buChar char="§"/>
            </a:pPr>
            <a:r>
              <a:rPr lang="en-US" dirty="0">
                <a:latin typeface="Arial" panose="020B0604020202020204" pitchFamily="34" charset="0"/>
                <a:cs typeface="Arial" panose="020B0604020202020204" pitchFamily="34" charset="0"/>
              </a:rPr>
              <a:t> The FQSR/ASR audits result in the majority of the school district’s state funding</a:t>
            </a:r>
          </a:p>
          <a:p>
            <a:pPr>
              <a:spcBef>
                <a:spcPts val="0"/>
              </a:spcBef>
              <a:buFont typeface="Wingdings" panose="05000000000000000000" pitchFamily="2" charset="2"/>
              <a:buChar char="§"/>
            </a:pPr>
            <a:r>
              <a:rPr lang="en-US" dirty="0">
                <a:latin typeface="Arial" panose="020B0604020202020204" pitchFamily="34" charset="0"/>
                <a:cs typeface="Arial" panose="020B0604020202020204" pitchFamily="34" charset="0"/>
              </a:rPr>
              <a:t> RAO’s are available to work with your district prior to your audit</a:t>
            </a:r>
            <a:endParaRPr lang="en-US" altLang="en-US"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US" dirty="0"/>
              <a:t>Accreditation</a:t>
            </a:r>
          </a:p>
        </p:txBody>
      </p:sp>
      <p:sp>
        <p:nvSpPr>
          <p:cNvPr id="5" name="Slide Number Placeholder 4"/>
          <p:cNvSpPr>
            <a:spLocks noGrp="1"/>
          </p:cNvSpPr>
          <p:nvPr>
            <p:ph type="sldNum" sz="quarter" idx="12"/>
          </p:nvPr>
        </p:nvSpPr>
        <p:spPr/>
        <p:txBody>
          <a:bodyPr/>
          <a:lstStyle/>
          <a:p>
            <a:fld id="{D5CA4161-6EC3-4748-B7F3-82EA64CE3DD4}" type="slidenum">
              <a:rPr lang="en-US" smtClean="0"/>
              <a:pPr/>
              <a:t>26</a:t>
            </a:fld>
            <a:endParaRPr lang="en-US" dirty="0"/>
          </a:p>
        </p:txBody>
      </p:sp>
    </p:spTree>
    <p:extLst>
      <p:ext uri="{BB962C8B-B14F-4D97-AF65-F5344CB8AC3E}">
        <p14:creationId xmlns:p14="http://schemas.microsoft.com/office/powerpoint/2010/main" val="27546982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199" y="196683"/>
            <a:ext cx="11603603" cy="1102728"/>
          </a:xfrm>
        </p:spPr>
        <p:txBody>
          <a:bodyPr/>
          <a:lstStyle/>
          <a:p>
            <a:r>
              <a:rPr lang="en-US" dirty="0">
                <a:solidFill>
                  <a:srgbClr val="004E9A"/>
                </a:solidFill>
                <a:latin typeface="Arial" panose="020B0604020202020204" pitchFamily="34" charset="0"/>
                <a:cs typeface="Arial" panose="020B0604020202020204" pitchFamily="34" charset="0"/>
              </a:rPr>
              <a:t>Student Information System</a:t>
            </a:r>
            <a:endParaRPr lang="en-US" dirty="0">
              <a:solidFill>
                <a:srgbClr val="004E9A"/>
              </a:solidFill>
            </a:endParaRPr>
          </a:p>
        </p:txBody>
      </p:sp>
      <p:sp>
        <p:nvSpPr>
          <p:cNvPr id="3" name="Content Placeholder 2"/>
          <p:cNvSpPr>
            <a:spLocks noGrp="1"/>
          </p:cNvSpPr>
          <p:nvPr>
            <p:ph idx="1"/>
          </p:nvPr>
        </p:nvSpPr>
        <p:spPr>
          <a:xfrm>
            <a:off x="513829" y="1299411"/>
            <a:ext cx="11383973" cy="5063907"/>
          </a:xfrm>
        </p:spPr>
        <p:txBody>
          <a:bodyPr>
            <a:noAutofit/>
          </a:bodyPr>
          <a:lstStyle/>
          <a:p>
            <a:pPr marL="0" indent="-91440">
              <a:lnSpc>
                <a:spcPct val="110000"/>
              </a:lnSpc>
              <a:spcBef>
                <a:spcPts val="0"/>
              </a:spcBef>
              <a:buFont typeface="Wingdings" panose="05000000000000000000" pitchFamily="2" charset="2"/>
              <a:buChar char="§"/>
            </a:pPr>
            <a:r>
              <a:rPr lang="en-US" sz="2600" dirty="0">
                <a:solidFill>
                  <a:srgbClr val="00B0F0"/>
                </a:solidFill>
                <a:latin typeface="Arial" panose="020B0604020202020204" pitchFamily="34" charset="0"/>
                <a:cs typeface="Arial" panose="020B0604020202020204" pitchFamily="34" charset="0"/>
              </a:rPr>
              <a:t> </a:t>
            </a:r>
            <a:r>
              <a:rPr lang="en-US" sz="2600" dirty="0">
                <a:latin typeface="Arial" panose="020B0604020202020204" pitchFamily="34" charset="0"/>
                <a:cs typeface="Arial" panose="020B0604020202020204" pitchFamily="34" charset="0"/>
              </a:rPr>
              <a:t>The first and </a:t>
            </a:r>
            <a:r>
              <a:rPr lang="en-US" sz="2600" b="1" dirty="0">
                <a:latin typeface="Arial" panose="020B0604020202020204" pitchFamily="34" charset="0"/>
                <a:cs typeface="Arial" panose="020B0604020202020204" pitchFamily="34" charset="0"/>
              </a:rPr>
              <a:t>most important </a:t>
            </a:r>
            <a:r>
              <a:rPr lang="en-US" sz="2600" dirty="0">
                <a:latin typeface="Arial" panose="020B0604020202020204" pitchFamily="34" charset="0"/>
                <a:cs typeface="Arial" panose="020B0604020202020204" pitchFamily="34" charset="0"/>
              </a:rPr>
              <a:t>step is making sure </a:t>
            </a:r>
            <a:r>
              <a:rPr lang="en-US" sz="2600" b="1" dirty="0">
                <a:latin typeface="Arial" panose="020B0604020202020204" pitchFamily="34" charset="0"/>
                <a:cs typeface="Arial" panose="020B0604020202020204" pitchFamily="34" charset="0"/>
              </a:rPr>
              <a:t>all </a:t>
            </a:r>
            <a:r>
              <a:rPr lang="en-US" sz="2600" dirty="0">
                <a:latin typeface="Arial" panose="020B0604020202020204" pitchFamily="34" charset="0"/>
                <a:cs typeface="Arial" panose="020B0604020202020204" pitchFamily="34" charset="0"/>
              </a:rPr>
              <a:t>student information is put in the system correctly.  Provide training to your staff to make sure they understand the BIG picture.  It may cost your district money if you do not take steps to make sure all information is correct.  All district personnel need to understand the importance of entering and maintaining current and accurate data </a:t>
            </a:r>
          </a:p>
          <a:p>
            <a:pPr marL="0" indent="-91440" algn="ctr">
              <a:lnSpc>
                <a:spcPct val="110000"/>
              </a:lnSpc>
              <a:spcBef>
                <a:spcPts val="0"/>
              </a:spcBef>
              <a:buNone/>
            </a:pPr>
            <a:r>
              <a:rPr lang="en-US" sz="2600" b="1" dirty="0">
                <a:solidFill>
                  <a:srgbClr val="D15420"/>
                </a:solidFill>
                <a:latin typeface="Arial" panose="020B0604020202020204" pitchFamily="34" charset="0"/>
                <a:cs typeface="Arial" panose="020B0604020202020204" pitchFamily="34" charset="0"/>
              </a:rPr>
              <a:t>Accuracy is extremely important!</a:t>
            </a:r>
          </a:p>
          <a:p>
            <a:pPr marL="0" indent="-91440" algn="ctr">
              <a:lnSpc>
                <a:spcPct val="110000"/>
              </a:lnSpc>
              <a:spcBef>
                <a:spcPts val="0"/>
              </a:spcBef>
              <a:buNone/>
            </a:pPr>
            <a:r>
              <a:rPr lang="en-US" sz="2600" b="1" dirty="0">
                <a:solidFill>
                  <a:srgbClr val="D15420"/>
                </a:solidFill>
                <a:latin typeface="Arial" panose="020B0604020202020204" pitchFamily="34" charset="0"/>
                <a:cs typeface="Arial" panose="020B0604020202020204" pitchFamily="34" charset="0"/>
              </a:rPr>
              <a:t>Garbage In = Garbage Out</a:t>
            </a:r>
          </a:p>
          <a:p>
            <a:pPr marL="0" indent="-91440" algn="ctr">
              <a:lnSpc>
                <a:spcPct val="110000"/>
              </a:lnSpc>
              <a:spcBef>
                <a:spcPts val="0"/>
              </a:spcBef>
              <a:buNone/>
            </a:pPr>
            <a:endParaRPr lang="en-US" sz="1000" b="1" dirty="0">
              <a:latin typeface="Arial" panose="020B0604020202020204" pitchFamily="34" charset="0"/>
              <a:cs typeface="Arial" panose="020B0604020202020204" pitchFamily="34" charset="0"/>
            </a:endParaRPr>
          </a:p>
          <a:p>
            <a:pPr marL="0" indent="-91440">
              <a:lnSpc>
                <a:spcPct val="110000"/>
              </a:lnSpc>
              <a:spcBef>
                <a:spcPts val="0"/>
              </a:spcBef>
              <a:buFont typeface="Wingdings" panose="05000000000000000000" pitchFamily="2" charset="2"/>
              <a:buChar char="§"/>
            </a:pPr>
            <a:r>
              <a:rPr lang="en-US" sz="2600" dirty="0">
                <a:solidFill>
                  <a:srgbClr val="00B0F0"/>
                </a:solidFill>
                <a:latin typeface="Arial" panose="020B0604020202020204" pitchFamily="34" charset="0"/>
                <a:cs typeface="Arial" panose="020B0604020202020204" pitchFamily="34" charset="0"/>
              </a:rPr>
              <a:t> </a:t>
            </a:r>
            <a:r>
              <a:rPr lang="en-US" sz="2600" dirty="0">
                <a:latin typeface="Arial" panose="020B0604020202020204" pitchFamily="34" charset="0"/>
                <a:cs typeface="Arial" panose="020B0604020202020204" pitchFamily="34" charset="0"/>
              </a:rPr>
              <a:t>Much is pulled from the School’s SIS and ALL should be accurate and current.  The data you enter that is directly related to FQSR/ASR is student Membership, Attendance, Transportation &amp; Age</a:t>
            </a:r>
          </a:p>
        </p:txBody>
      </p:sp>
      <p:sp>
        <p:nvSpPr>
          <p:cNvPr id="4" name="Footer Placeholder 3"/>
          <p:cNvSpPr>
            <a:spLocks noGrp="1"/>
          </p:cNvSpPr>
          <p:nvPr>
            <p:ph type="ftr" sz="quarter" idx="11"/>
          </p:nvPr>
        </p:nvSpPr>
        <p:spPr/>
        <p:txBody>
          <a:bodyPr/>
          <a:lstStyle/>
          <a:p>
            <a:r>
              <a:rPr lang="en-US" dirty="0"/>
              <a:t>Accreditation</a:t>
            </a:r>
          </a:p>
        </p:txBody>
      </p:sp>
      <p:sp>
        <p:nvSpPr>
          <p:cNvPr id="5" name="Slide Number Placeholder 4"/>
          <p:cNvSpPr>
            <a:spLocks noGrp="1"/>
          </p:cNvSpPr>
          <p:nvPr>
            <p:ph type="sldNum" sz="quarter" idx="12"/>
          </p:nvPr>
        </p:nvSpPr>
        <p:spPr/>
        <p:txBody>
          <a:bodyPr/>
          <a:lstStyle/>
          <a:p>
            <a:fld id="{D5CA4161-6EC3-4748-B7F3-82EA64CE3DD4}" type="slidenum">
              <a:rPr lang="en-US" smtClean="0"/>
              <a:pPr/>
              <a:t>27</a:t>
            </a:fld>
            <a:endParaRPr lang="en-US" dirty="0"/>
          </a:p>
        </p:txBody>
      </p:sp>
    </p:spTree>
    <p:extLst>
      <p:ext uri="{BB962C8B-B14F-4D97-AF65-F5344CB8AC3E}">
        <p14:creationId xmlns:p14="http://schemas.microsoft.com/office/powerpoint/2010/main" val="27844483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199" y="196683"/>
            <a:ext cx="11603603" cy="1102728"/>
          </a:xfrm>
        </p:spPr>
        <p:txBody>
          <a:bodyPr/>
          <a:lstStyle/>
          <a:p>
            <a:r>
              <a:rPr lang="en-US" dirty="0">
                <a:solidFill>
                  <a:srgbClr val="004E9A"/>
                </a:solidFill>
                <a:latin typeface="Arial" panose="020B0604020202020204" pitchFamily="34" charset="0"/>
                <a:cs typeface="Arial" panose="020B0604020202020204" pitchFamily="34" charset="0"/>
              </a:rPr>
              <a:t>Student Information Systems</a:t>
            </a:r>
            <a:endParaRPr lang="en-US" dirty="0">
              <a:solidFill>
                <a:srgbClr val="004E9A"/>
              </a:solidFill>
            </a:endParaRPr>
          </a:p>
        </p:txBody>
      </p:sp>
      <p:sp>
        <p:nvSpPr>
          <p:cNvPr id="3" name="Content Placeholder 2"/>
          <p:cNvSpPr>
            <a:spLocks noGrp="1"/>
          </p:cNvSpPr>
          <p:nvPr>
            <p:ph idx="1"/>
          </p:nvPr>
        </p:nvSpPr>
        <p:spPr>
          <a:xfrm>
            <a:off x="513829" y="1299411"/>
            <a:ext cx="11383973" cy="5361906"/>
          </a:xfrm>
        </p:spPr>
        <p:txBody>
          <a:bodyPr>
            <a:noAutofit/>
          </a:bodyPr>
          <a:lstStyle/>
          <a:p>
            <a:pPr marL="0" marR="0" indent="0" algn="ctr">
              <a:spcBef>
                <a:spcPts val="500"/>
              </a:spcBef>
              <a:spcAft>
                <a:spcPts val="500"/>
              </a:spcAft>
              <a:buNone/>
            </a:pPr>
            <a:r>
              <a:rPr lang="en-US" sz="2400" b="1" dirty="0">
                <a:effectLst/>
                <a:ea typeface="Times New Roman" panose="02020603050405020304" pitchFamily="18" charset="0"/>
                <a:cs typeface="Times New Roman" panose="02020603050405020304" pitchFamily="18" charset="0"/>
              </a:rPr>
              <a:t>List of Oklahoma Approved Student Information System (SIS) Vendors</a:t>
            </a:r>
            <a:endParaRPr lang="en-US" sz="2400" dirty="0">
              <a:effectLst/>
              <a:ea typeface="Times New Roman" panose="02020603050405020304" pitchFamily="18" charset="0"/>
              <a:cs typeface="Times New Roman" panose="02020603050405020304" pitchFamily="18" charset="0"/>
            </a:endParaRPr>
          </a:p>
          <a:p>
            <a:pPr marL="228600" marR="0">
              <a:lnSpc>
                <a:spcPct val="150000"/>
              </a:lnSpc>
              <a:spcBef>
                <a:spcPts val="0"/>
              </a:spcBef>
              <a:spcAft>
                <a:spcPts val="600"/>
              </a:spcAft>
            </a:pPr>
            <a:r>
              <a:rPr lang="en-US" sz="2000" dirty="0">
                <a:effectLst/>
                <a:ea typeface="Times New Roman" panose="02020603050405020304" pitchFamily="18" charset="0"/>
                <a:cs typeface="Times New Roman" panose="02020603050405020304" pitchFamily="18" charset="0"/>
              </a:rPr>
              <a:t>Wen-Gage (Municipal Accounting Systems-MAS)</a:t>
            </a:r>
          </a:p>
          <a:p>
            <a:pPr>
              <a:lnSpc>
                <a:spcPct val="150000"/>
              </a:lnSpc>
              <a:spcBef>
                <a:spcPts val="0"/>
              </a:spcBef>
              <a:spcAft>
                <a:spcPts val="600"/>
              </a:spcAft>
            </a:pPr>
            <a:r>
              <a:rPr lang="en-US" sz="2000" dirty="0">
                <a:ea typeface="Times New Roman" panose="02020603050405020304" pitchFamily="18" charset="0"/>
                <a:cs typeface="Times New Roman" panose="02020603050405020304" pitchFamily="18" charset="0"/>
              </a:rPr>
              <a:t>PowerSchool</a:t>
            </a:r>
            <a:endParaRPr lang="en-US" sz="2000" dirty="0">
              <a:effectLst/>
              <a:ea typeface="Times New Roman" panose="02020603050405020304" pitchFamily="18" charset="0"/>
              <a:cs typeface="Times New Roman" panose="02020603050405020304" pitchFamily="18" charset="0"/>
            </a:endParaRPr>
          </a:p>
          <a:p>
            <a:pPr marL="228600" marR="0">
              <a:lnSpc>
                <a:spcPct val="150000"/>
              </a:lnSpc>
              <a:spcBef>
                <a:spcPts val="0"/>
              </a:spcBef>
              <a:spcAft>
                <a:spcPts val="600"/>
              </a:spcAft>
            </a:pPr>
            <a:r>
              <a:rPr lang="en-US" sz="2000" dirty="0">
                <a:effectLst/>
                <a:ea typeface="Times New Roman" panose="02020603050405020304" pitchFamily="18" charset="0"/>
                <a:cs typeface="Times New Roman" panose="02020603050405020304" pitchFamily="18" charset="0"/>
              </a:rPr>
              <a:t>Infinite Campus</a:t>
            </a:r>
          </a:p>
          <a:p>
            <a:pPr>
              <a:lnSpc>
                <a:spcPct val="150000"/>
              </a:lnSpc>
              <a:spcBef>
                <a:spcPts val="0"/>
              </a:spcBef>
              <a:spcAft>
                <a:spcPts val="600"/>
              </a:spcAft>
            </a:pPr>
            <a:r>
              <a:rPr lang="en-US" sz="2000" dirty="0" err="1">
                <a:effectLst/>
                <a:ea typeface="Times New Roman" panose="02020603050405020304" pitchFamily="18" charset="0"/>
                <a:cs typeface="Times New Roman" panose="02020603050405020304" pitchFamily="18" charset="0"/>
              </a:rPr>
              <a:t>SchoolInsight</a:t>
            </a:r>
            <a:r>
              <a:rPr lang="en-US" sz="2000" dirty="0">
                <a:effectLst/>
                <a:ea typeface="Times New Roman" panose="02020603050405020304" pitchFamily="18" charset="0"/>
                <a:cs typeface="Times New Roman" panose="02020603050405020304" pitchFamily="18" charset="0"/>
              </a:rPr>
              <a:t>/</a:t>
            </a:r>
            <a:r>
              <a:rPr lang="en-US" sz="2000" dirty="0" err="1">
                <a:effectLst/>
                <a:ea typeface="Times New Roman" panose="02020603050405020304" pitchFamily="18" charset="0"/>
                <a:cs typeface="Times New Roman" panose="02020603050405020304" pitchFamily="18" charset="0"/>
              </a:rPr>
              <a:t>TeacherEase</a:t>
            </a:r>
            <a:r>
              <a:rPr lang="en-US" sz="2000" dirty="0">
                <a:effectLst/>
                <a:ea typeface="Times New Roman" panose="02020603050405020304" pitchFamily="18" charset="0"/>
                <a:cs typeface="Times New Roman" panose="02020603050405020304" pitchFamily="18" charset="0"/>
              </a:rPr>
              <a:t>/Common Goals</a:t>
            </a:r>
          </a:p>
          <a:p>
            <a:pPr marL="228600" marR="0">
              <a:lnSpc>
                <a:spcPct val="150000"/>
              </a:lnSpc>
              <a:spcBef>
                <a:spcPts val="0"/>
              </a:spcBef>
              <a:spcAft>
                <a:spcPts val="600"/>
              </a:spcAft>
            </a:pPr>
            <a:r>
              <a:rPr lang="en-US" sz="2000" dirty="0" err="1">
                <a:effectLst/>
                <a:ea typeface="Times New Roman" panose="02020603050405020304" pitchFamily="18" charset="0"/>
                <a:cs typeface="Times New Roman" panose="02020603050405020304" pitchFamily="18" charset="0"/>
              </a:rPr>
              <a:t>Sunguard</a:t>
            </a:r>
            <a:r>
              <a:rPr lang="en-US" sz="2000" dirty="0">
                <a:effectLst/>
                <a:ea typeface="Times New Roman" panose="02020603050405020304" pitchFamily="18" charset="0"/>
                <a:cs typeface="Times New Roman" panose="02020603050405020304" pitchFamily="18" charset="0"/>
              </a:rPr>
              <a:t>- </a:t>
            </a:r>
            <a:r>
              <a:rPr lang="en-US" sz="2000" dirty="0" err="1">
                <a:effectLst/>
                <a:ea typeface="Times New Roman" panose="02020603050405020304" pitchFamily="18" charset="0"/>
                <a:cs typeface="Times New Roman" panose="02020603050405020304" pitchFamily="18" charset="0"/>
              </a:rPr>
              <a:t>Mizuni</a:t>
            </a:r>
            <a:r>
              <a:rPr lang="en-US" sz="2000" dirty="0">
                <a:effectLst/>
                <a:ea typeface="Times New Roman" panose="02020603050405020304" pitchFamily="18" charset="0"/>
                <a:cs typeface="Times New Roman" panose="02020603050405020304" pitchFamily="18" charset="0"/>
              </a:rPr>
              <a:t> Agent</a:t>
            </a:r>
          </a:p>
          <a:p>
            <a:pPr marL="228600" marR="0">
              <a:lnSpc>
                <a:spcPct val="150000"/>
              </a:lnSpc>
              <a:spcBef>
                <a:spcPts val="0"/>
              </a:spcBef>
              <a:spcAft>
                <a:spcPts val="600"/>
              </a:spcAft>
            </a:pPr>
            <a:r>
              <a:rPr lang="en-US" sz="2000" dirty="0">
                <a:effectLst/>
                <a:ea typeface="Times New Roman" panose="02020603050405020304" pitchFamily="18" charset="0"/>
                <a:cs typeface="Times New Roman" panose="02020603050405020304" pitchFamily="18" charset="0"/>
              </a:rPr>
              <a:t>Tyler Technologies </a:t>
            </a:r>
          </a:p>
          <a:p>
            <a:pPr marL="228600" marR="0">
              <a:lnSpc>
                <a:spcPct val="150000"/>
              </a:lnSpc>
              <a:spcBef>
                <a:spcPts val="0"/>
              </a:spcBef>
              <a:spcAft>
                <a:spcPts val="600"/>
              </a:spcAft>
            </a:pPr>
            <a:r>
              <a:rPr lang="en-US" sz="2000" dirty="0" err="1">
                <a:effectLst/>
                <a:ea typeface="Times New Roman" panose="02020603050405020304" pitchFamily="18" charset="0"/>
                <a:cs typeface="Times New Roman" panose="02020603050405020304" pitchFamily="18" charset="0"/>
              </a:rPr>
              <a:t>InformationNow</a:t>
            </a:r>
            <a:endParaRPr lang="en-US" sz="2000" dirty="0">
              <a:effectLst/>
              <a:ea typeface="Times New Roman" panose="02020603050405020304" pitchFamily="18" charset="0"/>
              <a:cs typeface="Times New Roman" panose="02020603050405020304" pitchFamily="18" charset="0"/>
            </a:endParaRPr>
          </a:p>
          <a:p>
            <a:pPr marL="228600" marR="0">
              <a:lnSpc>
                <a:spcPct val="150000"/>
              </a:lnSpc>
              <a:spcBef>
                <a:spcPts val="0"/>
              </a:spcBef>
              <a:spcAft>
                <a:spcPts val="600"/>
              </a:spcAft>
            </a:pPr>
            <a:r>
              <a:rPr lang="en-US" sz="2000" dirty="0">
                <a:ea typeface="Times New Roman" panose="02020603050405020304" pitchFamily="18" charset="0"/>
                <a:cs typeface="Times New Roman" panose="02020603050405020304" pitchFamily="18" charset="0"/>
              </a:rPr>
              <a:t>Legacy-</a:t>
            </a:r>
            <a:r>
              <a:rPr lang="en-US" sz="2000" dirty="0" err="1">
                <a:ea typeface="Times New Roman" panose="02020603050405020304" pitchFamily="18" charset="0"/>
                <a:cs typeface="Times New Roman" panose="02020603050405020304" pitchFamily="18" charset="0"/>
              </a:rPr>
              <a:t>Wengage</a:t>
            </a:r>
            <a:endParaRPr lang="en-US" sz="2000" dirty="0">
              <a:effectLst/>
              <a:ea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US" dirty="0"/>
              <a:t>Accreditation</a:t>
            </a:r>
          </a:p>
        </p:txBody>
      </p:sp>
      <p:sp>
        <p:nvSpPr>
          <p:cNvPr id="5" name="Slide Number Placeholder 4"/>
          <p:cNvSpPr>
            <a:spLocks noGrp="1"/>
          </p:cNvSpPr>
          <p:nvPr>
            <p:ph type="sldNum" sz="quarter" idx="12"/>
          </p:nvPr>
        </p:nvSpPr>
        <p:spPr/>
        <p:txBody>
          <a:bodyPr/>
          <a:lstStyle/>
          <a:p>
            <a:fld id="{D5CA4161-6EC3-4748-B7F3-82EA64CE3DD4}" type="slidenum">
              <a:rPr lang="en-US" smtClean="0"/>
              <a:pPr/>
              <a:t>28</a:t>
            </a:fld>
            <a:endParaRPr lang="en-US" dirty="0"/>
          </a:p>
        </p:txBody>
      </p:sp>
    </p:spTree>
    <p:extLst>
      <p:ext uri="{BB962C8B-B14F-4D97-AF65-F5344CB8AC3E}">
        <p14:creationId xmlns:p14="http://schemas.microsoft.com/office/powerpoint/2010/main" val="39702399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199" y="196683"/>
            <a:ext cx="11603603" cy="1102728"/>
          </a:xfrm>
        </p:spPr>
        <p:txBody>
          <a:bodyPr/>
          <a:lstStyle/>
          <a:p>
            <a:r>
              <a:rPr lang="en-US" dirty="0">
                <a:solidFill>
                  <a:srgbClr val="004E9A"/>
                </a:solidFill>
                <a:latin typeface="Arial" panose="020B0604020202020204" pitchFamily="34" charset="0"/>
                <a:cs typeface="Arial" panose="020B0604020202020204" pitchFamily="34" charset="0"/>
              </a:rPr>
              <a:t>Student Information System</a:t>
            </a:r>
            <a:endParaRPr lang="en-US" dirty="0">
              <a:solidFill>
                <a:srgbClr val="004E9A"/>
              </a:solidFill>
            </a:endParaRPr>
          </a:p>
        </p:txBody>
      </p:sp>
      <p:sp>
        <p:nvSpPr>
          <p:cNvPr id="3" name="Content Placeholder 2"/>
          <p:cNvSpPr>
            <a:spLocks noGrp="1"/>
          </p:cNvSpPr>
          <p:nvPr>
            <p:ph idx="1"/>
          </p:nvPr>
        </p:nvSpPr>
        <p:spPr>
          <a:xfrm>
            <a:off x="513829" y="1299411"/>
            <a:ext cx="11383973" cy="5063907"/>
          </a:xfrm>
        </p:spPr>
        <p:txBody>
          <a:bodyPr>
            <a:noAutofit/>
          </a:bodyPr>
          <a:lstStyle/>
          <a:p>
            <a:pPr>
              <a:spcBef>
                <a:spcPts val="0"/>
              </a:spcBef>
              <a:buFont typeface="Wingdings" panose="05000000000000000000" pitchFamily="2" charset="2"/>
              <a:buChar char="§"/>
            </a:pPr>
            <a:r>
              <a:rPr lang="en-US" sz="2800" b="1" dirty="0">
                <a:latin typeface="Arial" panose="020B0604020202020204" pitchFamily="34" charset="0"/>
                <a:cs typeface="Arial" panose="020B0604020202020204" pitchFamily="34" charset="0"/>
              </a:rPr>
              <a:t>Membership</a:t>
            </a:r>
            <a:r>
              <a:rPr lang="en-US" sz="2800" dirty="0">
                <a:latin typeface="Arial" panose="020B0604020202020204" pitchFamily="34" charset="0"/>
                <a:cs typeface="Arial" panose="020B0604020202020204" pitchFamily="34" charset="0"/>
              </a:rPr>
              <a:t>: this number will be the number of days a student is counted on roll from the first date of entry to the day the report is run.  Entry dates, </a:t>
            </a:r>
            <a:r>
              <a:rPr lang="en-US" sz="2800" b="1" dirty="0">
                <a:latin typeface="Arial" panose="020B0604020202020204" pitchFamily="34" charset="0"/>
                <a:cs typeface="Arial" panose="020B0604020202020204" pitchFamily="34" charset="0"/>
              </a:rPr>
              <a:t>by law</a:t>
            </a:r>
            <a:r>
              <a:rPr lang="en-US" sz="2800" dirty="0">
                <a:latin typeface="Arial" panose="020B0604020202020204" pitchFamily="34" charset="0"/>
                <a:cs typeface="Arial" panose="020B0604020202020204" pitchFamily="34" charset="0"/>
              </a:rPr>
              <a:t>, are the first day the student is present for the school year.  If a student is rolled over from the end of the previous year and does </a:t>
            </a:r>
            <a:r>
              <a:rPr lang="en-US" sz="2800" b="1" dirty="0">
                <a:latin typeface="Arial" panose="020B0604020202020204" pitchFamily="34" charset="0"/>
                <a:cs typeface="Arial" panose="020B0604020202020204" pitchFamily="34" charset="0"/>
              </a:rPr>
              <a:t>not</a:t>
            </a:r>
            <a:r>
              <a:rPr lang="en-US" sz="2800" dirty="0">
                <a:latin typeface="Arial" panose="020B0604020202020204" pitchFamily="34" charset="0"/>
                <a:cs typeface="Arial" panose="020B0604020202020204" pitchFamily="34" charset="0"/>
              </a:rPr>
              <a:t> attend the first day, they should be dropped. Students can be re-enrolled when they actually show up</a:t>
            </a:r>
          </a:p>
          <a:p>
            <a:pPr marL="0" indent="0">
              <a:spcBef>
                <a:spcPts val="0"/>
              </a:spcBef>
              <a:buNone/>
            </a:pPr>
            <a:endParaRPr lang="en-US" sz="1000" dirty="0">
              <a:latin typeface="Arial" panose="020B0604020202020204" pitchFamily="34" charset="0"/>
              <a:cs typeface="Arial" panose="020B0604020202020204" pitchFamily="34" charset="0"/>
            </a:endParaRPr>
          </a:p>
          <a:p>
            <a:pPr>
              <a:spcBef>
                <a:spcPts val="0"/>
              </a:spcBef>
              <a:buFont typeface="Wingdings" panose="05000000000000000000" pitchFamily="2" charset="2"/>
              <a:buChar char="§"/>
            </a:pPr>
            <a:r>
              <a:rPr lang="en-US" sz="2800" b="1" dirty="0">
                <a:latin typeface="Arial" panose="020B0604020202020204" pitchFamily="34" charset="0"/>
                <a:cs typeface="Arial" panose="020B0604020202020204" pitchFamily="34" charset="0"/>
              </a:rPr>
              <a:t>Attendance</a:t>
            </a:r>
            <a:r>
              <a:rPr lang="en-US" sz="2800" dirty="0">
                <a:latin typeface="Arial" panose="020B0604020202020204" pitchFamily="34" charset="0"/>
                <a:cs typeface="Arial" panose="020B0604020202020204" pitchFamily="34" charset="0"/>
              </a:rPr>
              <a:t>: this number should reflect the absences of students.  For better accuracy, this should be kept on a daily basis, with good documenting notes.  Once the reports are run, any changes made to a student’s attendance will result in having to start all over.  For this reason, some SIS have made available a “lock down” function</a:t>
            </a:r>
          </a:p>
        </p:txBody>
      </p:sp>
      <p:sp>
        <p:nvSpPr>
          <p:cNvPr id="4" name="Footer Placeholder 3"/>
          <p:cNvSpPr>
            <a:spLocks noGrp="1"/>
          </p:cNvSpPr>
          <p:nvPr>
            <p:ph type="ftr" sz="quarter" idx="11"/>
          </p:nvPr>
        </p:nvSpPr>
        <p:spPr/>
        <p:txBody>
          <a:bodyPr/>
          <a:lstStyle/>
          <a:p>
            <a:r>
              <a:rPr lang="en-US" dirty="0"/>
              <a:t>Accreditation</a:t>
            </a:r>
          </a:p>
        </p:txBody>
      </p:sp>
      <p:sp>
        <p:nvSpPr>
          <p:cNvPr id="5" name="Slide Number Placeholder 4"/>
          <p:cNvSpPr>
            <a:spLocks noGrp="1"/>
          </p:cNvSpPr>
          <p:nvPr>
            <p:ph type="sldNum" sz="quarter" idx="12"/>
          </p:nvPr>
        </p:nvSpPr>
        <p:spPr/>
        <p:txBody>
          <a:bodyPr/>
          <a:lstStyle/>
          <a:p>
            <a:fld id="{D5CA4161-6EC3-4748-B7F3-82EA64CE3DD4}" type="slidenum">
              <a:rPr lang="en-US" smtClean="0"/>
              <a:pPr/>
              <a:t>29</a:t>
            </a:fld>
            <a:endParaRPr lang="en-US" dirty="0"/>
          </a:p>
        </p:txBody>
      </p:sp>
    </p:spTree>
    <p:extLst>
      <p:ext uri="{BB962C8B-B14F-4D97-AF65-F5344CB8AC3E}">
        <p14:creationId xmlns:p14="http://schemas.microsoft.com/office/powerpoint/2010/main" val="24656293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3CCF6B5-B88C-4530-A8B4-8BCF1DEFD074}"/>
              </a:ext>
            </a:extLst>
          </p:cNvPr>
          <p:cNvSpPr>
            <a:spLocks noGrp="1"/>
          </p:cNvSpPr>
          <p:nvPr>
            <p:ph type="title"/>
          </p:nvPr>
        </p:nvSpPr>
        <p:spPr>
          <a:xfrm>
            <a:off x="294199" y="365125"/>
            <a:ext cx="11526742" cy="1482725"/>
          </a:xfrm>
        </p:spPr>
        <p:txBody>
          <a:bodyPr>
            <a:normAutofit fontScale="90000"/>
          </a:bodyPr>
          <a:lstStyle/>
          <a:p>
            <a:pPr algn="ctr"/>
            <a:r>
              <a:rPr lang="en-US" dirty="0">
                <a:solidFill>
                  <a:srgbClr val="004E9A"/>
                </a:solidFill>
              </a:rPr>
              <a:t>Resources</a:t>
            </a:r>
            <a:br>
              <a:rPr lang="en-US" dirty="0"/>
            </a:br>
            <a:r>
              <a:rPr lang="en-US" sz="3600" b="0" dirty="0">
                <a:solidFill>
                  <a:srgbClr val="D15420"/>
                </a:solidFill>
              </a:rPr>
              <a:t>You can find multiple resources on the SDE Accreditation Webpage with a simple search</a:t>
            </a:r>
          </a:p>
        </p:txBody>
      </p:sp>
      <p:sp>
        <p:nvSpPr>
          <p:cNvPr id="4" name="Footer Placeholder 3">
            <a:extLst>
              <a:ext uri="{FF2B5EF4-FFF2-40B4-BE49-F238E27FC236}">
                <a16:creationId xmlns:a16="http://schemas.microsoft.com/office/drawing/2014/main" id="{56ACC73D-14B8-4257-A659-9A461FC9A07E}"/>
              </a:ext>
            </a:extLst>
          </p:cNvPr>
          <p:cNvSpPr>
            <a:spLocks noGrp="1"/>
          </p:cNvSpPr>
          <p:nvPr>
            <p:ph type="ftr" sz="quarter" idx="11"/>
          </p:nvPr>
        </p:nvSpPr>
        <p:spPr/>
        <p:txBody>
          <a:bodyPr/>
          <a:lstStyle/>
          <a:p>
            <a:r>
              <a:rPr lang="en-US" dirty="0"/>
              <a:t>Accreditation</a:t>
            </a:r>
          </a:p>
        </p:txBody>
      </p:sp>
      <p:sp>
        <p:nvSpPr>
          <p:cNvPr id="5" name="Slide Number Placeholder 4">
            <a:extLst>
              <a:ext uri="{FF2B5EF4-FFF2-40B4-BE49-F238E27FC236}">
                <a16:creationId xmlns:a16="http://schemas.microsoft.com/office/drawing/2014/main" id="{BA1553B1-1B21-4530-A101-BC015E1D4F82}"/>
              </a:ext>
            </a:extLst>
          </p:cNvPr>
          <p:cNvSpPr>
            <a:spLocks noGrp="1"/>
          </p:cNvSpPr>
          <p:nvPr>
            <p:ph type="sldNum" sz="quarter" idx="12"/>
          </p:nvPr>
        </p:nvSpPr>
        <p:spPr/>
        <p:txBody>
          <a:bodyPr/>
          <a:lstStyle/>
          <a:p>
            <a:fld id="{D5CA4161-6EC3-4748-B7F3-82EA64CE3DD4}" type="slidenum">
              <a:rPr lang="en-US" smtClean="0"/>
              <a:pPr/>
              <a:t>3</a:t>
            </a:fld>
            <a:endParaRPr lang="en-US" dirty="0"/>
          </a:p>
        </p:txBody>
      </p:sp>
      <p:sp>
        <p:nvSpPr>
          <p:cNvPr id="13" name="Content Placeholder 12">
            <a:extLst>
              <a:ext uri="{FF2B5EF4-FFF2-40B4-BE49-F238E27FC236}">
                <a16:creationId xmlns:a16="http://schemas.microsoft.com/office/drawing/2014/main" id="{E949BC1F-12B9-4B39-A4FC-A5F307AF9688}"/>
              </a:ext>
            </a:extLst>
          </p:cNvPr>
          <p:cNvSpPr>
            <a:spLocks noGrp="1"/>
          </p:cNvSpPr>
          <p:nvPr>
            <p:ph sz="half" idx="13"/>
          </p:nvPr>
        </p:nvSpPr>
        <p:spPr>
          <a:xfrm>
            <a:off x="516468" y="2358189"/>
            <a:ext cx="6354251" cy="3818774"/>
          </a:xfrm>
        </p:spPr>
        <p:txBody>
          <a:bodyPr>
            <a:normAutofit/>
          </a:bodyPr>
          <a:lstStyle/>
          <a:p>
            <a:r>
              <a:rPr lang="en-US" b="1" dirty="0">
                <a:solidFill>
                  <a:srgbClr val="004E9A"/>
                </a:solidFill>
              </a:rPr>
              <a:t>Professional Development</a:t>
            </a:r>
          </a:p>
          <a:p>
            <a:r>
              <a:rPr lang="en-US" b="1" dirty="0">
                <a:solidFill>
                  <a:srgbClr val="004E9A"/>
                </a:solidFill>
              </a:rPr>
              <a:t>Deregulations &amp; Waivers</a:t>
            </a:r>
          </a:p>
          <a:p>
            <a:r>
              <a:rPr lang="en-US" b="1" dirty="0">
                <a:solidFill>
                  <a:srgbClr val="004E9A"/>
                </a:solidFill>
              </a:rPr>
              <a:t>Teacher Certification Guide</a:t>
            </a:r>
          </a:p>
          <a:p>
            <a:r>
              <a:rPr lang="en-US" b="1" dirty="0">
                <a:solidFill>
                  <a:srgbClr val="004E9A"/>
                </a:solidFill>
              </a:rPr>
              <a:t>Days to Hours Worksheet</a:t>
            </a:r>
          </a:p>
          <a:p>
            <a:r>
              <a:rPr lang="en-US" b="1" dirty="0">
                <a:solidFill>
                  <a:srgbClr val="004E9A"/>
                </a:solidFill>
              </a:rPr>
              <a:t>Standards of Accreditation Guide</a:t>
            </a:r>
          </a:p>
          <a:p>
            <a:pPr algn="r"/>
            <a:r>
              <a:rPr lang="en-US" b="1" dirty="0">
                <a:solidFill>
                  <a:srgbClr val="004E9A"/>
                </a:solidFill>
              </a:rPr>
              <a:t>Much More!</a:t>
            </a:r>
          </a:p>
        </p:txBody>
      </p:sp>
      <p:sp>
        <p:nvSpPr>
          <p:cNvPr id="11" name="Content Placeholder 10">
            <a:extLst>
              <a:ext uri="{FF2B5EF4-FFF2-40B4-BE49-F238E27FC236}">
                <a16:creationId xmlns:a16="http://schemas.microsoft.com/office/drawing/2014/main" id="{F114AA26-563C-4F4B-AFE5-E6F917745D59}"/>
              </a:ext>
            </a:extLst>
          </p:cNvPr>
          <p:cNvSpPr>
            <a:spLocks noGrp="1"/>
          </p:cNvSpPr>
          <p:nvPr>
            <p:ph sz="half" idx="2"/>
          </p:nvPr>
        </p:nvSpPr>
        <p:spPr>
          <a:xfrm>
            <a:off x="6648450" y="2358189"/>
            <a:ext cx="5172491" cy="3818774"/>
          </a:xfrm>
        </p:spPr>
        <p:txBody>
          <a:bodyPr/>
          <a:lstStyle/>
          <a:p>
            <a:r>
              <a:rPr lang="en-US" b="1" dirty="0">
                <a:solidFill>
                  <a:srgbClr val="004E9A"/>
                </a:solidFill>
              </a:rPr>
              <a:t>Subject Codes</a:t>
            </a:r>
          </a:p>
          <a:p>
            <a:r>
              <a:rPr lang="en-US" b="1" dirty="0">
                <a:solidFill>
                  <a:srgbClr val="004E9A"/>
                </a:solidFill>
              </a:rPr>
              <a:t>RAO Information</a:t>
            </a:r>
          </a:p>
          <a:p>
            <a:r>
              <a:rPr lang="en-US" b="1" dirty="0">
                <a:solidFill>
                  <a:srgbClr val="004E9A"/>
                </a:solidFill>
              </a:rPr>
              <a:t>Student Transfers</a:t>
            </a:r>
          </a:p>
          <a:p>
            <a:r>
              <a:rPr lang="en-US" b="1" dirty="0">
                <a:solidFill>
                  <a:srgbClr val="004E9A"/>
                </a:solidFill>
              </a:rPr>
              <a:t>Education Law Book</a:t>
            </a:r>
          </a:p>
          <a:p>
            <a:r>
              <a:rPr lang="en-US" b="1" dirty="0">
                <a:solidFill>
                  <a:srgbClr val="004E9A"/>
                </a:solidFill>
              </a:rPr>
              <a:t>Board Member Report</a:t>
            </a:r>
          </a:p>
        </p:txBody>
      </p:sp>
    </p:spTree>
    <p:extLst>
      <p:ext uri="{BB962C8B-B14F-4D97-AF65-F5344CB8AC3E}">
        <p14:creationId xmlns:p14="http://schemas.microsoft.com/office/powerpoint/2010/main" val="928042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199" y="196683"/>
            <a:ext cx="11603603" cy="1102728"/>
          </a:xfrm>
        </p:spPr>
        <p:txBody>
          <a:bodyPr/>
          <a:lstStyle/>
          <a:p>
            <a:r>
              <a:rPr lang="en-US" dirty="0">
                <a:solidFill>
                  <a:srgbClr val="004E9A"/>
                </a:solidFill>
                <a:latin typeface="Arial" panose="020B0604020202020204" pitchFamily="34" charset="0"/>
                <a:cs typeface="Arial" panose="020B0604020202020204" pitchFamily="34" charset="0"/>
              </a:rPr>
              <a:t>Calendar(s) Setup</a:t>
            </a:r>
            <a:endParaRPr lang="en-US" dirty="0">
              <a:solidFill>
                <a:srgbClr val="004E9A"/>
              </a:solidFill>
            </a:endParaRPr>
          </a:p>
        </p:txBody>
      </p:sp>
      <p:sp>
        <p:nvSpPr>
          <p:cNvPr id="3" name="Content Placeholder 2"/>
          <p:cNvSpPr>
            <a:spLocks noGrp="1"/>
          </p:cNvSpPr>
          <p:nvPr>
            <p:ph idx="1"/>
          </p:nvPr>
        </p:nvSpPr>
        <p:spPr>
          <a:xfrm>
            <a:off x="513829" y="1130969"/>
            <a:ext cx="11383973" cy="5232350"/>
          </a:xfrm>
        </p:spPr>
        <p:txBody>
          <a:bodyPr>
            <a:noAutofit/>
          </a:bodyPr>
          <a:lstStyle/>
          <a:p>
            <a:pPr>
              <a:spcBef>
                <a:spcPts val="0"/>
              </a:spcBef>
              <a:buFont typeface="Wingdings" panose="05000000000000000000" pitchFamily="2" charset="2"/>
              <a:buChar char="§"/>
            </a:pPr>
            <a:r>
              <a:rPr lang="en-US" sz="2600" dirty="0">
                <a:latin typeface="Arial" panose="020B0604020202020204" pitchFamily="34" charset="0"/>
                <a:cs typeface="Arial" panose="020B0604020202020204" pitchFamily="34" charset="0"/>
              </a:rPr>
              <a:t>One of the first steps to maintaining accurate data is a correct school calendar put into the SIS. If applicable, make sure that every site has input the same calendar dates.  Because different people input data at different sites, it might be beneficial for each site to print calendars, compare and make any adjustments before there is a problem</a:t>
            </a:r>
          </a:p>
          <a:p>
            <a:pPr>
              <a:spcBef>
                <a:spcPts val="0"/>
              </a:spcBef>
              <a:buFont typeface="Wingdings" panose="05000000000000000000" pitchFamily="2" charset="2"/>
              <a:buChar char="§"/>
            </a:pPr>
            <a:r>
              <a:rPr lang="en-US" sz="2600" dirty="0">
                <a:latin typeface="Arial" panose="020B0604020202020204" pitchFamily="34" charset="0"/>
                <a:cs typeface="Arial" panose="020B0604020202020204" pitchFamily="34" charset="0"/>
              </a:rPr>
              <a:t>Remember to include parent teacher conferences as days taught in the student information calendar</a:t>
            </a:r>
          </a:p>
          <a:p>
            <a:pPr>
              <a:spcBef>
                <a:spcPts val="0"/>
              </a:spcBef>
              <a:buFont typeface="Wingdings" panose="05000000000000000000" pitchFamily="2" charset="2"/>
              <a:buChar char="§"/>
            </a:pPr>
            <a:r>
              <a:rPr lang="en-US" sz="2600" dirty="0">
                <a:latin typeface="Arial" panose="020B0604020202020204" pitchFamily="34" charset="0"/>
                <a:cs typeface="Arial" panose="020B0604020202020204" pitchFamily="34" charset="0"/>
              </a:rPr>
              <a:t>If any changes were made to the calendars throughout the year, verify the calendars in the SIS was updated at </a:t>
            </a:r>
            <a:r>
              <a:rPr lang="en-US" sz="2600" b="1" dirty="0">
                <a:latin typeface="Arial" panose="020B0604020202020204" pitchFamily="34" charset="0"/>
                <a:cs typeface="Arial" panose="020B0604020202020204" pitchFamily="34" charset="0"/>
              </a:rPr>
              <a:t>all</a:t>
            </a:r>
            <a:r>
              <a:rPr lang="en-US" sz="2600" dirty="0">
                <a:latin typeface="Arial" panose="020B0604020202020204" pitchFamily="34" charset="0"/>
                <a:cs typeface="Arial" panose="020B0604020202020204" pitchFamily="34" charset="0"/>
              </a:rPr>
              <a:t> sites and that they match </a:t>
            </a:r>
          </a:p>
          <a:p>
            <a:pPr>
              <a:spcBef>
                <a:spcPts val="0"/>
              </a:spcBef>
              <a:buFont typeface="Wingdings" panose="05000000000000000000" pitchFamily="2" charset="2"/>
              <a:buChar char="§"/>
            </a:pPr>
            <a:r>
              <a:rPr lang="en-US" sz="2600" dirty="0">
                <a:latin typeface="Arial" panose="020B0604020202020204" pitchFamily="34" charset="0"/>
                <a:cs typeface="Arial" panose="020B0604020202020204" pitchFamily="34" charset="0"/>
              </a:rPr>
              <a:t>Verify the calendars for any CO-OP students including special education and alternative education programs</a:t>
            </a:r>
          </a:p>
          <a:p>
            <a:pPr>
              <a:spcBef>
                <a:spcPts val="0"/>
              </a:spcBef>
              <a:buFont typeface="Wingdings" panose="05000000000000000000" pitchFamily="2" charset="2"/>
              <a:buChar char="§"/>
            </a:pPr>
            <a:r>
              <a:rPr lang="en-US" sz="2600" b="1" dirty="0"/>
              <a:t>Verify that the calendars in your SIS matches the WAVE Student Level Data calendars as early in the year as possible!  NOW!</a:t>
            </a:r>
          </a:p>
        </p:txBody>
      </p:sp>
      <p:sp>
        <p:nvSpPr>
          <p:cNvPr id="4" name="Footer Placeholder 3"/>
          <p:cNvSpPr>
            <a:spLocks noGrp="1"/>
          </p:cNvSpPr>
          <p:nvPr>
            <p:ph type="ftr" sz="quarter" idx="11"/>
          </p:nvPr>
        </p:nvSpPr>
        <p:spPr/>
        <p:txBody>
          <a:bodyPr/>
          <a:lstStyle/>
          <a:p>
            <a:r>
              <a:rPr lang="en-US" dirty="0"/>
              <a:t>Accreditation</a:t>
            </a:r>
          </a:p>
        </p:txBody>
      </p:sp>
      <p:sp>
        <p:nvSpPr>
          <p:cNvPr id="5" name="Slide Number Placeholder 4"/>
          <p:cNvSpPr>
            <a:spLocks noGrp="1"/>
          </p:cNvSpPr>
          <p:nvPr>
            <p:ph type="sldNum" sz="quarter" idx="12"/>
          </p:nvPr>
        </p:nvSpPr>
        <p:spPr/>
        <p:txBody>
          <a:bodyPr/>
          <a:lstStyle/>
          <a:p>
            <a:fld id="{D5CA4161-6EC3-4748-B7F3-82EA64CE3DD4}" type="slidenum">
              <a:rPr lang="en-US" smtClean="0"/>
              <a:pPr/>
              <a:t>30</a:t>
            </a:fld>
            <a:endParaRPr lang="en-US" dirty="0"/>
          </a:p>
        </p:txBody>
      </p:sp>
    </p:spTree>
    <p:extLst>
      <p:ext uri="{BB962C8B-B14F-4D97-AF65-F5344CB8AC3E}">
        <p14:creationId xmlns:p14="http://schemas.microsoft.com/office/powerpoint/2010/main" val="27332417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199" y="196683"/>
            <a:ext cx="11603603" cy="1102728"/>
          </a:xfrm>
        </p:spPr>
        <p:txBody>
          <a:bodyPr/>
          <a:lstStyle/>
          <a:p>
            <a:r>
              <a:rPr lang="en-US" dirty="0">
                <a:solidFill>
                  <a:srgbClr val="004E9A"/>
                </a:solidFill>
                <a:latin typeface="Arial" panose="020B0604020202020204" pitchFamily="34" charset="0"/>
                <a:cs typeface="Arial" panose="020B0604020202020204" pitchFamily="34" charset="0"/>
              </a:rPr>
              <a:t>Initial Preparations</a:t>
            </a:r>
            <a:endParaRPr lang="en-US" dirty="0">
              <a:solidFill>
                <a:srgbClr val="004E9A"/>
              </a:solidFill>
            </a:endParaRPr>
          </a:p>
        </p:txBody>
      </p:sp>
      <p:sp>
        <p:nvSpPr>
          <p:cNvPr id="3" name="Content Placeholder 2"/>
          <p:cNvSpPr>
            <a:spLocks noGrp="1"/>
          </p:cNvSpPr>
          <p:nvPr>
            <p:ph idx="1"/>
          </p:nvPr>
        </p:nvSpPr>
        <p:spPr>
          <a:xfrm>
            <a:off x="513829" y="1130969"/>
            <a:ext cx="11383973" cy="5232350"/>
          </a:xfrm>
        </p:spPr>
        <p:txBody>
          <a:bodyPr>
            <a:noAutofit/>
          </a:bodyPr>
          <a:lstStyle/>
          <a:p>
            <a:pPr marL="0" indent="0" algn="ctr">
              <a:spcBef>
                <a:spcPts val="0"/>
              </a:spcBef>
              <a:buNone/>
            </a:pPr>
            <a:r>
              <a:rPr lang="en-US" sz="2800" b="1" dirty="0">
                <a:solidFill>
                  <a:srgbClr val="C00000"/>
                </a:solidFill>
                <a:latin typeface="Arial" panose="020B0604020202020204" pitchFamily="34" charset="0"/>
                <a:cs typeface="Arial" panose="020B0604020202020204" pitchFamily="34" charset="0"/>
              </a:rPr>
              <a:t>Before you run state reports </a:t>
            </a:r>
            <a:r>
              <a:rPr lang="en-US" sz="2800" b="1" dirty="0">
                <a:latin typeface="Arial" panose="020B0604020202020204" pitchFamily="34" charset="0"/>
                <a:cs typeface="Arial" panose="020B0604020202020204" pitchFamily="34" charset="0"/>
              </a:rPr>
              <a:t>from your SIS, there are some maintenance items to check to ensure your data is accurate</a:t>
            </a:r>
          </a:p>
          <a:p>
            <a:pPr marL="0" indent="0">
              <a:spcBef>
                <a:spcPts val="0"/>
              </a:spcBef>
              <a:buNone/>
            </a:pPr>
            <a:endParaRPr lang="en-US" sz="500" dirty="0">
              <a:latin typeface="Arial" panose="020B0604020202020204" pitchFamily="34" charset="0"/>
              <a:cs typeface="Arial" panose="020B0604020202020204" pitchFamily="34" charset="0"/>
            </a:endParaRPr>
          </a:p>
          <a:p>
            <a:pPr>
              <a:spcBef>
                <a:spcPts val="0"/>
              </a:spcBef>
              <a:buFont typeface="Wingdings" panose="05000000000000000000" pitchFamily="2" charset="2"/>
              <a:buChar char="§"/>
            </a:pPr>
            <a:r>
              <a:rPr lang="en-US" sz="2800" dirty="0">
                <a:latin typeface="Arial" panose="020B0604020202020204" pitchFamily="34" charset="0"/>
                <a:cs typeface="Arial" panose="020B0604020202020204" pitchFamily="34" charset="0"/>
              </a:rPr>
              <a:t>Check &amp; clear the STN Wizard</a:t>
            </a:r>
          </a:p>
          <a:p>
            <a:pPr>
              <a:spcBef>
                <a:spcPts val="0"/>
              </a:spcBef>
              <a:buFont typeface="Wingdings" panose="05000000000000000000" pitchFamily="2" charset="2"/>
              <a:buChar char="§"/>
            </a:pPr>
            <a:r>
              <a:rPr lang="en-US" sz="2800" dirty="0">
                <a:latin typeface="Arial" panose="020B0604020202020204" pitchFamily="34" charset="0"/>
                <a:cs typeface="Arial" panose="020B0604020202020204" pitchFamily="34" charset="0"/>
              </a:rPr>
              <a:t>Clear all Validation Errors and warnings</a:t>
            </a:r>
          </a:p>
          <a:p>
            <a:pPr>
              <a:spcBef>
                <a:spcPts val="0"/>
              </a:spcBef>
              <a:buFont typeface="Wingdings" panose="05000000000000000000" pitchFamily="2" charset="2"/>
              <a:buChar char="§"/>
            </a:pPr>
            <a:r>
              <a:rPr lang="en-US" sz="2800" dirty="0">
                <a:latin typeface="Arial" panose="020B0604020202020204" pitchFamily="34" charset="0"/>
                <a:cs typeface="Arial" panose="020B0604020202020204" pitchFamily="34" charset="0"/>
              </a:rPr>
              <a:t>Check &amp; clear all District Ownership Conflicts with other districts</a:t>
            </a:r>
          </a:p>
          <a:p>
            <a:pPr>
              <a:spcBef>
                <a:spcPts val="0"/>
              </a:spcBef>
              <a:buFont typeface="Wingdings" panose="05000000000000000000" pitchFamily="2" charset="2"/>
              <a:buChar char="§"/>
            </a:pPr>
            <a:r>
              <a:rPr lang="en-US" sz="2800" dirty="0">
                <a:latin typeface="Arial" panose="020B0604020202020204" pitchFamily="34" charset="0"/>
                <a:cs typeface="Arial" panose="020B0604020202020204" pitchFamily="34" charset="0"/>
              </a:rPr>
              <a:t>Check for Missing Students in the Wave</a:t>
            </a:r>
          </a:p>
          <a:p>
            <a:pPr>
              <a:spcBef>
                <a:spcPts val="0"/>
              </a:spcBef>
              <a:buFont typeface="Wingdings" panose="05000000000000000000" pitchFamily="2" charset="2"/>
              <a:buChar char="§"/>
            </a:pPr>
            <a:r>
              <a:rPr lang="en-US" sz="2800" dirty="0">
                <a:latin typeface="Arial" panose="020B0604020202020204" pitchFamily="34" charset="0"/>
                <a:cs typeface="Arial" panose="020B0604020202020204" pitchFamily="34" charset="0"/>
              </a:rPr>
              <a:t>Make sure the transportation &amp; attendance data is populating in the WAVE</a:t>
            </a:r>
          </a:p>
          <a:p>
            <a:pPr>
              <a:spcBef>
                <a:spcPts val="0"/>
              </a:spcBef>
              <a:buFont typeface="Wingdings" panose="05000000000000000000" pitchFamily="2" charset="2"/>
              <a:buChar char="§"/>
            </a:pPr>
            <a:r>
              <a:rPr lang="en-US" sz="2800" dirty="0"/>
              <a:t>Make sure all attendance issues are resolved</a:t>
            </a:r>
            <a:endParaRPr lang="en-US" sz="2800" dirty="0">
              <a:latin typeface="Arial" panose="020B0604020202020204" pitchFamily="34" charset="0"/>
              <a:cs typeface="Arial" panose="020B0604020202020204" pitchFamily="34" charset="0"/>
            </a:endParaRPr>
          </a:p>
          <a:p>
            <a:pPr>
              <a:spcBef>
                <a:spcPts val="0"/>
              </a:spcBef>
              <a:buFont typeface="Wingdings" panose="05000000000000000000" pitchFamily="2" charset="2"/>
              <a:buChar char="§"/>
            </a:pPr>
            <a:r>
              <a:rPr lang="en-US" sz="2800" dirty="0"/>
              <a:t>Again, verify your SIS calendar(s) with the other sites in your district.  THEN compare SIS calendar(s) against the WAVE Student Level Data calendar. </a:t>
            </a:r>
            <a:r>
              <a:rPr lang="en-US" sz="2800" b="1" dirty="0"/>
              <a:t>These MUST match!</a:t>
            </a:r>
            <a:endParaRPr lang="en-US" sz="2800" b="1"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r>
              <a:rPr lang="en-US" dirty="0"/>
              <a:t>Accreditation</a:t>
            </a:r>
          </a:p>
        </p:txBody>
      </p:sp>
      <p:sp>
        <p:nvSpPr>
          <p:cNvPr id="5" name="Slide Number Placeholder 4"/>
          <p:cNvSpPr>
            <a:spLocks noGrp="1"/>
          </p:cNvSpPr>
          <p:nvPr>
            <p:ph type="sldNum" sz="quarter" idx="12"/>
          </p:nvPr>
        </p:nvSpPr>
        <p:spPr/>
        <p:txBody>
          <a:bodyPr/>
          <a:lstStyle/>
          <a:p>
            <a:fld id="{D5CA4161-6EC3-4748-B7F3-82EA64CE3DD4}" type="slidenum">
              <a:rPr lang="en-US" smtClean="0"/>
              <a:pPr/>
              <a:t>31</a:t>
            </a:fld>
            <a:endParaRPr lang="en-US" dirty="0"/>
          </a:p>
        </p:txBody>
      </p:sp>
    </p:spTree>
    <p:extLst>
      <p:ext uri="{BB962C8B-B14F-4D97-AF65-F5344CB8AC3E}">
        <p14:creationId xmlns:p14="http://schemas.microsoft.com/office/powerpoint/2010/main" val="26255693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199" y="196683"/>
            <a:ext cx="11603603" cy="1102728"/>
          </a:xfrm>
          <a:noFill/>
        </p:spPr>
        <p:txBody>
          <a:bodyPr/>
          <a:lstStyle/>
          <a:p>
            <a:r>
              <a:rPr lang="en-US" dirty="0">
                <a:solidFill>
                  <a:srgbClr val="004E9A"/>
                </a:solidFill>
                <a:latin typeface="Arial" panose="020B0604020202020204" pitchFamily="34" charset="0"/>
                <a:cs typeface="Arial" panose="020B0604020202020204" pitchFamily="34" charset="0"/>
              </a:rPr>
              <a:t>FINAL CERTIFICATION &amp; AFFIDAVITS</a:t>
            </a:r>
            <a:endParaRPr lang="en-US" dirty="0">
              <a:solidFill>
                <a:srgbClr val="004E9A"/>
              </a:solidFill>
            </a:endParaRPr>
          </a:p>
        </p:txBody>
      </p:sp>
      <p:sp>
        <p:nvSpPr>
          <p:cNvPr id="3" name="Content Placeholder 2"/>
          <p:cNvSpPr>
            <a:spLocks noGrp="1"/>
          </p:cNvSpPr>
          <p:nvPr>
            <p:ph idx="1"/>
          </p:nvPr>
        </p:nvSpPr>
        <p:spPr>
          <a:xfrm>
            <a:off x="513829" y="1130969"/>
            <a:ext cx="11383973" cy="5232350"/>
          </a:xfrm>
        </p:spPr>
        <p:txBody>
          <a:bodyPr>
            <a:noAutofit/>
          </a:bodyPr>
          <a:lstStyle/>
          <a:p>
            <a:pPr>
              <a:buFont typeface="Wingdings" panose="05000000000000000000" pitchFamily="2" charset="2"/>
              <a:buChar char="§"/>
            </a:pPr>
            <a:r>
              <a:rPr lang="en-US" sz="2800" dirty="0">
                <a:latin typeface="Arial" panose="020B0604020202020204" pitchFamily="34" charset="0"/>
                <a:cs typeface="Arial" panose="020B0604020202020204" pitchFamily="34" charset="0"/>
              </a:rPr>
              <a:t>As the Superintendent, the click of the “Certify” button assures that the data has again been verified </a:t>
            </a:r>
            <a:r>
              <a:rPr lang="en-US" sz="2800" b="1" dirty="0">
                <a:latin typeface="Arial" panose="020B0604020202020204" pitchFamily="34" charset="0"/>
                <a:cs typeface="Arial" panose="020B0604020202020204" pitchFamily="34" charset="0"/>
              </a:rPr>
              <a:t>BY YOU </a:t>
            </a:r>
            <a:r>
              <a:rPr lang="en-US" sz="2800" dirty="0">
                <a:latin typeface="Arial" panose="020B0604020202020204" pitchFamily="34" charset="0"/>
                <a:cs typeface="Arial" panose="020B0604020202020204" pitchFamily="34" charset="0"/>
              </a:rPr>
              <a:t>and the report is current and accurate.</a:t>
            </a:r>
          </a:p>
          <a:p>
            <a:pPr>
              <a:buFont typeface="Wingdings" panose="05000000000000000000" pitchFamily="2" charset="2"/>
              <a:buChar char="§"/>
            </a:pPr>
            <a:r>
              <a:rPr lang="en-US" sz="2800" dirty="0">
                <a:latin typeface="Arial" panose="020B0604020202020204" pitchFamily="34" charset="0"/>
                <a:cs typeface="Arial" panose="020B0604020202020204" pitchFamily="34" charset="0"/>
              </a:rPr>
              <a:t>Principals can delegate assignments, but they can not delegate responsibility.  The affidavit is the principal’s assurance that he or she  </a:t>
            </a:r>
            <a:r>
              <a:rPr lang="en-US" sz="2800" b="1" dirty="0">
                <a:latin typeface="Arial" panose="020B0604020202020204" pitchFamily="34" charset="0"/>
                <a:cs typeface="Arial" panose="020B0604020202020204" pitchFamily="34" charset="0"/>
              </a:rPr>
              <a:t>has verified </a:t>
            </a:r>
            <a:r>
              <a:rPr lang="en-US" sz="2800" dirty="0">
                <a:latin typeface="Arial" panose="020B0604020202020204" pitchFamily="34" charset="0"/>
                <a:cs typeface="Arial" panose="020B0604020202020204" pitchFamily="34" charset="0"/>
              </a:rPr>
              <a:t>the data on the reports is current and accurate and the information on the FQSR/ASR report matches the data on the reports</a:t>
            </a:r>
          </a:p>
          <a:p>
            <a:pPr>
              <a:buFont typeface="Wingdings" panose="05000000000000000000" pitchFamily="2" charset="2"/>
              <a:buChar char="§"/>
            </a:pPr>
            <a:r>
              <a:rPr lang="en-US" sz="2800" dirty="0">
                <a:latin typeface="Arial" panose="020B0604020202020204" pitchFamily="34" charset="0"/>
                <a:cs typeface="Arial" panose="020B0604020202020204" pitchFamily="34" charset="0"/>
              </a:rPr>
              <a:t>The principal should include a printed signed &amp; notarized site affidavit with the documentation. The original copy should be kept with the site’s attendance register. </a:t>
            </a:r>
          </a:p>
        </p:txBody>
      </p:sp>
      <p:sp>
        <p:nvSpPr>
          <p:cNvPr id="4" name="Footer Placeholder 3"/>
          <p:cNvSpPr>
            <a:spLocks noGrp="1"/>
          </p:cNvSpPr>
          <p:nvPr>
            <p:ph type="ftr" sz="quarter" idx="11"/>
          </p:nvPr>
        </p:nvSpPr>
        <p:spPr/>
        <p:txBody>
          <a:bodyPr/>
          <a:lstStyle/>
          <a:p>
            <a:r>
              <a:rPr lang="en-US" dirty="0"/>
              <a:t>Accreditation</a:t>
            </a:r>
          </a:p>
        </p:txBody>
      </p:sp>
      <p:sp>
        <p:nvSpPr>
          <p:cNvPr id="5" name="Slide Number Placeholder 4"/>
          <p:cNvSpPr>
            <a:spLocks noGrp="1"/>
          </p:cNvSpPr>
          <p:nvPr>
            <p:ph type="sldNum" sz="quarter" idx="12"/>
          </p:nvPr>
        </p:nvSpPr>
        <p:spPr/>
        <p:txBody>
          <a:bodyPr/>
          <a:lstStyle/>
          <a:p>
            <a:fld id="{D5CA4161-6EC3-4748-B7F3-82EA64CE3DD4}" type="slidenum">
              <a:rPr lang="en-US" smtClean="0"/>
              <a:pPr/>
              <a:t>32</a:t>
            </a:fld>
            <a:endParaRPr lang="en-US" dirty="0"/>
          </a:p>
        </p:txBody>
      </p:sp>
    </p:spTree>
    <p:extLst>
      <p:ext uri="{BB962C8B-B14F-4D97-AF65-F5344CB8AC3E}">
        <p14:creationId xmlns:p14="http://schemas.microsoft.com/office/powerpoint/2010/main" val="32827427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199" y="196683"/>
            <a:ext cx="11603603" cy="1102728"/>
          </a:xfrm>
        </p:spPr>
        <p:txBody>
          <a:bodyPr/>
          <a:lstStyle/>
          <a:p>
            <a:r>
              <a:rPr lang="en-US" dirty="0">
                <a:solidFill>
                  <a:srgbClr val="004E9A"/>
                </a:solidFill>
                <a:latin typeface="Arial" panose="020B0604020202020204" pitchFamily="34" charset="0"/>
                <a:cs typeface="Arial" panose="020B0604020202020204" pitchFamily="34" charset="0"/>
              </a:rPr>
              <a:t>Check for Accuracy &amp; Compare Data</a:t>
            </a:r>
            <a:endParaRPr lang="en-US" dirty="0">
              <a:solidFill>
                <a:srgbClr val="004E9A"/>
              </a:solidFill>
            </a:endParaRPr>
          </a:p>
        </p:txBody>
      </p:sp>
      <p:sp>
        <p:nvSpPr>
          <p:cNvPr id="3" name="Content Placeholder 2"/>
          <p:cNvSpPr>
            <a:spLocks noGrp="1"/>
          </p:cNvSpPr>
          <p:nvPr>
            <p:ph idx="1"/>
          </p:nvPr>
        </p:nvSpPr>
        <p:spPr>
          <a:xfrm>
            <a:off x="513829" y="1130969"/>
            <a:ext cx="11383973" cy="5232350"/>
          </a:xfrm>
        </p:spPr>
        <p:txBody>
          <a:bodyPr>
            <a:noAutofit/>
          </a:bodyPr>
          <a:lstStyle/>
          <a:p>
            <a:pPr>
              <a:spcBef>
                <a:spcPts val="0"/>
              </a:spcBef>
              <a:buFont typeface="Wingdings" panose="05000000000000000000" pitchFamily="2" charset="2"/>
              <a:buChar char="§"/>
            </a:pPr>
            <a:r>
              <a:rPr lang="en-US" sz="2800" dirty="0">
                <a:latin typeface="Arial" panose="020B0604020202020204" pitchFamily="34" charset="0"/>
                <a:cs typeface="Arial" panose="020B0604020202020204" pitchFamily="34" charset="0"/>
              </a:rPr>
              <a:t>Accuracy is crucial- so carefully review this year’s information to ensure that it is correct</a:t>
            </a:r>
          </a:p>
          <a:p>
            <a:pPr>
              <a:spcBef>
                <a:spcPts val="0"/>
              </a:spcBef>
              <a:buFont typeface="Wingdings" panose="05000000000000000000" pitchFamily="2" charset="2"/>
              <a:buChar char="§"/>
            </a:pPr>
            <a:r>
              <a:rPr lang="en-US" sz="2800" dirty="0">
                <a:latin typeface="Arial" panose="020B0604020202020204" pitchFamily="34" charset="0"/>
                <a:cs typeface="Arial" panose="020B0604020202020204" pitchFamily="34" charset="0"/>
              </a:rPr>
              <a:t>It is helpful to compare to previous year’s Statistical Reports</a:t>
            </a:r>
          </a:p>
          <a:p>
            <a:pPr>
              <a:buFont typeface="Wingdings" panose="05000000000000000000" pitchFamily="2" charset="2"/>
              <a:buChar char="§"/>
            </a:pPr>
            <a:r>
              <a:rPr lang="en-US" sz="2800" dirty="0">
                <a:latin typeface="Arial" panose="020B0604020202020204" pitchFamily="34" charset="0"/>
                <a:cs typeface="Arial" panose="020B0604020202020204" pitchFamily="34" charset="0"/>
              </a:rPr>
              <a:t>No changes should be made to the data in your SIS once you begin to run the reports</a:t>
            </a:r>
          </a:p>
          <a:p>
            <a:pPr>
              <a:spcBef>
                <a:spcPts val="0"/>
              </a:spcBef>
              <a:buFont typeface="Wingdings" panose="05000000000000000000" pitchFamily="2" charset="2"/>
              <a:buChar char="§"/>
            </a:pPr>
            <a:r>
              <a:rPr lang="en-US" sz="2800" dirty="0">
                <a:latin typeface="Arial" panose="020B0604020202020204" pitchFamily="34" charset="0"/>
                <a:cs typeface="Arial" panose="020B0604020202020204" pitchFamily="34" charset="0"/>
              </a:rPr>
              <a:t>If the numbers do not match, find out why and make corrections.  Do not hesitate to call State Aid or your RAO for assistance </a:t>
            </a:r>
            <a:r>
              <a:rPr lang="en-US" altLang="en-US" sz="2800" dirty="0">
                <a:latin typeface="Arial" panose="020B0604020202020204" pitchFamily="34" charset="0"/>
                <a:cs typeface="Arial" panose="020B0604020202020204" pitchFamily="34" charset="0"/>
              </a:rPr>
              <a:t> </a:t>
            </a:r>
          </a:p>
          <a:p>
            <a:pPr>
              <a:spcBef>
                <a:spcPts val="0"/>
              </a:spcBef>
              <a:buFont typeface="Wingdings" panose="05000000000000000000" pitchFamily="2" charset="2"/>
              <a:buChar char="§"/>
            </a:pPr>
            <a:r>
              <a:rPr lang="en-US" altLang="en-US" sz="2800" dirty="0">
                <a:latin typeface="Arial" panose="020B0604020202020204" pitchFamily="34" charset="0"/>
                <a:cs typeface="Arial" panose="020B0604020202020204" pitchFamily="34" charset="0"/>
              </a:rPr>
              <a:t>Remember, you can delegate job tasks, but you can not delegate responsibility.  If someone else enters your student information, you </a:t>
            </a:r>
            <a:r>
              <a:rPr lang="en-US" altLang="en-US" sz="2800" b="1" dirty="0">
                <a:latin typeface="Arial" panose="020B0604020202020204" pitchFamily="34" charset="0"/>
                <a:cs typeface="Arial" panose="020B0604020202020204" pitchFamily="34" charset="0"/>
              </a:rPr>
              <a:t>MUST</a:t>
            </a:r>
            <a:r>
              <a:rPr lang="en-US" altLang="en-US" sz="2800" dirty="0">
                <a:latin typeface="Arial" panose="020B0604020202020204" pitchFamily="34" charset="0"/>
                <a:cs typeface="Arial" panose="020B0604020202020204" pitchFamily="34" charset="0"/>
              </a:rPr>
              <a:t> verify that it is correct </a:t>
            </a:r>
            <a:r>
              <a:rPr lang="en-US" altLang="en-US" sz="2800" b="1" dirty="0">
                <a:latin typeface="Arial" panose="020B0604020202020204" pitchFamily="34" charset="0"/>
                <a:cs typeface="Arial" panose="020B0604020202020204" pitchFamily="34" charset="0"/>
              </a:rPr>
              <a:t>before</a:t>
            </a:r>
            <a:r>
              <a:rPr lang="en-US" altLang="en-US" sz="2800" dirty="0">
                <a:latin typeface="Arial" panose="020B0604020202020204" pitchFamily="34" charset="0"/>
                <a:cs typeface="Arial" panose="020B0604020202020204" pitchFamily="34" charset="0"/>
              </a:rPr>
              <a:t> it is submitted!</a:t>
            </a:r>
          </a:p>
        </p:txBody>
      </p:sp>
      <p:sp>
        <p:nvSpPr>
          <p:cNvPr id="4" name="Footer Placeholder 3"/>
          <p:cNvSpPr>
            <a:spLocks noGrp="1"/>
          </p:cNvSpPr>
          <p:nvPr>
            <p:ph type="ftr" sz="quarter" idx="11"/>
          </p:nvPr>
        </p:nvSpPr>
        <p:spPr/>
        <p:txBody>
          <a:bodyPr/>
          <a:lstStyle/>
          <a:p>
            <a:r>
              <a:rPr lang="en-US" dirty="0"/>
              <a:t>Accreditation</a:t>
            </a:r>
          </a:p>
        </p:txBody>
      </p:sp>
      <p:sp>
        <p:nvSpPr>
          <p:cNvPr id="5" name="Slide Number Placeholder 4"/>
          <p:cNvSpPr>
            <a:spLocks noGrp="1"/>
          </p:cNvSpPr>
          <p:nvPr>
            <p:ph type="sldNum" sz="quarter" idx="12"/>
          </p:nvPr>
        </p:nvSpPr>
        <p:spPr/>
        <p:txBody>
          <a:bodyPr/>
          <a:lstStyle/>
          <a:p>
            <a:fld id="{D5CA4161-6EC3-4748-B7F3-82EA64CE3DD4}" type="slidenum">
              <a:rPr lang="en-US" smtClean="0"/>
              <a:pPr/>
              <a:t>33</a:t>
            </a:fld>
            <a:endParaRPr lang="en-US" dirty="0"/>
          </a:p>
        </p:txBody>
      </p:sp>
    </p:spTree>
    <p:extLst>
      <p:ext uri="{BB962C8B-B14F-4D97-AF65-F5344CB8AC3E}">
        <p14:creationId xmlns:p14="http://schemas.microsoft.com/office/powerpoint/2010/main" val="1193617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199" y="196683"/>
            <a:ext cx="11603603" cy="1102728"/>
          </a:xfrm>
        </p:spPr>
        <p:txBody>
          <a:bodyPr/>
          <a:lstStyle/>
          <a:p>
            <a:r>
              <a:rPr lang="en-US" dirty="0">
                <a:solidFill>
                  <a:srgbClr val="004E9A"/>
                </a:solidFill>
                <a:latin typeface="Arial" panose="020B0604020202020204" pitchFamily="34" charset="0"/>
                <a:cs typeface="Arial" panose="020B0604020202020204" pitchFamily="34" charset="0"/>
              </a:rPr>
              <a:t>Preparing for your audit</a:t>
            </a:r>
            <a:endParaRPr lang="en-US" dirty="0">
              <a:solidFill>
                <a:srgbClr val="004E9A"/>
              </a:solidFill>
            </a:endParaRPr>
          </a:p>
        </p:txBody>
      </p:sp>
      <p:sp>
        <p:nvSpPr>
          <p:cNvPr id="3" name="Content Placeholder 2"/>
          <p:cNvSpPr>
            <a:spLocks noGrp="1"/>
          </p:cNvSpPr>
          <p:nvPr>
            <p:ph idx="1"/>
          </p:nvPr>
        </p:nvSpPr>
        <p:spPr>
          <a:xfrm>
            <a:off x="513829" y="1671145"/>
            <a:ext cx="11383973" cy="4692174"/>
          </a:xfrm>
          <a:noFill/>
        </p:spPr>
        <p:txBody>
          <a:bodyPr>
            <a:noAutofit/>
          </a:bodyPr>
          <a:lstStyle/>
          <a:p>
            <a:pPr algn="just">
              <a:buClr>
                <a:srgbClr val="990099"/>
              </a:buClr>
              <a:buFont typeface="Wingdings" panose="05000000000000000000" pitchFamily="2" charset="2"/>
              <a:buChar char="§"/>
            </a:pPr>
            <a:r>
              <a:rPr lang="en-US" sz="2800" dirty="0"/>
              <a:t>Check It Again!</a:t>
            </a:r>
          </a:p>
          <a:p>
            <a:pPr algn="just">
              <a:buClr>
                <a:srgbClr val="990099"/>
              </a:buClr>
              <a:buFont typeface="Wingdings" panose="05000000000000000000" pitchFamily="2" charset="2"/>
              <a:buChar char="§"/>
            </a:pPr>
            <a:r>
              <a:rPr lang="en-US" altLang="en-US" sz="2800" dirty="0">
                <a:latin typeface="Arial" panose="020B0604020202020204" pitchFamily="34" charset="0"/>
                <a:cs typeface="Arial" panose="020B0604020202020204" pitchFamily="34" charset="0"/>
              </a:rPr>
              <a:t>Organize your supporting evidence in the order requested</a:t>
            </a:r>
          </a:p>
          <a:p>
            <a:pPr algn="just">
              <a:buClr>
                <a:srgbClr val="990099"/>
              </a:buClr>
              <a:buFont typeface="Wingdings" panose="05000000000000000000" pitchFamily="2" charset="2"/>
              <a:buChar char="§"/>
            </a:pPr>
            <a:endParaRPr lang="en-US" altLang="en-US" sz="2800" dirty="0">
              <a:latin typeface="Arial" panose="020B0604020202020204" pitchFamily="34" charset="0"/>
              <a:cs typeface="Arial" panose="020B0604020202020204" pitchFamily="34" charset="0"/>
            </a:endParaRPr>
          </a:p>
          <a:p>
            <a:pPr algn="just">
              <a:buClr>
                <a:srgbClr val="990099"/>
              </a:buClr>
              <a:buFont typeface="Wingdings" panose="05000000000000000000" pitchFamily="2" charset="2"/>
              <a:buChar char="§"/>
            </a:pPr>
            <a:r>
              <a:rPr lang="en-US" altLang="en-US" sz="2800" dirty="0">
                <a:latin typeface="Arial" panose="020B0604020202020204" pitchFamily="34" charset="0"/>
                <a:cs typeface="Arial" panose="020B0604020202020204" pitchFamily="34" charset="0"/>
              </a:rPr>
              <a:t>Two Audit formats:</a:t>
            </a:r>
          </a:p>
          <a:p>
            <a:pPr lvl="1" algn="just">
              <a:buClr>
                <a:srgbClr val="990099"/>
              </a:buClr>
              <a:buFont typeface="Wingdings" panose="05000000000000000000" pitchFamily="2" charset="2"/>
              <a:buChar char="§"/>
            </a:pPr>
            <a:r>
              <a:rPr lang="en-US" dirty="0"/>
              <a:t>Desktop Audit:  All audit materials will be scanned and emailed in an organized method to the RAO</a:t>
            </a:r>
          </a:p>
          <a:p>
            <a:pPr lvl="1" algn="just">
              <a:buClr>
                <a:srgbClr val="990099"/>
              </a:buClr>
              <a:buFont typeface="Wingdings" panose="05000000000000000000" pitchFamily="2" charset="2"/>
              <a:buChar char="§"/>
            </a:pPr>
            <a:r>
              <a:rPr lang="en-US" altLang="en-US" dirty="0">
                <a:latin typeface="Arial" panose="020B0604020202020204" pitchFamily="34" charset="0"/>
                <a:cs typeface="Arial" panose="020B0604020202020204" pitchFamily="34" charset="0"/>
              </a:rPr>
              <a:t>On Site Audit:  Use a binder or file box to organize audit materials for the onsite visit.  Do </a:t>
            </a:r>
            <a:r>
              <a:rPr lang="en-US" altLang="en-US" b="1" dirty="0">
                <a:latin typeface="Arial" panose="020B0604020202020204" pitchFamily="34" charset="0"/>
                <a:cs typeface="Arial" panose="020B0604020202020204" pitchFamily="34" charset="0"/>
              </a:rPr>
              <a:t>NOT</a:t>
            </a:r>
            <a:r>
              <a:rPr lang="en-US" altLang="en-US" dirty="0">
                <a:latin typeface="Arial" panose="020B0604020202020204" pitchFamily="34" charset="0"/>
                <a:cs typeface="Arial" panose="020B0604020202020204" pitchFamily="34" charset="0"/>
              </a:rPr>
              <a:t> use plastic sleeves</a:t>
            </a:r>
          </a:p>
        </p:txBody>
      </p:sp>
      <p:sp>
        <p:nvSpPr>
          <p:cNvPr id="4" name="Footer Placeholder 3"/>
          <p:cNvSpPr>
            <a:spLocks noGrp="1"/>
          </p:cNvSpPr>
          <p:nvPr>
            <p:ph type="ftr" sz="quarter" idx="11"/>
          </p:nvPr>
        </p:nvSpPr>
        <p:spPr/>
        <p:txBody>
          <a:bodyPr/>
          <a:lstStyle/>
          <a:p>
            <a:r>
              <a:rPr lang="en-US" dirty="0"/>
              <a:t>Accreditation</a:t>
            </a:r>
          </a:p>
        </p:txBody>
      </p:sp>
      <p:sp>
        <p:nvSpPr>
          <p:cNvPr id="5" name="Slide Number Placeholder 4"/>
          <p:cNvSpPr>
            <a:spLocks noGrp="1"/>
          </p:cNvSpPr>
          <p:nvPr>
            <p:ph type="sldNum" sz="quarter" idx="12"/>
          </p:nvPr>
        </p:nvSpPr>
        <p:spPr/>
        <p:txBody>
          <a:bodyPr/>
          <a:lstStyle/>
          <a:p>
            <a:fld id="{D5CA4161-6EC3-4748-B7F3-82EA64CE3DD4}" type="slidenum">
              <a:rPr lang="en-US" smtClean="0"/>
              <a:pPr/>
              <a:t>34</a:t>
            </a:fld>
            <a:endParaRPr lang="en-US" dirty="0"/>
          </a:p>
        </p:txBody>
      </p:sp>
    </p:spTree>
    <p:extLst>
      <p:ext uri="{BB962C8B-B14F-4D97-AF65-F5344CB8AC3E}">
        <p14:creationId xmlns:p14="http://schemas.microsoft.com/office/powerpoint/2010/main" val="22350527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199" y="196683"/>
            <a:ext cx="11603603" cy="1102728"/>
          </a:xfrm>
        </p:spPr>
        <p:txBody>
          <a:bodyPr/>
          <a:lstStyle/>
          <a:p>
            <a:r>
              <a:rPr lang="en-US" dirty="0">
                <a:solidFill>
                  <a:srgbClr val="004E9A"/>
                </a:solidFill>
                <a:latin typeface="Arial" panose="020B0604020202020204" pitchFamily="34" charset="0"/>
                <a:cs typeface="Arial" panose="020B0604020202020204" pitchFamily="34" charset="0"/>
              </a:rPr>
              <a:t>Audit Concerns</a:t>
            </a:r>
            <a:endParaRPr lang="en-US" dirty="0">
              <a:solidFill>
                <a:srgbClr val="004E9A"/>
              </a:solidFill>
            </a:endParaRPr>
          </a:p>
        </p:txBody>
      </p:sp>
      <p:sp>
        <p:nvSpPr>
          <p:cNvPr id="3" name="Content Placeholder 2"/>
          <p:cNvSpPr>
            <a:spLocks noGrp="1"/>
          </p:cNvSpPr>
          <p:nvPr>
            <p:ph idx="1"/>
          </p:nvPr>
        </p:nvSpPr>
        <p:spPr>
          <a:xfrm>
            <a:off x="513829" y="1130969"/>
            <a:ext cx="11383973" cy="5232350"/>
          </a:xfrm>
        </p:spPr>
        <p:txBody>
          <a:bodyPr>
            <a:noAutofit/>
          </a:bodyPr>
          <a:lstStyle/>
          <a:p>
            <a:pPr algn="ctr">
              <a:spcBef>
                <a:spcPts val="0"/>
              </a:spcBef>
              <a:buNone/>
            </a:pPr>
            <a:r>
              <a:rPr lang="en-US" sz="2800" b="1" dirty="0">
                <a:latin typeface="Arial" panose="020B0604020202020204" pitchFamily="34" charset="0"/>
                <a:cs typeface="Arial" panose="020B0604020202020204" pitchFamily="34" charset="0"/>
              </a:rPr>
              <a:t>Below are some  </a:t>
            </a:r>
            <a:r>
              <a:rPr lang="en-US" sz="2800" b="1" dirty="0">
                <a:solidFill>
                  <a:srgbClr val="FF0000"/>
                </a:solidFill>
                <a:latin typeface="Felix Titling" panose="04060505060202020A04" pitchFamily="82" charset="0"/>
                <a:cs typeface="Arial" panose="020B0604020202020204" pitchFamily="34" charset="0"/>
              </a:rPr>
              <a:t>Red Flags</a:t>
            </a:r>
            <a:r>
              <a:rPr lang="en-US" sz="2800" b="1" dirty="0">
                <a:latin typeface="Felix Titling" panose="04060505060202020A04" pitchFamily="82" charset="0"/>
                <a:cs typeface="Arial" panose="020B0604020202020204" pitchFamily="34" charset="0"/>
              </a:rPr>
              <a:t>  </a:t>
            </a:r>
            <a:r>
              <a:rPr lang="en-US" sz="2800" b="1" dirty="0">
                <a:latin typeface="Arial" panose="020B0604020202020204" pitchFamily="34" charset="0"/>
                <a:cs typeface="Arial" panose="020B0604020202020204" pitchFamily="34" charset="0"/>
              </a:rPr>
              <a:t>that will be noticed by your RAO!</a:t>
            </a:r>
          </a:p>
          <a:p>
            <a:pPr algn="ctr">
              <a:spcBef>
                <a:spcPts val="0"/>
              </a:spcBef>
              <a:buNone/>
            </a:pPr>
            <a:endParaRPr lang="en-US" sz="1200" b="1" dirty="0">
              <a:latin typeface="Arial" panose="020B0604020202020204" pitchFamily="34" charset="0"/>
              <a:cs typeface="Arial" panose="020B0604020202020204" pitchFamily="34" charset="0"/>
            </a:endParaRPr>
          </a:p>
          <a:p>
            <a:pPr>
              <a:spcBef>
                <a:spcPts val="0"/>
              </a:spcBef>
              <a:buFont typeface="Wingdings" panose="05000000000000000000" pitchFamily="2" charset="2"/>
              <a:buChar char="§"/>
            </a:pPr>
            <a:r>
              <a:rPr lang="en-US" sz="2800" dirty="0">
                <a:latin typeface="Arial" panose="020B0604020202020204" pitchFamily="34" charset="0"/>
                <a:cs typeface="Arial" panose="020B0604020202020204" pitchFamily="34" charset="0"/>
              </a:rPr>
              <a:t>Are students off roll for a random day that does not match the school calendar?</a:t>
            </a:r>
          </a:p>
          <a:p>
            <a:pPr>
              <a:spcBef>
                <a:spcPts val="0"/>
              </a:spcBef>
              <a:buFont typeface="Wingdings" panose="05000000000000000000" pitchFamily="2" charset="2"/>
              <a:buChar char="§"/>
            </a:pPr>
            <a:r>
              <a:rPr lang="en-US" sz="2800" dirty="0">
                <a:latin typeface="Arial" panose="020B0604020202020204" pitchFamily="34" charset="0"/>
                <a:cs typeface="Arial" panose="020B0604020202020204" pitchFamily="34" charset="0"/>
              </a:rPr>
              <a:t>Are there any patterns of irregularity in the attendance?</a:t>
            </a:r>
          </a:p>
          <a:p>
            <a:pPr>
              <a:spcBef>
                <a:spcPts val="0"/>
              </a:spcBef>
              <a:buFont typeface="Wingdings" panose="05000000000000000000" pitchFamily="2" charset="2"/>
              <a:buChar char="§"/>
            </a:pPr>
            <a:r>
              <a:rPr lang="en-US" sz="2800" dirty="0">
                <a:latin typeface="Arial" panose="020B0604020202020204" pitchFamily="34" charset="0"/>
                <a:cs typeface="Arial" panose="020B0604020202020204" pitchFamily="34" charset="0"/>
              </a:rPr>
              <a:t>Are students entered (rolled over) on the first day, but followed by absences?</a:t>
            </a:r>
          </a:p>
          <a:p>
            <a:pPr>
              <a:spcBef>
                <a:spcPts val="0"/>
              </a:spcBef>
              <a:buFont typeface="Wingdings" panose="05000000000000000000" pitchFamily="2" charset="2"/>
              <a:buChar char="§"/>
            </a:pPr>
            <a:r>
              <a:rPr lang="en-US" sz="2800" dirty="0">
                <a:latin typeface="Arial" panose="020B0604020202020204" pitchFamily="34" charset="0"/>
                <a:cs typeface="Arial" panose="020B0604020202020204" pitchFamily="34" charset="0"/>
              </a:rPr>
              <a:t>Are students all added on the first day and not added and dropped throughout the school year?</a:t>
            </a:r>
          </a:p>
          <a:p>
            <a:pPr>
              <a:spcBef>
                <a:spcPts val="0"/>
              </a:spcBef>
              <a:buFont typeface="Wingdings" panose="05000000000000000000" pitchFamily="2" charset="2"/>
              <a:buChar char="§"/>
            </a:pPr>
            <a:r>
              <a:rPr lang="en-US" sz="2800" dirty="0">
                <a:latin typeface="Arial" panose="020B0604020202020204" pitchFamily="34" charset="0"/>
                <a:cs typeface="Arial" panose="020B0604020202020204" pitchFamily="34" charset="0"/>
              </a:rPr>
              <a:t>Are students dropped from roll after ten days of consecutive absences?</a:t>
            </a:r>
          </a:p>
          <a:p>
            <a:pPr>
              <a:spcBef>
                <a:spcPts val="0"/>
              </a:spcBef>
              <a:buFont typeface="Wingdings" panose="05000000000000000000" pitchFamily="2" charset="2"/>
              <a:buChar char="§"/>
            </a:pPr>
            <a:r>
              <a:rPr lang="en-US" sz="2800" dirty="0">
                <a:latin typeface="Arial" panose="020B0604020202020204" pitchFamily="34" charset="0"/>
                <a:cs typeface="Arial" panose="020B0604020202020204" pitchFamily="34" charset="0"/>
              </a:rPr>
              <a:t>Do the Session days match the FQSR/ASR days?</a:t>
            </a:r>
          </a:p>
        </p:txBody>
      </p:sp>
      <p:sp>
        <p:nvSpPr>
          <p:cNvPr id="4" name="Footer Placeholder 3"/>
          <p:cNvSpPr>
            <a:spLocks noGrp="1"/>
          </p:cNvSpPr>
          <p:nvPr>
            <p:ph type="ftr" sz="quarter" idx="11"/>
          </p:nvPr>
        </p:nvSpPr>
        <p:spPr/>
        <p:txBody>
          <a:bodyPr/>
          <a:lstStyle/>
          <a:p>
            <a:r>
              <a:rPr lang="en-US" dirty="0"/>
              <a:t>Accreditation</a:t>
            </a:r>
          </a:p>
        </p:txBody>
      </p:sp>
      <p:sp>
        <p:nvSpPr>
          <p:cNvPr id="5" name="Slide Number Placeholder 4"/>
          <p:cNvSpPr>
            <a:spLocks noGrp="1"/>
          </p:cNvSpPr>
          <p:nvPr>
            <p:ph type="sldNum" sz="quarter" idx="12"/>
          </p:nvPr>
        </p:nvSpPr>
        <p:spPr/>
        <p:txBody>
          <a:bodyPr/>
          <a:lstStyle/>
          <a:p>
            <a:fld id="{D5CA4161-6EC3-4748-B7F3-82EA64CE3DD4}" type="slidenum">
              <a:rPr lang="en-US" smtClean="0"/>
              <a:pPr/>
              <a:t>35</a:t>
            </a:fld>
            <a:endParaRPr lang="en-US" dirty="0"/>
          </a:p>
        </p:txBody>
      </p:sp>
    </p:spTree>
    <p:extLst>
      <p:ext uri="{BB962C8B-B14F-4D97-AF65-F5344CB8AC3E}">
        <p14:creationId xmlns:p14="http://schemas.microsoft.com/office/powerpoint/2010/main" val="3980291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a:t>Accreditation</a:t>
            </a:r>
          </a:p>
        </p:txBody>
      </p:sp>
      <p:sp>
        <p:nvSpPr>
          <p:cNvPr id="6" name="Slide Number Placeholder 5"/>
          <p:cNvSpPr>
            <a:spLocks noGrp="1"/>
          </p:cNvSpPr>
          <p:nvPr>
            <p:ph type="sldNum" sz="quarter" idx="12"/>
          </p:nvPr>
        </p:nvSpPr>
        <p:spPr/>
        <p:txBody>
          <a:bodyPr/>
          <a:lstStyle/>
          <a:p>
            <a:fld id="{D5CA4161-6EC3-4748-B7F3-82EA64CE3DD4}" type="slidenum">
              <a:rPr lang="en-US" smtClean="0"/>
              <a:pPr/>
              <a:t>36</a:t>
            </a:fld>
            <a:endParaRPr lang="en-US" dirty="0"/>
          </a:p>
        </p:txBody>
      </p:sp>
      <p:sp>
        <p:nvSpPr>
          <p:cNvPr id="2" name="Content Placeholder 1"/>
          <p:cNvSpPr>
            <a:spLocks noGrp="1"/>
          </p:cNvSpPr>
          <p:nvPr>
            <p:ph sz="half" idx="13"/>
          </p:nvPr>
        </p:nvSpPr>
        <p:spPr>
          <a:xfrm>
            <a:off x="0" y="-24064"/>
            <a:ext cx="12192000" cy="6208296"/>
          </a:xfrm>
          <a:solidFill>
            <a:schemeClr val="accent6">
              <a:lumMod val="50000"/>
            </a:schemeClr>
          </a:solidFill>
        </p:spPr>
        <p:txBody>
          <a:bodyPr/>
          <a:lstStyle/>
          <a:p>
            <a:pPr marL="0" indent="0">
              <a:buNone/>
            </a:pPr>
            <a:endParaRPr lang="en-US" dirty="0">
              <a:solidFill>
                <a:schemeClr val="accent6">
                  <a:lumMod val="50000"/>
                </a:schemeClr>
              </a:solidFill>
            </a:endParaRPr>
          </a:p>
        </p:txBody>
      </p:sp>
      <p:pic>
        <p:nvPicPr>
          <p:cNvPr id="7" name="Picture 2" descr="C:\Users\314117\Desktop\1.png"/>
          <p:cNvPicPr>
            <a:picLocks noChangeAspect="1" noChangeArrowheads="1"/>
          </p:cNvPicPr>
          <p:nvPr/>
        </p:nvPicPr>
        <p:blipFill rotWithShape="1">
          <a:blip r:embed="rId2">
            <a:extLst>
              <a:ext uri="{28A0092B-C50C-407E-A947-70E740481C1C}">
                <a14:useLocalDpi xmlns:a14="http://schemas.microsoft.com/office/drawing/2010/main" val="0"/>
              </a:ext>
            </a:extLst>
          </a:blip>
          <a:srcRect b="4867"/>
          <a:stretch/>
        </p:blipFill>
        <p:spPr bwMode="auto">
          <a:xfrm>
            <a:off x="3232887" y="1"/>
            <a:ext cx="5398334" cy="6184232"/>
          </a:xfrm>
          <a:prstGeom prst="rect">
            <a:avLst/>
          </a:prstGeom>
          <a:noFill/>
          <a:extLst>
            <a:ext uri="{909E8E84-426E-40DD-AFC4-6F175D3DCCD1}">
              <a14:hiddenFill xmlns:a14="http://schemas.microsoft.com/office/drawing/2010/main">
                <a:solidFill>
                  <a:srgbClr val="FFFFFF"/>
                </a:solidFill>
              </a14:hiddenFill>
            </a:ext>
          </a:extLst>
        </p:spPr>
      </p:pic>
      <p:sp>
        <p:nvSpPr>
          <p:cNvPr id="8" name="Left Arrow 7"/>
          <p:cNvSpPr/>
          <p:nvPr/>
        </p:nvSpPr>
        <p:spPr>
          <a:xfrm>
            <a:off x="7452124" y="4452706"/>
            <a:ext cx="3591339" cy="706582"/>
          </a:xfrm>
          <a:prstGeom prst="leftArrow">
            <a:avLst/>
          </a:prstGeom>
          <a:solidFill>
            <a:srgbClr val="FFC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Tree>
    <p:extLst>
      <p:ext uri="{BB962C8B-B14F-4D97-AF65-F5344CB8AC3E}">
        <p14:creationId xmlns:p14="http://schemas.microsoft.com/office/powerpoint/2010/main" val="9873284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28C818F-8776-1840-A8C9-F6EBB0D7311A}"/>
              </a:ext>
            </a:extLst>
          </p:cNvPr>
          <p:cNvSpPr>
            <a:spLocks noGrp="1"/>
          </p:cNvSpPr>
          <p:nvPr>
            <p:ph type="body" idx="1"/>
          </p:nvPr>
        </p:nvSpPr>
        <p:spPr>
          <a:xfrm>
            <a:off x="513829" y="4729655"/>
            <a:ext cx="11456666" cy="1749973"/>
          </a:xfrm>
        </p:spPr>
        <p:txBody>
          <a:bodyPr>
            <a:normAutofit fontScale="92500" lnSpcReduction="20000"/>
          </a:bodyPr>
          <a:lstStyle/>
          <a:p>
            <a:pPr algn="ctr"/>
            <a:r>
              <a:rPr lang="en-US" sz="4400" b="1" dirty="0">
                <a:solidFill>
                  <a:srgbClr val="004E9A"/>
                </a:solidFill>
                <a:latin typeface="Arial" panose="020B0604020202020204" pitchFamily="34" charset="0"/>
                <a:cs typeface="Arial" panose="020B0604020202020204" pitchFamily="34" charset="0"/>
              </a:rPr>
              <a:t>QUESTIONS</a:t>
            </a:r>
          </a:p>
          <a:p>
            <a:pPr algn="ctr"/>
            <a:r>
              <a:rPr lang="en-US" sz="4400" b="1" dirty="0">
                <a:solidFill>
                  <a:srgbClr val="004E9A"/>
                </a:solidFill>
              </a:rPr>
              <a:t>405.521.3460</a:t>
            </a:r>
            <a:endParaRPr lang="en-US" sz="4400" b="1" dirty="0">
              <a:solidFill>
                <a:srgbClr val="004E9A"/>
              </a:solidFill>
              <a:latin typeface="Arial" panose="020B0604020202020204" pitchFamily="34" charset="0"/>
              <a:cs typeface="Arial" panose="020B0604020202020204" pitchFamily="34" charset="0"/>
            </a:endParaRPr>
          </a:p>
          <a:p>
            <a:pPr algn="ctr"/>
            <a:r>
              <a:rPr lang="en-US" sz="4400" b="1" u="sng" dirty="0">
                <a:solidFill>
                  <a:srgbClr val="004E9A"/>
                </a:solidFill>
                <a:hlinkClick r:id="rId2"/>
              </a:rPr>
              <a:t>state.aid@sde.ok.gov</a:t>
            </a:r>
            <a:endParaRPr lang="en-US" sz="4400" b="1" u="sng" dirty="0">
              <a:solidFill>
                <a:srgbClr val="004E9A"/>
              </a:solidFill>
            </a:endParaRPr>
          </a:p>
        </p:txBody>
      </p:sp>
      <p:sp>
        <p:nvSpPr>
          <p:cNvPr id="4" name="Footer Placeholder 3">
            <a:extLst>
              <a:ext uri="{FF2B5EF4-FFF2-40B4-BE49-F238E27FC236}">
                <a16:creationId xmlns:a16="http://schemas.microsoft.com/office/drawing/2014/main" id="{1CC87788-702C-E14B-81CB-1D3DA606BAA9}"/>
              </a:ext>
            </a:extLst>
          </p:cNvPr>
          <p:cNvSpPr>
            <a:spLocks noGrp="1"/>
          </p:cNvSpPr>
          <p:nvPr>
            <p:ph type="ftr" sz="quarter" idx="11"/>
          </p:nvPr>
        </p:nvSpPr>
        <p:spPr/>
        <p:txBody>
          <a:bodyPr/>
          <a:lstStyle/>
          <a:p>
            <a:r>
              <a:rPr lang="en-US" dirty="0"/>
              <a:t>Accreditation</a:t>
            </a:r>
          </a:p>
        </p:txBody>
      </p:sp>
      <p:sp>
        <p:nvSpPr>
          <p:cNvPr id="5" name="Slide Number Placeholder 4">
            <a:extLst>
              <a:ext uri="{FF2B5EF4-FFF2-40B4-BE49-F238E27FC236}">
                <a16:creationId xmlns:a16="http://schemas.microsoft.com/office/drawing/2014/main" id="{1334AB57-A7F9-D447-A48A-1DE753BF6933}"/>
              </a:ext>
            </a:extLst>
          </p:cNvPr>
          <p:cNvSpPr>
            <a:spLocks noGrp="1"/>
          </p:cNvSpPr>
          <p:nvPr>
            <p:ph type="sldNum" sz="quarter" idx="12"/>
          </p:nvPr>
        </p:nvSpPr>
        <p:spPr/>
        <p:txBody>
          <a:bodyPr/>
          <a:lstStyle/>
          <a:p>
            <a:fld id="{D5CA4161-6EC3-4748-B7F3-82EA64CE3DD4}" type="slidenum">
              <a:rPr lang="en-US" smtClean="0"/>
              <a:pPr/>
              <a:t>37</a:t>
            </a:fld>
            <a:endParaRPr lang="en-US" dirty="0"/>
          </a:p>
        </p:txBody>
      </p:sp>
      <p:sp>
        <p:nvSpPr>
          <p:cNvPr id="2" name="TextBox 1"/>
          <p:cNvSpPr txBox="1"/>
          <p:nvPr/>
        </p:nvSpPr>
        <p:spPr>
          <a:xfrm>
            <a:off x="513829" y="354311"/>
            <a:ext cx="5335300" cy="3785652"/>
          </a:xfrm>
          <a:prstGeom prst="rect">
            <a:avLst/>
          </a:prstGeom>
          <a:noFill/>
        </p:spPr>
        <p:txBody>
          <a:bodyPr wrap="square" rtlCol="0">
            <a:spAutoFit/>
          </a:bodyPr>
          <a:lstStyle/>
          <a:p>
            <a:r>
              <a:rPr lang="en-US" sz="4200" b="1" u="sng" dirty="0">
                <a:solidFill>
                  <a:schemeClr val="bg1"/>
                </a:solidFill>
              </a:rPr>
              <a:t>Office of State Aid</a:t>
            </a:r>
          </a:p>
          <a:p>
            <a:endParaRPr lang="en-US" sz="1000" b="1" dirty="0">
              <a:solidFill>
                <a:schemeClr val="bg1"/>
              </a:solidFill>
            </a:endParaRPr>
          </a:p>
          <a:p>
            <a:r>
              <a:rPr lang="en-US" sz="4200" b="1" dirty="0">
                <a:solidFill>
                  <a:schemeClr val="bg1"/>
                </a:solidFill>
              </a:rPr>
              <a:t>Renee McWaters,</a:t>
            </a:r>
          </a:p>
          <a:p>
            <a:r>
              <a:rPr lang="en-US" sz="4200" b="1" dirty="0">
                <a:solidFill>
                  <a:schemeClr val="bg1"/>
                </a:solidFill>
              </a:rPr>
              <a:t>Executive Director</a:t>
            </a:r>
          </a:p>
          <a:p>
            <a:endParaRPr lang="en-US" sz="2000" b="1" dirty="0">
              <a:solidFill>
                <a:schemeClr val="bg1"/>
              </a:solidFill>
            </a:endParaRPr>
          </a:p>
          <a:p>
            <a:r>
              <a:rPr lang="en-US" sz="4200" b="1" dirty="0">
                <a:solidFill>
                  <a:schemeClr val="bg1"/>
                </a:solidFill>
              </a:rPr>
              <a:t>Lori Kimbrough</a:t>
            </a:r>
          </a:p>
          <a:p>
            <a:r>
              <a:rPr lang="en-US" sz="4200" b="1" dirty="0">
                <a:solidFill>
                  <a:schemeClr val="bg1"/>
                </a:solidFill>
              </a:rPr>
              <a:t>Mitzi Perry</a:t>
            </a:r>
          </a:p>
        </p:txBody>
      </p:sp>
    </p:spTree>
    <p:extLst>
      <p:ext uri="{BB962C8B-B14F-4D97-AF65-F5344CB8AC3E}">
        <p14:creationId xmlns:p14="http://schemas.microsoft.com/office/powerpoint/2010/main" val="12891082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28C818F-8776-1840-A8C9-F6EBB0D7311A}"/>
              </a:ext>
            </a:extLst>
          </p:cNvPr>
          <p:cNvSpPr>
            <a:spLocks noGrp="1"/>
          </p:cNvSpPr>
          <p:nvPr>
            <p:ph type="body" idx="1"/>
          </p:nvPr>
        </p:nvSpPr>
        <p:spPr>
          <a:xfrm>
            <a:off x="367667" y="5269832"/>
            <a:ext cx="11456666" cy="819818"/>
          </a:xfrm>
        </p:spPr>
        <p:txBody>
          <a:bodyPr>
            <a:normAutofit/>
          </a:bodyPr>
          <a:lstStyle/>
          <a:p>
            <a:pPr algn="ctr"/>
            <a:r>
              <a:rPr lang="en-US" sz="4400" b="1" dirty="0">
                <a:solidFill>
                  <a:srgbClr val="004E9A"/>
                </a:solidFill>
                <a:latin typeface="Arial" panose="020B0604020202020204" pitchFamily="34" charset="0"/>
                <a:cs typeface="Arial" panose="020B0604020202020204" pitchFamily="34" charset="0"/>
              </a:rPr>
              <a:t>QUESTIONS ?</a:t>
            </a:r>
            <a:endParaRPr lang="en-US" sz="4400" dirty="0">
              <a:solidFill>
                <a:srgbClr val="004E9A"/>
              </a:solidFill>
            </a:endParaRPr>
          </a:p>
        </p:txBody>
      </p:sp>
      <p:sp>
        <p:nvSpPr>
          <p:cNvPr id="4" name="Footer Placeholder 3">
            <a:extLst>
              <a:ext uri="{FF2B5EF4-FFF2-40B4-BE49-F238E27FC236}">
                <a16:creationId xmlns:a16="http://schemas.microsoft.com/office/drawing/2014/main" id="{1CC87788-702C-E14B-81CB-1D3DA606BAA9}"/>
              </a:ext>
            </a:extLst>
          </p:cNvPr>
          <p:cNvSpPr>
            <a:spLocks noGrp="1"/>
          </p:cNvSpPr>
          <p:nvPr>
            <p:ph type="ftr" sz="quarter" idx="11"/>
          </p:nvPr>
        </p:nvSpPr>
        <p:spPr/>
        <p:txBody>
          <a:bodyPr/>
          <a:lstStyle/>
          <a:p>
            <a:r>
              <a:rPr lang="en-US" dirty="0"/>
              <a:t>Accreditation</a:t>
            </a:r>
          </a:p>
        </p:txBody>
      </p:sp>
      <p:sp>
        <p:nvSpPr>
          <p:cNvPr id="5" name="Slide Number Placeholder 4">
            <a:extLst>
              <a:ext uri="{FF2B5EF4-FFF2-40B4-BE49-F238E27FC236}">
                <a16:creationId xmlns:a16="http://schemas.microsoft.com/office/drawing/2014/main" id="{1334AB57-A7F9-D447-A48A-1DE753BF6933}"/>
              </a:ext>
            </a:extLst>
          </p:cNvPr>
          <p:cNvSpPr>
            <a:spLocks noGrp="1"/>
          </p:cNvSpPr>
          <p:nvPr>
            <p:ph type="sldNum" sz="quarter" idx="12"/>
          </p:nvPr>
        </p:nvSpPr>
        <p:spPr/>
        <p:txBody>
          <a:bodyPr/>
          <a:lstStyle/>
          <a:p>
            <a:fld id="{D5CA4161-6EC3-4748-B7F3-82EA64CE3DD4}" type="slidenum">
              <a:rPr lang="en-US" smtClean="0"/>
              <a:pPr/>
              <a:t>38</a:t>
            </a:fld>
            <a:endParaRPr lang="en-US" dirty="0"/>
          </a:p>
        </p:txBody>
      </p:sp>
      <p:sp>
        <p:nvSpPr>
          <p:cNvPr id="2" name="TextBox 1"/>
          <p:cNvSpPr txBox="1"/>
          <p:nvPr/>
        </p:nvSpPr>
        <p:spPr>
          <a:xfrm>
            <a:off x="367667" y="1299411"/>
            <a:ext cx="6730966" cy="2800767"/>
          </a:xfrm>
          <a:prstGeom prst="rect">
            <a:avLst/>
          </a:prstGeom>
          <a:noFill/>
        </p:spPr>
        <p:txBody>
          <a:bodyPr wrap="square" rtlCol="0">
            <a:spAutoFit/>
          </a:bodyPr>
          <a:lstStyle/>
          <a:p>
            <a:r>
              <a:rPr lang="en-US" sz="4400" b="1" dirty="0">
                <a:solidFill>
                  <a:schemeClr val="bg1"/>
                </a:solidFill>
              </a:rPr>
              <a:t>Ryan Pieper</a:t>
            </a:r>
          </a:p>
          <a:p>
            <a:r>
              <a:rPr lang="en-US" sz="4400" b="1" dirty="0">
                <a:solidFill>
                  <a:schemeClr val="bg1"/>
                </a:solidFill>
              </a:rPr>
              <a:t>Executive Director</a:t>
            </a:r>
          </a:p>
          <a:p>
            <a:r>
              <a:rPr lang="en-US" sz="4400" b="1" dirty="0">
                <a:solidFill>
                  <a:schemeClr val="bg1"/>
                </a:solidFill>
              </a:rPr>
              <a:t>Office of Accreditation</a:t>
            </a:r>
          </a:p>
          <a:p>
            <a:r>
              <a:rPr lang="en-US" sz="4400" b="1" dirty="0">
                <a:solidFill>
                  <a:schemeClr val="bg1"/>
                </a:solidFill>
              </a:rPr>
              <a:t>405.521.3335</a:t>
            </a:r>
          </a:p>
        </p:txBody>
      </p:sp>
    </p:spTree>
    <p:extLst>
      <p:ext uri="{BB962C8B-B14F-4D97-AF65-F5344CB8AC3E}">
        <p14:creationId xmlns:p14="http://schemas.microsoft.com/office/powerpoint/2010/main" val="13636484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4E9A"/>
                </a:solidFill>
              </a:rPr>
              <a:t>OSDE Reporting Requirements</a:t>
            </a:r>
          </a:p>
        </p:txBody>
      </p:sp>
      <p:sp>
        <p:nvSpPr>
          <p:cNvPr id="3" name="Content Placeholder 2"/>
          <p:cNvSpPr>
            <a:spLocks noGrp="1"/>
          </p:cNvSpPr>
          <p:nvPr>
            <p:ph idx="1"/>
          </p:nvPr>
        </p:nvSpPr>
        <p:spPr>
          <a:xfrm>
            <a:off x="827313" y="1825624"/>
            <a:ext cx="10723555" cy="4357893"/>
          </a:xfrm>
        </p:spPr>
        <p:txBody>
          <a:bodyPr>
            <a:normAutofit/>
          </a:bodyPr>
          <a:lstStyle/>
          <a:p>
            <a:r>
              <a:rPr lang="en-US" sz="2800" b="1" dirty="0">
                <a:solidFill>
                  <a:srgbClr val="0000CC"/>
                </a:solidFill>
                <a:hlinkClick r:id="rId2">
                  <a:extLst>
                    <a:ext uri="{A12FA001-AC4F-418D-AE19-62706E023703}">
                      <ahyp:hlinkClr xmlns:ahyp="http://schemas.microsoft.com/office/drawing/2018/hyperlinkcolor" val="tx"/>
                    </a:ext>
                  </a:extLst>
                </a:hlinkClick>
              </a:rPr>
              <a:t>https://sde.ok.gov/reporting-requirements-calendar</a:t>
            </a:r>
            <a:endParaRPr lang="en-US" sz="1000" dirty="0"/>
          </a:p>
          <a:p>
            <a:r>
              <a:rPr lang="en-US" dirty="0"/>
              <a:t>View in traditional “calendar” format.</a:t>
            </a:r>
            <a:endParaRPr lang="en-US" sz="3200" b="1" dirty="0">
              <a:solidFill>
                <a:srgbClr val="DE9027"/>
              </a:solidFill>
            </a:endParaRPr>
          </a:p>
          <a:p>
            <a:r>
              <a:rPr lang="en-US" dirty="0"/>
              <a:t>Filter by division, report name or date.</a:t>
            </a:r>
          </a:p>
          <a:p>
            <a:r>
              <a:rPr lang="en-US" dirty="0"/>
              <a:t>Can even download to Outlook calendar!</a:t>
            </a:r>
          </a:p>
          <a:p>
            <a:endParaRPr lang="en-US" dirty="0"/>
          </a:p>
        </p:txBody>
      </p:sp>
      <p:sp>
        <p:nvSpPr>
          <p:cNvPr id="4" name="Footer Placeholder 3"/>
          <p:cNvSpPr>
            <a:spLocks noGrp="1"/>
          </p:cNvSpPr>
          <p:nvPr>
            <p:ph type="ftr" sz="quarter" idx="11"/>
          </p:nvPr>
        </p:nvSpPr>
        <p:spPr/>
        <p:txBody>
          <a:bodyPr/>
          <a:lstStyle/>
          <a:p>
            <a:r>
              <a:rPr lang="en-US" dirty="0"/>
              <a:t>Accreditation</a:t>
            </a:r>
          </a:p>
        </p:txBody>
      </p:sp>
      <p:sp>
        <p:nvSpPr>
          <p:cNvPr id="5" name="Slide Number Placeholder 4"/>
          <p:cNvSpPr>
            <a:spLocks noGrp="1"/>
          </p:cNvSpPr>
          <p:nvPr>
            <p:ph type="sldNum" sz="quarter" idx="12"/>
          </p:nvPr>
        </p:nvSpPr>
        <p:spPr/>
        <p:txBody>
          <a:bodyPr/>
          <a:lstStyle/>
          <a:p>
            <a:fld id="{D5CA4161-6EC3-4748-B7F3-82EA64CE3DD4}" type="slidenum">
              <a:rPr lang="en-US" smtClean="0"/>
              <a:pPr/>
              <a:t>4</a:t>
            </a:fld>
            <a:endParaRPr lang="en-US" dirty="0"/>
          </a:p>
        </p:txBody>
      </p:sp>
    </p:spTree>
    <p:extLst>
      <p:ext uri="{BB962C8B-B14F-4D97-AF65-F5344CB8AC3E}">
        <p14:creationId xmlns:p14="http://schemas.microsoft.com/office/powerpoint/2010/main" val="36985323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a:t>Accreditation</a:t>
            </a:r>
          </a:p>
        </p:txBody>
      </p:sp>
      <p:sp>
        <p:nvSpPr>
          <p:cNvPr id="6" name="Slide Number Placeholder 5"/>
          <p:cNvSpPr>
            <a:spLocks noGrp="1"/>
          </p:cNvSpPr>
          <p:nvPr>
            <p:ph type="sldNum" sz="quarter" idx="12"/>
          </p:nvPr>
        </p:nvSpPr>
        <p:spPr/>
        <p:txBody>
          <a:bodyPr/>
          <a:lstStyle/>
          <a:p>
            <a:fld id="{D5CA4161-6EC3-4748-B7F3-82EA64CE3DD4}" type="slidenum">
              <a:rPr lang="en-US" smtClean="0"/>
              <a:pPr/>
              <a:t>5</a:t>
            </a:fld>
            <a:endParaRPr lang="en-US" dirty="0"/>
          </a:p>
        </p:txBody>
      </p:sp>
      <p:sp>
        <p:nvSpPr>
          <p:cNvPr id="10" name="Notched Right Arrow 9"/>
          <p:cNvSpPr/>
          <p:nvPr/>
        </p:nvSpPr>
        <p:spPr>
          <a:xfrm>
            <a:off x="876300" y="2400300"/>
            <a:ext cx="2838450" cy="438150"/>
          </a:xfrm>
          <a:prstGeom prst="notched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sz="half" idx="13"/>
          </p:nvPr>
        </p:nvSpPr>
        <p:spPr>
          <a:xfrm>
            <a:off x="0" y="0"/>
            <a:ext cx="12192000" cy="6160168"/>
          </a:xfrm>
          <a:solidFill>
            <a:schemeClr val="accent6">
              <a:lumMod val="75000"/>
            </a:schemeClr>
          </a:solidFill>
        </p:spPr>
        <p:txBody>
          <a:bodyPr/>
          <a:lstStyle/>
          <a:p>
            <a:pPr marL="0" indent="0">
              <a:buNone/>
            </a:pPr>
            <a:endParaRPr lang="en-US" dirty="0">
              <a:solidFill>
                <a:schemeClr val="accent6">
                  <a:lumMod val="75000"/>
                </a:schemeClr>
              </a:solidFill>
            </a:endParaRPr>
          </a:p>
        </p:txBody>
      </p:sp>
      <p:pic>
        <p:nvPicPr>
          <p:cNvPr id="7" name="Picture 2" descr="C:\Users\314117\Desktop\Screen Shot 2019-08-24 at 4.42.25 PM.png"/>
          <p:cNvPicPr>
            <a:picLocks noGrp="1" noChangeAspect="1" noChangeArrowheads="1"/>
          </p:cNvPicPr>
          <p:nvPr>
            <p:ph sz="half" idx="13"/>
          </p:nvPr>
        </p:nvPicPr>
        <p:blipFill rotWithShape="1">
          <a:blip r:embed="rId2">
            <a:extLst>
              <a:ext uri="{28A0092B-C50C-407E-A947-70E740481C1C}">
                <a14:useLocalDpi xmlns:a14="http://schemas.microsoft.com/office/drawing/2010/main" val="0"/>
              </a:ext>
            </a:extLst>
          </a:blip>
          <a:srcRect l="8441" r="7221" b="5548"/>
          <a:stretch/>
        </p:blipFill>
        <p:spPr bwMode="auto">
          <a:xfrm>
            <a:off x="876300" y="85586"/>
            <a:ext cx="10655824" cy="6074582"/>
          </a:xfrm>
          <a:prstGeom prst="rect">
            <a:avLst/>
          </a:prstGeom>
          <a:noFill/>
          <a:extLst>
            <a:ext uri="{909E8E84-426E-40DD-AFC4-6F175D3DCCD1}">
              <a14:hiddenFill xmlns:a14="http://schemas.microsoft.com/office/drawing/2010/main">
                <a:solidFill>
                  <a:srgbClr val="FFFFFF"/>
                </a:solidFill>
              </a14:hiddenFill>
            </a:ext>
          </a:extLst>
        </p:spPr>
      </p:pic>
      <p:sp>
        <p:nvSpPr>
          <p:cNvPr id="8" name="Right Arrow 7"/>
          <p:cNvSpPr/>
          <p:nvPr/>
        </p:nvSpPr>
        <p:spPr>
          <a:xfrm>
            <a:off x="555095" y="2221920"/>
            <a:ext cx="3048864" cy="616530"/>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091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a:t>Accreditation</a:t>
            </a:r>
          </a:p>
        </p:txBody>
      </p:sp>
      <p:sp>
        <p:nvSpPr>
          <p:cNvPr id="6" name="Slide Number Placeholder 5"/>
          <p:cNvSpPr>
            <a:spLocks noGrp="1"/>
          </p:cNvSpPr>
          <p:nvPr>
            <p:ph type="sldNum" sz="quarter" idx="12"/>
          </p:nvPr>
        </p:nvSpPr>
        <p:spPr/>
        <p:txBody>
          <a:bodyPr/>
          <a:lstStyle/>
          <a:p>
            <a:fld id="{D5CA4161-6EC3-4748-B7F3-82EA64CE3DD4}" type="slidenum">
              <a:rPr lang="en-US" smtClean="0"/>
              <a:pPr/>
              <a:t>6</a:t>
            </a:fld>
            <a:endParaRPr lang="en-US" dirty="0"/>
          </a:p>
        </p:txBody>
      </p:sp>
      <p:sp>
        <p:nvSpPr>
          <p:cNvPr id="10" name="Notched Right Arrow 9"/>
          <p:cNvSpPr/>
          <p:nvPr/>
        </p:nvSpPr>
        <p:spPr>
          <a:xfrm>
            <a:off x="876300" y="2400300"/>
            <a:ext cx="2838450" cy="438150"/>
          </a:xfrm>
          <a:prstGeom prst="notched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sz="half" idx="13"/>
          </p:nvPr>
        </p:nvSpPr>
        <p:spPr>
          <a:xfrm>
            <a:off x="0" y="0"/>
            <a:ext cx="12192000" cy="6160168"/>
          </a:xfrm>
          <a:solidFill>
            <a:schemeClr val="accent6">
              <a:lumMod val="50000"/>
            </a:schemeClr>
          </a:solidFill>
        </p:spPr>
        <p:txBody>
          <a:bodyPr/>
          <a:lstStyle/>
          <a:p>
            <a:pPr marL="0" indent="0">
              <a:buNone/>
            </a:pPr>
            <a:endParaRPr lang="en-US" dirty="0">
              <a:solidFill>
                <a:schemeClr val="accent6">
                  <a:lumMod val="50000"/>
                </a:schemeClr>
              </a:solidFill>
            </a:endParaRPr>
          </a:p>
        </p:txBody>
      </p:sp>
      <p:pic>
        <p:nvPicPr>
          <p:cNvPr id="9" name="Picture 8"/>
          <p:cNvPicPr/>
          <p:nvPr/>
        </p:nvPicPr>
        <p:blipFill rotWithShape="1">
          <a:blip r:embed="rId2"/>
          <a:srcRect l="35017" t="28387" r="17910" b="24845"/>
          <a:stretch/>
        </p:blipFill>
        <p:spPr bwMode="auto">
          <a:xfrm>
            <a:off x="1716506" y="1"/>
            <a:ext cx="8934450" cy="616016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132641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294199" y="365126"/>
            <a:ext cx="11603603" cy="1150854"/>
          </a:xfrm>
        </p:spPr>
        <p:txBody>
          <a:bodyPr/>
          <a:lstStyle/>
          <a:p>
            <a:r>
              <a:rPr lang="en-US" dirty="0">
                <a:solidFill>
                  <a:srgbClr val="004E9A"/>
                </a:solidFill>
                <a:latin typeface="Arial" panose="020B0604020202020204" pitchFamily="34" charset="0"/>
                <a:cs typeface="Arial" panose="020B0604020202020204" pitchFamily="34" charset="0"/>
              </a:rPr>
              <a:t>Site Code &amp; Grade Span Changes</a:t>
            </a:r>
            <a:endParaRPr lang="en-US" dirty="0">
              <a:solidFill>
                <a:srgbClr val="004E9A"/>
              </a:solidFill>
            </a:endParaRPr>
          </a:p>
        </p:txBody>
      </p:sp>
      <p:sp>
        <p:nvSpPr>
          <p:cNvPr id="10" name="Content Placeholder 9"/>
          <p:cNvSpPr>
            <a:spLocks noGrp="1"/>
          </p:cNvSpPr>
          <p:nvPr>
            <p:ph idx="1"/>
          </p:nvPr>
        </p:nvSpPr>
        <p:spPr>
          <a:xfrm>
            <a:off x="294199" y="1515980"/>
            <a:ext cx="11603603" cy="4660983"/>
          </a:xfrm>
        </p:spPr>
        <p:txBody>
          <a:bodyPr>
            <a:normAutofit fontScale="77500" lnSpcReduction="20000"/>
          </a:bodyPr>
          <a:lstStyle/>
          <a:p>
            <a:pPr marL="0" indent="0">
              <a:lnSpc>
                <a:spcPct val="110000"/>
              </a:lnSpc>
              <a:spcBef>
                <a:spcPts val="0"/>
              </a:spcBef>
              <a:buNone/>
            </a:pPr>
            <a:r>
              <a:rPr lang="en-US" sz="3600" dirty="0">
                <a:latin typeface="Arial" panose="020B0604020202020204" pitchFamily="34" charset="0"/>
                <a:cs typeface="Arial" panose="020B0604020202020204" pitchFamily="34" charset="0"/>
              </a:rPr>
              <a:t>Site code and grade span change requests must be turned into the accreditation office by </a:t>
            </a:r>
            <a:r>
              <a:rPr lang="en-US" sz="3600" b="1" dirty="0">
                <a:latin typeface="Arial" panose="020B0604020202020204" pitchFamily="34" charset="0"/>
                <a:cs typeface="Arial" panose="020B0604020202020204" pitchFamily="34" charset="0"/>
              </a:rPr>
              <a:t>Sept. 1 </a:t>
            </a:r>
            <a:r>
              <a:rPr lang="en-US" sz="3600" dirty="0">
                <a:latin typeface="Arial" panose="020B0604020202020204" pitchFamily="34" charset="0"/>
                <a:cs typeface="Arial" panose="020B0604020202020204" pitchFamily="34" charset="0"/>
              </a:rPr>
              <a:t>of each new school year.  Appropriate documentation to provide to the Accreditation Office includes:</a:t>
            </a:r>
          </a:p>
          <a:p>
            <a:pPr marL="0" indent="0">
              <a:lnSpc>
                <a:spcPct val="110000"/>
              </a:lnSpc>
              <a:spcBef>
                <a:spcPts val="0"/>
              </a:spcBef>
              <a:buNone/>
            </a:pPr>
            <a:endParaRPr lang="en-US" sz="1400" b="1" u="sng" dirty="0">
              <a:latin typeface="Arial" panose="020B0604020202020204" pitchFamily="34" charset="0"/>
              <a:cs typeface="Arial" panose="020B0604020202020204" pitchFamily="34" charset="0"/>
            </a:endParaRPr>
          </a:p>
          <a:p>
            <a:pPr marL="0" indent="0">
              <a:lnSpc>
                <a:spcPct val="120000"/>
              </a:lnSpc>
              <a:spcBef>
                <a:spcPts val="0"/>
              </a:spcBef>
              <a:buNone/>
            </a:pPr>
            <a:r>
              <a:rPr lang="en-US" sz="3400" b="1" dirty="0">
                <a:latin typeface="Arial" panose="020B0604020202020204" pitchFamily="34" charset="0"/>
                <a:cs typeface="Arial" panose="020B0604020202020204" pitchFamily="34" charset="0"/>
              </a:rPr>
              <a:t>1) </a:t>
            </a:r>
            <a:r>
              <a:rPr lang="en-US" sz="3400" dirty="0">
                <a:latin typeface="Arial" panose="020B0604020202020204" pitchFamily="34" charset="0"/>
                <a:cs typeface="Arial" panose="020B0604020202020204" pitchFamily="34" charset="0"/>
              </a:rPr>
              <a:t>Board memo written on school letterhead stating their local Board of Education voted to change/expand a site’s grade formation &amp; must be signed by the superintendent.</a:t>
            </a:r>
          </a:p>
          <a:p>
            <a:pPr marL="0" indent="0">
              <a:lnSpc>
                <a:spcPct val="120000"/>
              </a:lnSpc>
              <a:spcBef>
                <a:spcPts val="0"/>
              </a:spcBef>
              <a:buNone/>
            </a:pPr>
            <a:r>
              <a:rPr lang="en-US" sz="3400" b="1" dirty="0">
                <a:latin typeface="Arial" panose="020B0604020202020204" pitchFamily="34" charset="0"/>
                <a:cs typeface="Arial" panose="020B0604020202020204" pitchFamily="34" charset="0"/>
              </a:rPr>
              <a:t>2) </a:t>
            </a:r>
            <a:r>
              <a:rPr lang="en-US" sz="3400" dirty="0">
                <a:latin typeface="Arial" panose="020B0604020202020204" pitchFamily="34" charset="0"/>
                <a:cs typeface="Arial" panose="020B0604020202020204" pitchFamily="34" charset="0"/>
              </a:rPr>
              <a:t>Board minutes of meeting during which their Board of Education approved to change a site’s grade set-up.</a:t>
            </a:r>
          </a:p>
          <a:p>
            <a:pPr marL="0" indent="0">
              <a:lnSpc>
                <a:spcPct val="120000"/>
              </a:lnSpc>
              <a:spcBef>
                <a:spcPts val="0"/>
              </a:spcBef>
              <a:buNone/>
            </a:pPr>
            <a:r>
              <a:rPr lang="en-US" sz="3400" b="1" dirty="0">
                <a:latin typeface="Arial" panose="020B0604020202020204" pitchFamily="34" charset="0"/>
                <a:cs typeface="Arial" panose="020B0604020202020204" pitchFamily="34" charset="0"/>
              </a:rPr>
              <a:t>3) IF</a:t>
            </a:r>
            <a:r>
              <a:rPr lang="en-US" sz="3400" dirty="0">
                <a:latin typeface="Arial" panose="020B0604020202020204" pitchFamily="34" charset="0"/>
                <a:cs typeface="Arial" panose="020B0604020202020204" pitchFamily="34" charset="0"/>
              </a:rPr>
              <a:t> expansion is not in original application approved by sponsor, include letter from sponsor showing approval for grade expansion or addition of new site. </a:t>
            </a:r>
          </a:p>
        </p:txBody>
      </p:sp>
      <p:sp>
        <p:nvSpPr>
          <p:cNvPr id="5" name="Footer Placeholder 4"/>
          <p:cNvSpPr>
            <a:spLocks noGrp="1"/>
          </p:cNvSpPr>
          <p:nvPr>
            <p:ph type="ftr" sz="quarter" idx="11"/>
          </p:nvPr>
        </p:nvSpPr>
        <p:spPr/>
        <p:txBody>
          <a:bodyPr/>
          <a:lstStyle/>
          <a:p>
            <a:r>
              <a:rPr lang="en-US" dirty="0"/>
              <a:t>Accreditation</a:t>
            </a:r>
          </a:p>
        </p:txBody>
      </p:sp>
      <p:sp>
        <p:nvSpPr>
          <p:cNvPr id="6" name="Slide Number Placeholder 5"/>
          <p:cNvSpPr>
            <a:spLocks noGrp="1"/>
          </p:cNvSpPr>
          <p:nvPr>
            <p:ph type="sldNum" sz="quarter" idx="12"/>
          </p:nvPr>
        </p:nvSpPr>
        <p:spPr/>
        <p:txBody>
          <a:bodyPr/>
          <a:lstStyle/>
          <a:p>
            <a:fld id="{D5CA4161-6EC3-4748-B7F3-82EA64CE3DD4}" type="slidenum">
              <a:rPr lang="en-US" smtClean="0"/>
              <a:pPr/>
              <a:t>7</a:t>
            </a:fld>
            <a:endParaRPr lang="en-US" dirty="0"/>
          </a:p>
        </p:txBody>
      </p:sp>
    </p:spTree>
    <p:extLst>
      <p:ext uri="{BB962C8B-B14F-4D97-AF65-F5344CB8AC3E}">
        <p14:creationId xmlns:p14="http://schemas.microsoft.com/office/powerpoint/2010/main" val="6038912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pPr algn="ctr"/>
            <a:r>
              <a:rPr lang="en-US" dirty="0">
                <a:solidFill>
                  <a:srgbClr val="004E9A"/>
                </a:solidFill>
                <a:latin typeface="Arial" panose="020B0604020202020204" pitchFamily="34" charset="0"/>
                <a:cs typeface="Arial" panose="020B0604020202020204" pitchFamily="34" charset="0"/>
              </a:rPr>
              <a:t>Accreditation</a:t>
            </a:r>
            <a:endParaRPr lang="en-US" dirty="0">
              <a:solidFill>
                <a:srgbClr val="004E9A"/>
              </a:solidFill>
            </a:endParaRPr>
          </a:p>
        </p:txBody>
      </p:sp>
      <p:sp>
        <p:nvSpPr>
          <p:cNvPr id="10" name="Content Placeholder 9"/>
          <p:cNvSpPr>
            <a:spLocks noGrp="1"/>
          </p:cNvSpPr>
          <p:nvPr>
            <p:ph idx="1"/>
          </p:nvPr>
        </p:nvSpPr>
        <p:spPr>
          <a:xfrm>
            <a:off x="294199" y="1491916"/>
            <a:ext cx="11603603" cy="4685047"/>
          </a:xfrm>
        </p:spPr>
        <p:txBody>
          <a:bodyPr>
            <a:normAutofit fontScale="62500" lnSpcReduction="20000"/>
          </a:bodyPr>
          <a:lstStyle/>
          <a:p>
            <a:pPr marL="0" indent="0" algn="ctr">
              <a:lnSpc>
                <a:spcPct val="120000"/>
              </a:lnSpc>
              <a:spcBef>
                <a:spcPts val="0"/>
              </a:spcBef>
              <a:buNone/>
            </a:pPr>
            <a:r>
              <a:rPr lang="en-US" sz="5300" dirty="0">
                <a:latin typeface="Arial" panose="020B0604020202020204" pitchFamily="34" charset="0"/>
                <a:cs typeface="Arial" panose="020B0604020202020204" pitchFamily="34" charset="0"/>
              </a:rPr>
              <a:t>YOUR GOAL AS AN EFFECTIVE LEADER</a:t>
            </a:r>
            <a:r>
              <a:rPr lang="en-US" sz="4700" dirty="0">
                <a:latin typeface="Arial" panose="020B0604020202020204" pitchFamily="34" charset="0"/>
                <a:cs typeface="Arial" panose="020B0604020202020204" pitchFamily="34" charset="0"/>
              </a:rPr>
              <a:t> </a:t>
            </a:r>
          </a:p>
          <a:p>
            <a:pPr marL="0" indent="0" algn="ctr">
              <a:lnSpc>
                <a:spcPct val="120000"/>
              </a:lnSpc>
              <a:spcBef>
                <a:spcPts val="0"/>
              </a:spcBef>
              <a:buNone/>
            </a:pPr>
            <a:endParaRPr lang="en-US" sz="1500" dirty="0">
              <a:latin typeface="Arial" panose="020B0604020202020204" pitchFamily="34" charset="0"/>
              <a:cs typeface="Arial" panose="020B0604020202020204" pitchFamily="34" charset="0"/>
            </a:endParaRPr>
          </a:p>
          <a:p>
            <a:pPr marL="0" indent="0" algn="ctr">
              <a:lnSpc>
                <a:spcPct val="120000"/>
              </a:lnSpc>
              <a:spcBef>
                <a:spcPts val="0"/>
              </a:spcBef>
              <a:buNone/>
            </a:pPr>
            <a:endParaRPr lang="en-US" sz="1050" dirty="0">
              <a:latin typeface="Arial" panose="020B0604020202020204" pitchFamily="34" charset="0"/>
              <a:cs typeface="Arial" panose="020B0604020202020204" pitchFamily="34" charset="0"/>
            </a:endParaRPr>
          </a:p>
          <a:p>
            <a:pPr marL="0" indent="0" algn="ctr">
              <a:lnSpc>
                <a:spcPct val="120000"/>
              </a:lnSpc>
              <a:spcBef>
                <a:spcPts val="0"/>
              </a:spcBef>
              <a:buNone/>
            </a:pPr>
            <a:r>
              <a:rPr lang="en-US" sz="4200" dirty="0">
                <a:latin typeface="Arial" panose="020B0604020202020204" pitchFamily="34" charset="0"/>
                <a:cs typeface="Arial" panose="020B0604020202020204" pitchFamily="34" charset="0"/>
              </a:rPr>
              <a:t>Every Site Accredited With…</a:t>
            </a:r>
          </a:p>
          <a:p>
            <a:pPr marL="0" indent="0" algn="ctr">
              <a:lnSpc>
                <a:spcPct val="120000"/>
              </a:lnSpc>
              <a:spcBef>
                <a:spcPts val="0"/>
              </a:spcBef>
              <a:buNone/>
            </a:pPr>
            <a:r>
              <a:rPr lang="en-US" sz="4200" b="1" dirty="0">
                <a:solidFill>
                  <a:srgbClr val="C00000"/>
                </a:solidFill>
                <a:latin typeface="Arial" panose="020B0604020202020204" pitchFamily="34" charset="0"/>
                <a:cs typeface="Arial" panose="020B0604020202020204" pitchFamily="34" charset="0"/>
              </a:rPr>
              <a:t>NO DEFICIENCIES</a:t>
            </a:r>
          </a:p>
          <a:p>
            <a:pPr marL="0" indent="0" algn="ctr">
              <a:lnSpc>
                <a:spcPct val="120000"/>
              </a:lnSpc>
              <a:spcBef>
                <a:spcPts val="0"/>
              </a:spcBef>
              <a:buNone/>
            </a:pPr>
            <a:endParaRPr lang="en-US" sz="1500" b="1" dirty="0">
              <a:latin typeface="Arial" panose="020B0604020202020204" pitchFamily="34" charset="0"/>
              <a:cs typeface="Arial" panose="020B0604020202020204" pitchFamily="34" charset="0"/>
            </a:endParaRPr>
          </a:p>
          <a:p>
            <a:pPr marL="0" indent="0">
              <a:lnSpc>
                <a:spcPct val="120000"/>
              </a:lnSpc>
              <a:spcBef>
                <a:spcPts val="0"/>
              </a:spcBef>
              <a:buNone/>
            </a:pPr>
            <a:endParaRPr lang="en-US" sz="1050" dirty="0">
              <a:latin typeface="Arial" panose="020B0604020202020204" pitchFamily="34" charset="0"/>
              <a:cs typeface="Arial" panose="020B0604020202020204" pitchFamily="34" charset="0"/>
            </a:endParaRPr>
          </a:p>
          <a:p>
            <a:pPr>
              <a:lnSpc>
                <a:spcPct val="120000"/>
              </a:lnSpc>
              <a:spcBef>
                <a:spcPts val="0"/>
              </a:spcBef>
              <a:buFont typeface="Wingdings" panose="05000000000000000000" pitchFamily="2" charset="2"/>
              <a:buChar char="§"/>
            </a:pPr>
            <a:r>
              <a:rPr lang="en-US" sz="4200" dirty="0">
                <a:latin typeface="Arial" panose="020B0604020202020204" pitchFamily="34" charset="0"/>
                <a:cs typeface="Arial" panose="020B0604020202020204" pitchFamily="34" charset="0"/>
              </a:rPr>
              <a:t>Accredited schools are meeting state requirements</a:t>
            </a:r>
          </a:p>
          <a:p>
            <a:pPr>
              <a:lnSpc>
                <a:spcPct val="120000"/>
              </a:lnSpc>
              <a:spcBef>
                <a:spcPts val="0"/>
              </a:spcBef>
              <a:buFont typeface="Wingdings" panose="05000000000000000000" pitchFamily="2" charset="2"/>
              <a:buChar char="§"/>
            </a:pPr>
            <a:r>
              <a:rPr lang="en-US" sz="4200" dirty="0">
                <a:latin typeface="Arial" panose="020B0604020202020204" pitchFamily="34" charset="0"/>
                <a:cs typeface="Arial" panose="020B0604020202020204" pitchFamily="34" charset="0"/>
              </a:rPr>
              <a:t>State aid is paid </a:t>
            </a:r>
            <a:r>
              <a:rPr lang="en-US" sz="4200" b="1" dirty="0">
                <a:latin typeface="Arial" panose="020B0604020202020204" pitchFamily="34" charset="0"/>
                <a:cs typeface="Arial" panose="020B0604020202020204" pitchFamily="34" charset="0"/>
              </a:rPr>
              <a:t>ONLY</a:t>
            </a:r>
            <a:r>
              <a:rPr lang="en-US" sz="4200" dirty="0">
                <a:latin typeface="Arial" panose="020B0604020202020204" pitchFamily="34" charset="0"/>
                <a:cs typeface="Arial" panose="020B0604020202020204" pitchFamily="34" charset="0"/>
              </a:rPr>
              <a:t> to accredited schools</a:t>
            </a:r>
          </a:p>
          <a:p>
            <a:pPr>
              <a:lnSpc>
                <a:spcPct val="120000"/>
              </a:lnSpc>
              <a:spcBef>
                <a:spcPts val="0"/>
              </a:spcBef>
              <a:buFont typeface="Wingdings" panose="05000000000000000000" pitchFamily="2" charset="2"/>
              <a:buChar char="§"/>
            </a:pPr>
            <a:r>
              <a:rPr lang="en-US" sz="4200" dirty="0">
                <a:latin typeface="Arial" panose="020B0604020202020204" pitchFamily="34" charset="0"/>
                <a:cs typeface="Arial" panose="020B0604020202020204" pitchFamily="34" charset="0"/>
              </a:rPr>
              <a:t>A deficiency indicates the school is not in compliance with one or more requirements, but is still accredited </a:t>
            </a:r>
          </a:p>
          <a:p>
            <a:pPr>
              <a:lnSpc>
                <a:spcPct val="120000"/>
              </a:lnSpc>
              <a:spcBef>
                <a:spcPts val="0"/>
              </a:spcBef>
              <a:buFont typeface="Wingdings" panose="05000000000000000000" pitchFamily="2" charset="2"/>
              <a:buChar char="§"/>
            </a:pPr>
            <a:r>
              <a:rPr lang="en-US" sz="4200" dirty="0">
                <a:latin typeface="Arial" panose="020B0604020202020204" pitchFamily="34" charset="0"/>
                <a:cs typeface="Arial" panose="020B0604020202020204" pitchFamily="34" charset="0"/>
              </a:rPr>
              <a:t>Repeated same deficiencies can lead to being non-accredited.  The steps typically move from one deficiency, deficiency with warning, probation, followed by non-accredited</a:t>
            </a:r>
          </a:p>
          <a:p>
            <a:pPr marL="0" indent="0">
              <a:buNone/>
            </a:pPr>
            <a:endParaRPr lang="en-US" dirty="0"/>
          </a:p>
        </p:txBody>
      </p:sp>
      <p:sp>
        <p:nvSpPr>
          <p:cNvPr id="5" name="Footer Placeholder 4"/>
          <p:cNvSpPr>
            <a:spLocks noGrp="1"/>
          </p:cNvSpPr>
          <p:nvPr>
            <p:ph type="ftr" sz="quarter" idx="11"/>
          </p:nvPr>
        </p:nvSpPr>
        <p:spPr/>
        <p:txBody>
          <a:bodyPr/>
          <a:lstStyle/>
          <a:p>
            <a:r>
              <a:rPr lang="en-US" dirty="0"/>
              <a:t>Accreditation</a:t>
            </a:r>
          </a:p>
        </p:txBody>
      </p:sp>
      <p:sp>
        <p:nvSpPr>
          <p:cNvPr id="6" name="Slide Number Placeholder 5"/>
          <p:cNvSpPr>
            <a:spLocks noGrp="1"/>
          </p:cNvSpPr>
          <p:nvPr>
            <p:ph type="sldNum" sz="quarter" idx="12"/>
          </p:nvPr>
        </p:nvSpPr>
        <p:spPr/>
        <p:txBody>
          <a:bodyPr/>
          <a:lstStyle/>
          <a:p>
            <a:fld id="{D5CA4161-6EC3-4748-B7F3-82EA64CE3DD4}" type="slidenum">
              <a:rPr lang="en-US" smtClean="0"/>
              <a:pPr/>
              <a:t>8</a:t>
            </a:fld>
            <a:endParaRPr lang="en-US" dirty="0"/>
          </a:p>
        </p:txBody>
      </p:sp>
    </p:spTree>
    <p:extLst>
      <p:ext uri="{BB962C8B-B14F-4D97-AF65-F5344CB8AC3E}">
        <p14:creationId xmlns:p14="http://schemas.microsoft.com/office/powerpoint/2010/main" val="31103172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4E9A"/>
                </a:solidFill>
              </a:rPr>
              <a:t>Preparing For Your Audits</a:t>
            </a:r>
          </a:p>
        </p:txBody>
      </p:sp>
      <p:sp>
        <p:nvSpPr>
          <p:cNvPr id="3" name="Content Placeholder 2"/>
          <p:cNvSpPr>
            <a:spLocks noGrp="1"/>
          </p:cNvSpPr>
          <p:nvPr>
            <p:ph idx="1"/>
          </p:nvPr>
        </p:nvSpPr>
        <p:spPr/>
        <p:txBody>
          <a:bodyPr>
            <a:normAutofit fontScale="92500" lnSpcReduction="10000"/>
          </a:bodyPr>
          <a:lstStyle/>
          <a:p>
            <a:pPr>
              <a:buFont typeface="Wingdings" panose="05000000000000000000" pitchFamily="2" charset="2"/>
              <a:buChar char="§"/>
            </a:pPr>
            <a:r>
              <a:rPr lang="en-US" dirty="0">
                <a:latin typeface="Arial" panose="020B0604020202020204" pitchFamily="34" charset="0"/>
                <a:cs typeface="Arial" panose="020B0604020202020204" pitchFamily="34" charset="0"/>
              </a:rPr>
              <a:t>Organize your supporting evidence in the order requested.</a:t>
            </a:r>
          </a:p>
          <a:p>
            <a:pPr>
              <a:buFont typeface="Wingdings" panose="05000000000000000000" pitchFamily="2" charset="2"/>
              <a:buChar char="§"/>
            </a:pPr>
            <a:r>
              <a:rPr lang="en-US" dirty="0">
                <a:latin typeface="Arial" panose="020B0604020202020204" pitchFamily="34" charset="0"/>
                <a:cs typeface="Arial" panose="020B0604020202020204" pitchFamily="34" charset="0"/>
              </a:rPr>
              <a:t>Try to provide all listed documentation to avoid rescheduling.</a:t>
            </a:r>
          </a:p>
          <a:p>
            <a:pPr>
              <a:buFont typeface="Wingdings" panose="05000000000000000000" pitchFamily="2" charset="2"/>
              <a:buChar char="§"/>
            </a:pPr>
            <a:r>
              <a:rPr lang="en-US" dirty="0">
                <a:latin typeface="Arial" panose="020B0604020202020204" pitchFamily="34" charset="0"/>
                <a:cs typeface="Arial" panose="020B0604020202020204" pitchFamily="34" charset="0"/>
              </a:rPr>
              <a:t>Check over paperwork before the RAO arrives making sure it’s correct and complete.</a:t>
            </a:r>
          </a:p>
          <a:p>
            <a:pPr>
              <a:buFont typeface="Wingdings" panose="05000000000000000000" pitchFamily="2" charset="2"/>
              <a:buChar char="§"/>
            </a:pPr>
            <a:r>
              <a:rPr lang="en-US" dirty="0">
                <a:latin typeface="Arial" panose="020B0604020202020204" pitchFamily="34" charset="0"/>
                <a:cs typeface="Arial" panose="020B0604020202020204" pitchFamily="34" charset="0"/>
              </a:rPr>
              <a:t>Use a binder or file box to organize materials.</a:t>
            </a:r>
          </a:p>
          <a:p>
            <a:pPr>
              <a:buFont typeface="Wingdings" panose="05000000000000000000" pitchFamily="2" charset="2"/>
              <a:buChar char="§"/>
            </a:pPr>
            <a:r>
              <a:rPr lang="en-US" dirty="0">
                <a:latin typeface="Arial" panose="020B0604020202020204" pitchFamily="34" charset="0"/>
                <a:cs typeface="Arial" panose="020B0604020202020204" pitchFamily="34" charset="0"/>
              </a:rPr>
              <a:t>Do NOT use plastic sleeves.</a:t>
            </a:r>
          </a:p>
          <a:p>
            <a:pPr>
              <a:buFont typeface="Wingdings" panose="05000000000000000000" pitchFamily="2" charset="2"/>
              <a:buChar char="§"/>
            </a:pPr>
            <a:r>
              <a:rPr lang="en-US" dirty="0">
                <a:latin typeface="Arial" panose="020B0604020202020204" pitchFamily="34" charset="0"/>
                <a:cs typeface="Arial" panose="020B0604020202020204" pitchFamily="34" charset="0"/>
              </a:rPr>
              <a:t>Use this opportunity to demonstrate the great things going on in your school district!</a:t>
            </a:r>
          </a:p>
        </p:txBody>
      </p:sp>
      <p:sp>
        <p:nvSpPr>
          <p:cNvPr id="4" name="Footer Placeholder 3"/>
          <p:cNvSpPr>
            <a:spLocks noGrp="1"/>
          </p:cNvSpPr>
          <p:nvPr>
            <p:ph type="ftr" sz="quarter" idx="11"/>
          </p:nvPr>
        </p:nvSpPr>
        <p:spPr/>
        <p:txBody>
          <a:bodyPr/>
          <a:lstStyle/>
          <a:p>
            <a:r>
              <a:rPr lang="en-US" dirty="0"/>
              <a:t>Accreditation</a:t>
            </a:r>
          </a:p>
        </p:txBody>
      </p:sp>
      <p:sp>
        <p:nvSpPr>
          <p:cNvPr id="5" name="Slide Number Placeholder 4"/>
          <p:cNvSpPr>
            <a:spLocks noGrp="1"/>
          </p:cNvSpPr>
          <p:nvPr>
            <p:ph type="sldNum" sz="quarter" idx="12"/>
          </p:nvPr>
        </p:nvSpPr>
        <p:spPr/>
        <p:txBody>
          <a:bodyPr/>
          <a:lstStyle/>
          <a:p>
            <a:fld id="{D5CA4161-6EC3-4748-B7F3-82EA64CE3DD4}" type="slidenum">
              <a:rPr lang="en-US" smtClean="0"/>
              <a:pPr/>
              <a:t>9</a:t>
            </a:fld>
            <a:endParaRPr lang="en-US" dirty="0"/>
          </a:p>
        </p:txBody>
      </p:sp>
    </p:spTree>
    <p:extLst>
      <p:ext uri="{BB962C8B-B14F-4D97-AF65-F5344CB8AC3E}">
        <p14:creationId xmlns:p14="http://schemas.microsoft.com/office/powerpoint/2010/main" val="3897586851"/>
      </p:ext>
    </p:extLst>
  </p:cSld>
  <p:clrMapOvr>
    <a:masterClrMapping/>
  </p:clrMapOvr>
</p:sld>
</file>

<file path=ppt/theme/theme1.xml><?xml version="1.0" encoding="utf-8"?>
<a:theme xmlns:a="http://schemas.openxmlformats.org/drawingml/2006/main" name="Office Theme">
  <a:themeElements>
    <a:clrScheme name="Oklahoma Education">
      <a:dk1>
        <a:srgbClr val="187BC0"/>
      </a:dk1>
      <a:lt1>
        <a:srgbClr val="FFFFFF"/>
      </a:lt1>
      <a:dk2>
        <a:srgbClr val="000000"/>
      </a:dk2>
      <a:lt2>
        <a:srgbClr val="E7E6E6"/>
      </a:lt2>
      <a:accent1>
        <a:srgbClr val="187BC0"/>
      </a:accent1>
      <a:accent2>
        <a:srgbClr val="326820"/>
      </a:accent2>
      <a:accent3>
        <a:srgbClr val="D15420"/>
      </a:accent3>
      <a:accent4>
        <a:srgbClr val="DE9027"/>
      </a:accent4>
      <a:accent5>
        <a:srgbClr val="004E9A"/>
      </a:accent5>
      <a:accent6>
        <a:srgbClr val="787878"/>
      </a:accent6>
      <a:hlink>
        <a:srgbClr val="0066A6"/>
      </a:hlink>
      <a:folHlink>
        <a:srgbClr val="1CA6D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C0F039C9F56664A88D0101173A42059" ma:contentTypeVersion="7" ma:contentTypeDescription="Create a new document." ma:contentTypeScope="" ma:versionID="4547d49e4b708e8cb994e6dd623f016b">
  <xsd:schema xmlns:xsd="http://www.w3.org/2001/XMLSchema" xmlns:xs="http://www.w3.org/2001/XMLSchema" xmlns:p="http://schemas.microsoft.com/office/2006/metadata/properties" xmlns:ns2="d5841c04-8ab1-45d0-a7a9-3e2ef1eb0f19" targetNamespace="http://schemas.microsoft.com/office/2006/metadata/properties" ma:root="true" ma:fieldsID="3dbbabf9737fcad55e3313a6f65d489f" ns2:_="">
    <xsd:import namespace="d5841c04-8ab1-45d0-a7a9-3e2ef1eb0f1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841c04-8ab1-45d0-a7a9-3e2ef1eb0f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F90434B-CBE5-4AE1-BB9A-78471F5B267E}">
  <ds:schemaRefs>
    <ds:schemaRef ds:uri="http://schemas.microsoft.com/office/2006/metadata/properties"/>
    <ds:schemaRef ds:uri="http://schemas.openxmlformats.org/package/2006/metadata/core-properties"/>
    <ds:schemaRef ds:uri="http://purl.org/dc/dcmitype/"/>
    <ds:schemaRef ds:uri="http://purl.org/dc/terms/"/>
    <ds:schemaRef ds:uri="http://purl.org/dc/elements/1.1/"/>
    <ds:schemaRef ds:uri="http://schemas.microsoft.com/office/2006/documentManagement/types"/>
    <ds:schemaRef ds:uri="http://www.w3.org/XML/1998/namespace"/>
    <ds:schemaRef ds:uri="http://schemas.microsoft.com/office/infopath/2007/PartnerControls"/>
    <ds:schemaRef ds:uri="d5841c04-8ab1-45d0-a7a9-3e2ef1eb0f19"/>
  </ds:schemaRefs>
</ds:datastoreItem>
</file>

<file path=customXml/itemProps2.xml><?xml version="1.0" encoding="utf-8"?>
<ds:datastoreItem xmlns:ds="http://schemas.openxmlformats.org/officeDocument/2006/customXml" ds:itemID="{ACA3F46C-AC89-4C25-BF43-A48BFC5C96F1}">
  <ds:schemaRefs>
    <ds:schemaRef ds:uri="http://schemas.microsoft.com/sharepoint/v3/contenttype/forms"/>
  </ds:schemaRefs>
</ds:datastoreItem>
</file>

<file path=customXml/itemProps3.xml><?xml version="1.0" encoding="utf-8"?>
<ds:datastoreItem xmlns:ds="http://schemas.openxmlformats.org/officeDocument/2006/customXml" ds:itemID="{F98D1FA0-EDDF-4CF6-A683-DFA55BAA7DD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5841c04-8ab1-45d0-a7a9-3e2ef1eb0f1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18066</TotalTime>
  <Words>2736</Words>
  <Application>Microsoft Office PowerPoint</Application>
  <PresentationFormat>Widescreen</PresentationFormat>
  <Paragraphs>313</Paragraphs>
  <Slides>38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Arial</vt:lpstr>
      <vt:lpstr>Calibri</vt:lpstr>
      <vt:lpstr>Felix Titling</vt:lpstr>
      <vt:lpstr>Wingdings</vt:lpstr>
      <vt:lpstr>Office Theme</vt:lpstr>
      <vt:lpstr>Accreditation</vt:lpstr>
      <vt:lpstr>Purpose of the RAO’s</vt:lpstr>
      <vt:lpstr>Resources You can find multiple resources on the SDE Accreditation Webpage with a simple search</vt:lpstr>
      <vt:lpstr>OSDE Reporting Requirements</vt:lpstr>
      <vt:lpstr>PowerPoint Presentation</vt:lpstr>
      <vt:lpstr>PowerPoint Presentation</vt:lpstr>
      <vt:lpstr>Site Code &amp; Grade Span Changes</vt:lpstr>
      <vt:lpstr>Accreditation</vt:lpstr>
      <vt:lpstr>Preparing For Your Audits</vt:lpstr>
      <vt:lpstr>Online Accreditation App</vt:lpstr>
      <vt:lpstr>PowerPoint Presentation</vt:lpstr>
      <vt:lpstr>Accreditation Application-Cont.</vt:lpstr>
      <vt:lpstr>Accreditation Audits - UPLOADS</vt:lpstr>
      <vt:lpstr>District Treasurers/Encumbrance Clerks</vt:lpstr>
      <vt:lpstr>Security/Safety Drills</vt:lpstr>
      <vt:lpstr>Security/Safety Drills-Cont.</vt:lpstr>
      <vt:lpstr>Annual Audits—Spring</vt:lpstr>
      <vt:lpstr>Additional Annual Audits</vt:lpstr>
      <vt:lpstr>Spring Compliance Checks Below are other SDE Departments that can recommend a Deficiency</vt:lpstr>
      <vt:lpstr>PowerPoint Presentation</vt:lpstr>
      <vt:lpstr>General Information</vt:lpstr>
      <vt:lpstr>General Information-Cont.</vt:lpstr>
      <vt:lpstr>PowerPoint Presentation</vt:lpstr>
      <vt:lpstr>PowerPoint Presentation</vt:lpstr>
      <vt:lpstr>PowerPoint Presentation</vt:lpstr>
      <vt:lpstr>FQSR/ASR</vt:lpstr>
      <vt:lpstr>Student Information System</vt:lpstr>
      <vt:lpstr>Student Information Systems</vt:lpstr>
      <vt:lpstr>Student Information System</vt:lpstr>
      <vt:lpstr>Calendar(s) Setup</vt:lpstr>
      <vt:lpstr>Initial Preparations</vt:lpstr>
      <vt:lpstr>FINAL CERTIFICATION &amp; AFFIDAVITS</vt:lpstr>
      <vt:lpstr>Check for Accuracy &amp; Compare Data</vt:lpstr>
      <vt:lpstr>Preparing for your audit</vt:lpstr>
      <vt:lpstr>Audit Concerns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Cory Ingram</dc:creator>
  <cp:lastModifiedBy>Leslie Janis</cp:lastModifiedBy>
  <cp:revision>114</cp:revision>
  <dcterms:created xsi:type="dcterms:W3CDTF">2020-03-05T01:01:19Z</dcterms:created>
  <dcterms:modified xsi:type="dcterms:W3CDTF">2022-09-09T01:08:38Z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0x0101000C0F039C9F56664A88D0101173A42059</vt:lpwstr>
  </property>
</Properties>
</file>