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6" r:id="rId3"/>
    <p:sldId id="267" r:id="rId4"/>
    <p:sldId id="303" r:id="rId5"/>
    <p:sldId id="295" r:id="rId6"/>
    <p:sldId id="304" r:id="rId7"/>
    <p:sldId id="262" r:id="rId8"/>
    <p:sldId id="263" r:id="rId9"/>
    <p:sldId id="264" r:id="rId10"/>
    <p:sldId id="265" r:id="rId11"/>
    <p:sldId id="314" r:id="rId12"/>
    <p:sldId id="261" r:id="rId13"/>
    <p:sldId id="299" r:id="rId14"/>
    <p:sldId id="315" r:id="rId15"/>
    <p:sldId id="316" r:id="rId16"/>
    <p:sldId id="269" r:id="rId17"/>
    <p:sldId id="270" r:id="rId18"/>
    <p:sldId id="273" r:id="rId19"/>
    <p:sldId id="307" r:id="rId20"/>
    <p:sldId id="274" r:id="rId21"/>
    <p:sldId id="275" r:id="rId22"/>
    <p:sldId id="276" r:id="rId23"/>
    <p:sldId id="277" r:id="rId24"/>
    <p:sldId id="278" r:id="rId25"/>
    <p:sldId id="305" r:id="rId26"/>
    <p:sldId id="306" r:id="rId27"/>
    <p:sldId id="312" r:id="rId28"/>
    <p:sldId id="308" r:id="rId29"/>
    <p:sldId id="310" r:id="rId30"/>
    <p:sldId id="311" r:id="rId31"/>
    <p:sldId id="309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17" r:id="rId46"/>
    <p:sldId id="297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8" autoAdjust="0"/>
    <p:restoredTop sz="86218" autoAdjust="0"/>
  </p:normalViewPr>
  <p:slideViewPr>
    <p:cSldViewPr snapToGrid="0" snapToObjects="1">
      <p:cViewPr>
        <p:scale>
          <a:sx n="151" d="100"/>
          <a:sy n="151" d="100"/>
        </p:scale>
        <p:origin x="624" y="1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6B024-1D98-414D-A270-AA4CC719FF56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3D11-053F-F647-BDDB-BAD71242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1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7A3BC-77D0-A746-8B1A-1404FD9388A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95B00-39A4-3840-9343-92454BC8B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0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0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7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9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8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23">
              <a:defRPr/>
            </a:pP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37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5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6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2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71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9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01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3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3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1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0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72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02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4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3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9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0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9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54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14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9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0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17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6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83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5B00-39A4-3840-9343-92454BC8B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4F3-8DD8-7B4A-A396-8C9970E465F7}" type="datetime1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B316-18B7-714A-B1D4-9CA10AD53047}" type="datetime1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277A-8ED3-9843-B50B-1AD0AED9DACB}" type="datetime1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74CF-648D-4F42-AB8E-3DA36F347233}" type="datetime1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968C-4A70-C145-9360-5BF2039D9939}" type="datetime1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5228-2264-004C-94FE-0AA1022247C8}" type="datetime1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AE8C-2D20-1B4D-91E7-67E9FC6FFD87}" type="datetime1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BA8C-D9CA-F547-B5F3-F5EA5A0EC992}" type="datetime1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4358-4CF5-7648-97D0-6701FCB42A9F}" type="datetime1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A765-5A5F-874C-AA89-D41B4E209D9A}" type="datetime1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729-352E-9E42-9EE5-DB117890E406}" type="datetime1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0C23-B375-3549-8A71-BA77AE127C02}" type="datetime1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0A04-C6EC-9049-9EBE-0041EE8DC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" y="545"/>
            <a:ext cx="12190076" cy="68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" y="548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" y="547"/>
            <a:ext cx="12190069" cy="685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" y="0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91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1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" y="545"/>
            <a:ext cx="12190077" cy="68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3" cy="6856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1084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6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" y="547"/>
            <a:ext cx="12190072" cy="68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47</Words>
  <Application>Microsoft Macintosh PowerPoint</Application>
  <PresentationFormat>Widescreen</PresentationFormat>
  <Paragraphs>47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Ingram</dc:creator>
  <cp:lastModifiedBy>Cory Ingram</cp:lastModifiedBy>
  <cp:revision>39</cp:revision>
  <cp:lastPrinted>2017-09-19T16:44:22Z</cp:lastPrinted>
  <dcterms:created xsi:type="dcterms:W3CDTF">2017-09-05T16:43:26Z</dcterms:created>
  <dcterms:modified xsi:type="dcterms:W3CDTF">2017-10-06T16:20:37Z</dcterms:modified>
</cp:coreProperties>
</file>