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Lst>
  <p:notesMasterIdLst>
    <p:notesMasterId r:id="rId41"/>
  </p:notesMasterIdLst>
  <p:handoutMasterIdLst>
    <p:handoutMasterId r:id="rId42"/>
  </p:handoutMasterIdLst>
  <p:sldIdLst>
    <p:sldId id="256" r:id="rId5"/>
    <p:sldId id="331" r:id="rId6"/>
    <p:sldId id="378" r:id="rId7"/>
    <p:sldId id="379" r:id="rId8"/>
    <p:sldId id="380" r:id="rId9"/>
    <p:sldId id="383" r:id="rId10"/>
    <p:sldId id="382" r:id="rId11"/>
    <p:sldId id="384" r:id="rId12"/>
    <p:sldId id="385" r:id="rId13"/>
    <p:sldId id="386" r:id="rId14"/>
    <p:sldId id="387" r:id="rId15"/>
    <p:sldId id="388" r:id="rId16"/>
    <p:sldId id="389" r:id="rId17"/>
    <p:sldId id="390" r:id="rId18"/>
    <p:sldId id="391" r:id="rId19"/>
    <p:sldId id="392" r:id="rId20"/>
    <p:sldId id="393" r:id="rId21"/>
    <p:sldId id="414" r:id="rId22"/>
    <p:sldId id="415" r:id="rId23"/>
    <p:sldId id="416" r:id="rId24"/>
    <p:sldId id="417" r:id="rId25"/>
    <p:sldId id="418" r:id="rId26"/>
    <p:sldId id="419" r:id="rId27"/>
    <p:sldId id="420" r:id="rId28"/>
    <p:sldId id="394" r:id="rId29"/>
    <p:sldId id="395" r:id="rId30"/>
    <p:sldId id="410" r:id="rId31"/>
    <p:sldId id="396" r:id="rId32"/>
    <p:sldId id="403" r:id="rId33"/>
    <p:sldId id="404" r:id="rId34"/>
    <p:sldId id="405" r:id="rId35"/>
    <p:sldId id="406" r:id="rId36"/>
    <p:sldId id="407" r:id="rId37"/>
    <p:sldId id="408" r:id="rId38"/>
    <p:sldId id="411" r:id="rId39"/>
    <p:sldId id="413" r:id="rId40"/>
  </p:sldIdLst>
  <p:sldSz cx="9144000" cy="5143500" type="screen16x9"/>
  <p:notesSz cx="7010400" cy="9296400"/>
  <p:embeddedFontLst>
    <p:embeddedFont>
      <p:font typeface="Helvetica Neue" panose="020B0604020202020204" charset="0"/>
      <p:regular r:id="rId43"/>
      <p:bold r:id="rId44"/>
      <p:italic r:id="rId45"/>
      <p:boldItalic r:id="rId46"/>
    </p:embeddedFont>
    <p:embeddedFont>
      <p:font typeface="Montserrat Medium" panose="020B060402020202020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Questrial" panose="020B0604020202020204" charset="0"/>
      <p:regular r:id="rId55"/>
    </p:embeddedFont>
    <p:embeddedFont>
      <p:font typeface="Montserrat"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D5C70-33D9-4B44-B0DC-66781899E866}" v="36" dt="2019-11-02T20:37:19.778"/>
  </p1510:revLst>
</p1510:revInfo>
</file>

<file path=ppt/tableStyles.xml><?xml version="1.0" encoding="utf-8"?>
<a:tblStyleLst xmlns:a="http://schemas.openxmlformats.org/drawingml/2006/main" def="{41348036-0442-497F-8D80-56148004E28E}">
  <a:tblStyle styleId="{41348036-0442-497F-8D80-56148004E28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756" y="-108"/>
      </p:cViewPr>
      <p:guideLst>
        <p:guide orient="horz" pos="1620"/>
        <p:guide pos="288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ey Billingsley" userId="S::marley.widman@sde.ok.gov::7f6c4e01-2b87-4f6c-9a96-e3e3bd3bb3e9" providerId="AD" clId="Web-{F5ED5C70-33D9-4B44-B0DC-66781899E866}"/>
    <pc:docChg chg="modSld">
      <pc:chgData name="Marley Billingsley" userId="S::marley.widman@sde.ok.gov::7f6c4e01-2b87-4f6c-9a96-e3e3bd3bb3e9" providerId="AD" clId="Web-{F5ED5C70-33D9-4B44-B0DC-66781899E866}" dt="2019-11-02T20:37:19.778" v="35"/>
      <pc:docMkLst>
        <pc:docMk/>
      </pc:docMkLst>
      <pc:sldChg chg="modSp">
        <pc:chgData name="Marley Billingsley" userId="S::marley.widman@sde.ok.gov::7f6c4e01-2b87-4f6c-9a96-e3e3bd3bb3e9" providerId="AD" clId="Web-{F5ED5C70-33D9-4B44-B0DC-66781899E866}" dt="2019-11-02T20:35:08.408" v="1"/>
        <pc:sldMkLst>
          <pc:docMk/>
          <pc:sldMk cId="0" sldId="256"/>
        </pc:sldMkLst>
        <pc:spChg chg="mod">
          <ac:chgData name="Marley Billingsley" userId="S::marley.widman@sde.ok.gov::7f6c4e01-2b87-4f6c-9a96-e3e3bd3bb3e9" providerId="AD" clId="Web-{F5ED5C70-33D9-4B44-B0DC-66781899E866}" dt="2019-11-02T20:35:08.392" v="0"/>
          <ac:spMkLst>
            <pc:docMk/>
            <pc:sldMk cId="0" sldId="256"/>
            <ac:spMk id="118" creationId="{00000000-0000-0000-0000-000000000000}"/>
          </ac:spMkLst>
        </pc:spChg>
        <pc:spChg chg="mod">
          <ac:chgData name="Marley Billingsley" userId="S::marley.widman@sde.ok.gov::7f6c4e01-2b87-4f6c-9a96-e3e3bd3bb3e9" providerId="AD" clId="Web-{F5ED5C70-33D9-4B44-B0DC-66781899E866}" dt="2019-11-02T20:35:08.408" v="1"/>
          <ac:spMkLst>
            <pc:docMk/>
            <pc:sldMk cId="0" sldId="256"/>
            <ac:spMk id="119" creationId="{00000000-0000-0000-0000-000000000000}"/>
          </ac:spMkLst>
        </pc:spChg>
      </pc:sldChg>
      <pc:sldChg chg="modSp">
        <pc:chgData name="Marley Billingsley" userId="S::marley.widman@sde.ok.gov::7f6c4e01-2b87-4f6c-9a96-e3e3bd3bb3e9" providerId="AD" clId="Web-{F5ED5C70-33D9-4B44-B0DC-66781899E866}" dt="2019-11-02T20:35:40.284" v="5"/>
        <pc:sldMkLst>
          <pc:docMk/>
          <pc:sldMk cId="1776827036" sldId="307"/>
        </pc:sldMkLst>
        <pc:spChg chg="mod">
          <ac:chgData name="Marley Billingsley" userId="S::marley.widman@sde.ok.gov::7f6c4e01-2b87-4f6c-9a96-e3e3bd3bb3e9" providerId="AD" clId="Web-{F5ED5C70-33D9-4B44-B0DC-66781899E866}" dt="2019-11-02T20:35:40.268" v="4"/>
          <ac:spMkLst>
            <pc:docMk/>
            <pc:sldMk cId="1776827036" sldId="307"/>
            <ac:spMk id="2" creationId="{00000000-0000-0000-0000-000000000000}"/>
          </ac:spMkLst>
        </pc:spChg>
        <pc:spChg chg="mod">
          <ac:chgData name="Marley Billingsley" userId="S::marley.widman@sde.ok.gov::7f6c4e01-2b87-4f6c-9a96-e3e3bd3bb3e9" providerId="AD" clId="Web-{F5ED5C70-33D9-4B44-B0DC-66781899E866}" dt="2019-11-02T20:35:40.284" v="5"/>
          <ac:spMkLst>
            <pc:docMk/>
            <pc:sldMk cId="1776827036" sldId="307"/>
            <ac:spMk id="3" creationId="{00000000-0000-0000-0000-000000000000}"/>
          </ac:spMkLst>
        </pc:spChg>
      </pc:sldChg>
      <pc:sldChg chg="modSp">
        <pc:chgData name="Marley Billingsley" userId="S::marley.widman@sde.ok.gov::7f6c4e01-2b87-4f6c-9a96-e3e3bd3bb3e9" providerId="AD" clId="Web-{F5ED5C70-33D9-4B44-B0DC-66781899E866}" dt="2019-11-02T20:35:33.221" v="3"/>
        <pc:sldMkLst>
          <pc:docMk/>
          <pc:sldMk cId="2032416609" sldId="331"/>
        </pc:sldMkLst>
        <pc:spChg chg="mod">
          <ac:chgData name="Marley Billingsley" userId="S::marley.widman@sde.ok.gov::7f6c4e01-2b87-4f6c-9a96-e3e3bd3bb3e9" providerId="AD" clId="Web-{F5ED5C70-33D9-4B44-B0DC-66781899E866}" dt="2019-11-02T20:35:33.221" v="2"/>
          <ac:spMkLst>
            <pc:docMk/>
            <pc:sldMk cId="2032416609" sldId="331"/>
            <ac:spMk id="2" creationId="{00000000-0000-0000-0000-000000000000}"/>
          </ac:spMkLst>
        </pc:spChg>
        <pc:spChg chg="mod">
          <ac:chgData name="Marley Billingsley" userId="S::marley.widman@sde.ok.gov::7f6c4e01-2b87-4f6c-9a96-e3e3bd3bb3e9" providerId="AD" clId="Web-{F5ED5C70-33D9-4B44-B0DC-66781899E866}" dt="2019-11-02T20:35:33.221" v="3"/>
          <ac:spMkLst>
            <pc:docMk/>
            <pc:sldMk cId="2032416609" sldId="331"/>
            <ac:spMk id="3" creationId="{00000000-0000-0000-0000-000000000000}"/>
          </ac:spMkLst>
        </pc:spChg>
      </pc:sldChg>
      <pc:sldChg chg="modSp">
        <pc:chgData name="Marley Billingsley" userId="S::marley.widman@sde.ok.gov::7f6c4e01-2b87-4f6c-9a96-e3e3bd3bb3e9" providerId="AD" clId="Web-{F5ED5C70-33D9-4B44-B0DC-66781899E866}" dt="2019-11-02T20:36:33.036" v="21"/>
        <pc:sldMkLst>
          <pc:docMk/>
          <pc:sldMk cId="307856324" sldId="338"/>
        </pc:sldMkLst>
        <pc:spChg chg="mod">
          <ac:chgData name="Marley Billingsley" userId="S::marley.widman@sde.ok.gov::7f6c4e01-2b87-4f6c-9a96-e3e3bd3bb3e9" providerId="AD" clId="Web-{F5ED5C70-33D9-4B44-B0DC-66781899E866}" dt="2019-11-02T20:36:33.021" v="20"/>
          <ac:spMkLst>
            <pc:docMk/>
            <pc:sldMk cId="307856324" sldId="338"/>
            <ac:spMk id="2" creationId="{00000000-0000-0000-0000-000000000000}"/>
          </ac:spMkLst>
        </pc:spChg>
        <pc:spChg chg="mod">
          <ac:chgData name="Marley Billingsley" userId="S::marley.widman@sde.ok.gov::7f6c4e01-2b87-4f6c-9a96-e3e3bd3bb3e9" providerId="AD" clId="Web-{F5ED5C70-33D9-4B44-B0DC-66781899E866}" dt="2019-11-02T20:36:33.036" v="21"/>
          <ac:spMkLst>
            <pc:docMk/>
            <pc:sldMk cId="307856324" sldId="338"/>
            <ac:spMk id="3" creationId="{00000000-0000-0000-0000-000000000000}"/>
          </ac:spMkLst>
        </pc:spChg>
      </pc:sldChg>
      <pc:sldChg chg="modSp">
        <pc:chgData name="Marley Billingsley" userId="S::marley.widman@sde.ok.gov::7f6c4e01-2b87-4f6c-9a96-e3e3bd3bb3e9" providerId="AD" clId="Web-{F5ED5C70-33D9-4B44-B0DC-66781899E866}" dt="2019-11-02T20:36:43.084" v="25"/>
        <pc:sldMkLst>
          <pc:docMk/>
          <pc:sldMk cId="2324186037" sldId="339"/>
        </pc:sldMkLst>
        <pc:spChg chg="mod">
          <ac:chgData name="Marley Billingsley" userId="S::marley.widman@sde.ok.gov::7f6c4e01-2b87-4f6c-9a96-e3e3bd3bb3e9" providerId="AD" clId="Web-{F5ED5C70-33D9-4B44-B0DC-66781899E866}" dt="2019-11-02T20:36:43.068" v="24"/>
          <ac:spMkLst>
            <pc:docMk/>
            <pc:sldMk cId="2324186037" sldId="339"/>
            <ac:spMk id="2" creationId="{00000000-0000-0000-0000-000000000000}"/>
          </ac:spMkLst>
        </pc:spChg>
        <pc:spChg chg="mod">
          <ac:chgData name="Marley Billingsley" userId="S::marley.widman@sde.ok.gov::7f6c4e01-2b87-4f6c-9a96-e3e3bd3bb3e9" providerId="AD" clId="Web-{F5ED5C70-33D9-4B44-B0DC-66781899E866}" dt="2019-11-02T20:36:43.084" v="25"/>
          <ac:spMkLst>
            <pc:docMk/>
            <pc:sldMk cId="2324186037" sldId="339"/>
            <ac:spMk id="3" creationId="{00000000-0000-0000-0000-000000000000}"/>
          </ac:spMkLst>
        </pc:spChg>
      </pc:sldChg>
      <pc:sldChg chg="modSp">
        <pc:chgData name="Marley Billingsley" userId="S::marley.widman@sde.ok.gov::7f6c4e01-2b87-4f6c-9a96-e3e3bd3bb3e9" providerId="AD" clId="Web-{F5ED5C70-33D9-4B44-B0DC-66781899E866}" dt="2019-11-02T20:36:37.427" v="23"/>
        <pc:sldMkLst>
          <pc:docMk/>
          <pc:sldMk cId="1386951540" sldId="340"/>
        </pc:sldMkLst>
        <pc:spChg chg="mod">
          <ac:chgData name="Marley Billingsley" userId="S::marley.widman@sde.ok.gov::7f6c4e01-2b87-4f6c-9a96-e3e3bd3bb3e9" providerId="AD" clId="Web-{F5ED5C70-33D9-4B44-B0DC-66781899E866}" dt="2019-11-02T20:36:37.412" v="22"/>
          <ac:spMkLst>
            <pc:docMk/>
            <pc:sldMk cId="1386951540" sldId="340"/>
            <ac:spMk id="2" creationId="{00000000-0000-0000-0000-000000000000}"/>
          </ac:spMkLst>
        </pc:spChg>
        <pc:spChg chg="mod">
          <ac:chgData name="Marley Billingsley" userId="S::marley.widman@sde.ok.gov::7f6c4e01-2b87-4f6c-9a96-e3e3bd3bb3e9" providerId="AD" clId="Web-{F5ED5C70-33D9-4B44-B0DC-66781899E866}" dt="2019-11-02T20:36:37.427" v="23"/>
          <ac:spMkLst>
            <pc:docMk/>
            <pc:sldMk cId="1386951540" sldId="340"/>
            <ac:spMk id="3" creationId="{00000000-0000-0000-0000-000000000000}"/>
          </ac:spMkLst>
        </pc:spChg>
      </pc:sldChg>
      <pc:sldChg chg="modSp">
        <pc:chgData name="Marley Billingsley" userId="S::marley.widman@sde.ok.gov::7f6c4e01-2b87-4f6c-9a96-e3e3bd3bb3e9" providerId="AD" clId="Web-{F5ED5C70-33D9-4B44-B0DC-66781899E866}" dt="2019-11-02T20:36:57.413" v="29"/>
        <pc:sldMkLst>
          <pc:docMk/>
          <pc:sldMk cId="3033449504" sldId="343"/>
        </pc:sldMkLst>
        <pc:spChg chg="mod">
          <ac:chgData name="Marley Billingsley" userId="S::marley.widman@sde.ok.gov::7f6c4e01-2b87-4f6c-9a96-e3e3bd3bb3e9" providerId="AD" clId="Web-{F5ED5C70-33D9-4B44-B0DC-66781899E866}" dt="2019-11-02T20:36:57.397" v="28"/>
          <ac:spMkLst>
            <pc:docMk/>
            <pc:sldMk cId="3033449504" sldId="343"/>
            <ac:spMk id="2" creationId="{00000000-0000-0000-0000-000000000000}"/>
          </ac:spMkLst>
        </pc:spChg>
        <pc:spChg chg="mod">
          <ac:chgData name="Marley Billingsley" userId="S::marley.widman@sde.ok.gov::7f6c4e01-2b87-4f6c-9a96-e3e3bd3bb3e9" providerId="AD" clId="Web-{F5ED5C70-33D9-4B44-B0DC-66781899E866}" dt="2019-11-02T20:36:57.413" v="29"/>
          <ac:spMkLst>
            <pc:docMk/>
            <pc:sldMk cId="3033449504" sldId="343"/>
            <ac:spMk id="3" creationId="{00000000-0000-0000-0000-000000000000}"/>
          </ac:spMkLst>
        </pc:spChg>
      </pc:sldChg>
      <pc:sldChg chg="modSp">
        <pc:chgData name="Marley Billingsley" userId="S::marley.widman@sde.ok.gov::7f6c4e01-2b87-4f6c-9a96-e3e3bd3bb3e9" providerId="AD" clId="Web-{F5ED5C70-33D9-4B44-B0DC-66781899E866}" dt="2019-11-02T20:37:03.366" v="31"/>
        <pc:sldMkLst>
          <pc:docMk/>
          <pc:sldMk cId="2103975216" sldId="346"/>
        </pc:sldMkLst>
        <pc:spChg chg="mod">
          <ac:chgData name="Marley Billingsley" userId="S::marley.widman@sde.ok.gov::7f6c4e01-2b87-4f6c-9a96-e3e3bd3bb3e9" providerId="AD" clId="Web-{F5ED5C70-33D9-4B44-B0DC-66781899E866}" dt="2019-11-02T20:37:03.350" v="30"/>
          <ac:spMkLst>
            <pc:docMk/>
            <pc:sldMk cId="2103975216" sldId="346"/>
            <ac:spMk id="2" creationId="{00000000-0000-0000-0000-000000000000}"/>
          </ac:spMkLst>
        </pc:spChg>
        <pc:spChg chg="mod">
          <ac:chgData name="Marley Billingsley" userId="S::marley.widman@sde.ok.gov::7f6c4e01-2b87-4f6c-9a96-e3e3bd3bb3e9" providerId="AD" clId="Web-{F5ED5C70-33D9-4B44-B0DC-66781899E866}" dt="2019-11-02T20:37:03.366" v="31"/>
          <ac:spMkLst>
            <pc:docMk/>
            <pc:sldMk cId="2103975216" sldId="346"/>
            <ac:spMk id="3" creationId="{00000000-0000-0000-0000-000000000000}"/>
          </ac:spMkLst>
        </pc:spChg>
      </pc:sldChg>
      <pc:sldChg chg="modSp">
        <pc:chgData name="Marley Billingsley" userId="S::marley.widman@sde.ok.gov::7f6c4e01-2b87-4f6c-9a96-e3e3bd3bb3e9" providerId="AD" clId="Web-{F5ED5C70-33D9-4B44-B0DC-66781899E866}" dt="2019-11-02T20:37:11.944" v="33"/>
        <pc:sldMkLst>
          <pc:docMk/>
          <pc:sldMk cId="294468308" sldId="347"/>
        </pc:sldMkLst>
        <pc:spChg chg="mod">
          <ac:chgData name="Marley Billingsley" userId="S::marley.widman@sde.ok.gov::7f6c4e01-2b87-4f6c-9a96-e3e3bd3bb3e9" providerId="AD" clId="Web-{F5ED5C70-33D9-4B44-B0DC-66781899E866}" dt="2019-11-02T20:37:11.913" v="32"/>
          <ac:spMkLst>
            <pc:docMk/>
            <pc:sldMk cId="294468308" sldId="347"/>
            <ac:spMk id="2" creationId="{00000000-0000-0000-0000-000000000000}"/>
          </ac:spMkLst>
        </pc:spChg>
        <pc:spChg chg="mod">
          <ac:chgData name="Marley Billingsley" userId="S::marley.widman@sde.ok.gov::7f6c4e01-2b87-4f6c-9a96-e3e3bd3bb3e9" providerId="AD" clId="Web-{F5ED5C70-33D9-4B44-B0DC-66781899E866}" dt="2019-11-02T20:37:11.944" v="33"/>
          <ac:spMkLst>
            <pc:docMk/>
            <pc:sldMk cId="294468308" sldId="347"/>
            <ac:spMk id="3" creationId="{00000000-0000-0000-0000-000000000000}"/>
          </ac:spMkLst>
        </pc:spChg>
      </pc:sldChg>
      <pc:sldChg chg="modSp">
        <pc:chgData name="Marley Billingsley" userId="S::marley.widman@sde.ok.gov::7f6c4e01-2b87-4f6c-9a96-e3e3bd3bb3e9" providerId="AD" clId="Web-{F5ED5C70-33D9-4B44-B0DC-66781899E866}" dt="2019-11-02T20:35:45.800" v="7"/>
        <pc:sldMkLst>
          <pc:docMk/>
          <pc:sldMk cId="1572940441" sldId="362"/>
        </pc:sldMkLst>
        <pc:spChg chg="mod">
          <ac:chgData name="Marley Billingsley" userId="S::marley.widman@sde.ok.gov::7f6c4e01-2b87-4f6c-9a96-e3e3bd3bb3e9" providerId="AD" clId="Web-{F5ED5C70-33D9-4B44-B0DC-66781899E866}" dt="2019-11-02T20:35:45.784" v="6"/>
          <ac:spMkLst>
            <pc:docMk/>
            <pc:sldMk cId="1572940441" sldId="362"/>
            <ac:spMk id="2" creationId="{00000000-0000-0000-0000-000000000000}"/>
          </ac:spMkLst>
        </pc:spChg>
        <pc:spChg chg="mod">
          <ac:chgData name="Marley Billingsley" userId="S::marley.widman@sde.ok.gov::7f6c4e01-2b87-4f6c-9a96-e3e3bd3bb3e9" providerId="AD" clId="Web-{F5ED5C70-33D9-4B44-B0DC-66781899E866}" dt="2019-11-02T20:35:45.800" v="7"/>
          <ac:spMkLst>
            <pc:docMk/>
            <pc:sldMk cId="1572940441" sldId="362"/>
            <ac:spMk id="3" creationId="{00000000-0000-0000-0000-000000000000}"/>
          </ac:spMkLst>
        </pc:spChg>
      </pc:sldChg>
      <pc:sldChg chg="modSp">
        <pc:chgData name="Marley Billingsley" userId="S::marley.widman@sde.ok.gov::7f6c4e01-2b87-4f6c-9a96-e3e3bd3bb3e9" providerId="AD" clId="Web-{F5ED5C70-33D9-4B44-B0DC-66781899E866}" dt="2019-11-02T20:36:12.739" v="13"/>
        <pc:sldMkLst>
          <pc:docMk/>
          <pc:sldMk cId="1359582138" sldId="364"/>
        </pc:sldMkLst>
        <pc:spChg chg="mod">
          <ac:chgData name="Marley Billingsley" userId="S::marley.widman@sde.ok.gov::7f6c4e01-2b87-4f6c-9a96-e3e3bd3bb3e9" providerId="AD" clId="Web-{F5ED5C70-33D9-4B44-B0DC-66781899E866}" dt="2019-11-02T20:36:12.723" v="12"/>
          <ac:spMkLst>
            <pc:docMk/>
            <pc:sldMk cId="1359582138" sldId="364"/>
            <ac:spMk id="2" creationId="{00000000-0000-0000-0000-000000000000}"/>
          </ac:spMkLst>
        </pc:spChg>
        <pc:spChg chg="mod">
          <ac:chgData name="Marley Billingsley" userId="S::marley.widman@sde.ok.gov::7f6c4e01-2b87-4f6c-9a96-e3e3bd3bb3e9" providerId="AD" clId="Web-{F5ED5C70-33D9-4B44-B0DC-66781899E866}" dt="2019-11-02T20:36:12.739" v="13"/>
          <ac:spMkLst>
            <pc:docMk/>
            <pc:sldMk cId="1359582138" sldId="364"/>
            <ac:spMk id="3" creationId="{00000000-0000-0000-0000-000000000000}"/>
          </ac:spMkLst>
        </pc:spChg>
      </pc:sldChg>
      <pc:sldChg chg="modSp">
        <pc:chgData name="Marley Billingsley" userId="S::marley.widman@sde.ok.gov::7f6c4e01-2b87-4f6c-9a96-e3e3bd3bb3e9" providerId="AD" clId="Web-{F5ED5C70-33D9-4B44-B0DC-66781899E866}" dt="2019-11-02T20:36:17.848" v="15"/>
        <pc:sldMkLst>
          <pc:docMk/>
          <pc:sldMk cId="1162294496" sldId="365"/>
        </pc:sldMkLst>
        <pc:spChg chg="mod">
          <ac:chgData name="Marley Billingsley" userId="S::marley.widman@sde.ok.gov::7f6c4e01-2b87-4f6c-9a96-e3e3bd3bb3e9" providerId="AD" clId="Web-{F5ED5C70-33D9-4B44-B0DC-66781899E866}" dt="2019-11-02T20:36:17.833" v="14"/>
          <ac:spMkLst>
            <pc:docMk/>
            <pc:sldMk cId="1162294496" sldId="365"/>
            <ac:spMk id="2" creationId="{00000000-0000-0000-0000-000000000000}"/>
          </ac:spMkLst>
        </pc:spChg>
        <pc:spChg chg="mod">
          <ac:chgData name="Marley Billingsley" userId="S::marley.widman@sde.ok.gov::7f6c4e01-2b87-4f6c-9a96-e3e3bd3bb3e9" providerId="AD" clId="Web-{F5ED5C70-33D9-4B44-B0DC-66781899E866}" dt="2019-11-02T20:36:17.848" v="15"/>
          <ac:spMkLst>
            <pc:docMk/>
            <pc:sldMk cId="1162294496" sldId="365"/>
            <ac:spMk id="3" creationId="{00000000-0000-0000-0000-000000000000}"/>
          </ac:spMkLst>
        </pc:spChg>
      </pc:sldChg>
      <pc:sldChg chg="modSp">
        <pc:chgData name="Marley Billingsley" userId="S::marley.widman@sde.ok.gov::7f6c4e01-2b87-4f6c-9a96-e3e3bd3bb3e9" providerId="AD" clId="Web-{F5ED5C70-33D9-4B44-B0DC-66781899E866}" dt="2019-11-02T20:36:23.645" v="17"/>
        <pc:sldMkLst>
          <pc:docMk/>
          <pc:sldMk cId="3985781240" sldId="366"/>
        </pc:sldMkLst>
        <pc:spChg chg="mod">
          <ac:chgData name="Marley Billingsley" userId="S::marley.widman@sde.ok.gov::7f6c4e01-2b87-4f6c-9a96-e3e3bd3bb3e9" providerId="AD" clId="Web-{F5ED5C70-33D9-4B44-B0DC-66781899E866}" dt="2019-11-02T20:36:23.630" v="16"/>
          <ac:spMkLst>
            <pc:docMk/>
            <pc:sldMk cId="3985781240" sldId="366"/>
            <ac:spMk id="2" creationId="{00000000-0000-0000-0000-000000000000}"/>
          </ac:spMkLst>
        </pc:spChg>
        <pc:spChg chg="mod">
          <ac:chgData name="Marley Billingsley" userId="S::marley.widman@sde.ok.gov::7f6c4e01-2b87-4f6c-9a96-e3e3bd3bb3e9" providerId="AD" clId="Web-{F5ED5C70-33D9-4B44-B0DC-66781899E866}" dt="2019-11-02T20:36:23.645" v="17"/>
          <ac:spMkLst>
            <pc:docMk/>
            <pc:sldMk cId="3985781240" sldId="366"/>
            <ac:spMk id="3" creationId="{00000000-0000-0000-0000-000000000000}"/>
          </ac:spMkLst>
        </pc:spChg>
      </pc:sldChg>
      <pc:sldChg chg="modSp">
        <pc:chgData name="Marley Billingsley" userId="S::marley.widman@sde.ok.gov::7f6c4e01-2b87-4f6c-9a96-e3e3bd3bb3e9" providerId="AD" clId="Web-{F5ED5C70-33D9-4B44-B0DC-66781899E866}" dt="2019-11-02T20:36:28.724" v="19"/>
        <pc:sldMkLst>
          <pc:docMk/>
          <pc:sldMk cId="1438728716" sldId="367"/>
        </pc:sldMkLst>
        <pc:spChg chg="mod">
          <ac:chgData name="Marley Billingsley" userId="S::marley.widman@sde.ok.gov::7f6c4e01-2b87-4f6c-9a96-e3e3bd3bb3e9" providerId="AD" clId="Web-{F5ED5C70-33D9-4B44-B0DC-66781899E866}" dt="2019-11-02T20:36:28.708" v="18"/>
          <ac:spMkLst>
            <pc:docMk/>
            <pc:sldMk cId="1438728716" sldId="367"/>
            <ac:spMk id="2" creationId="{00000000-0000-0000-0000-000000000000}"/>
          </ac:spMkLst>
        </pc:spChg>
        <pc:spChg chg="mod">
          <ac:chgData name="Marley Billingsley" userId="S::marley.widman@sde.ok.gov::7f6c4e01-2b87-4f6c-9a96-e3e3bd3bb3e9" providerId="AD" clId="Web-{F5ED5C70-33D9-4B44-B0DC-66781899E866}" dt="2019-11-02T20:36:28.724" v="19"/>
          <ac:spMkLst>
            <pc:docMk/>
            <pc:sldMk cId="1438728716" sldId="367"/>
            <ac:spMk id="3" creationId="{00000000-0000-0000-0000-000000000000}"/>
          </ac:spMkLst>
        </pc:spChg>
      </pc:sldChg>
      <pc:sldChg chg="modSp">
        <pc:chgData name="Marley Billingsley" userId="S::marley.widman@sde.ok.gov::7f6c4e01-2b87-4f6c-9a96-e3e3bd3bb3e9" providerId="AD" clId="Web-{F5ED5C70-33D9-4B44-B0DC-66781899E866}" dt="2019-11-02T20:35:53.675" v="9"/>
        <pc:sldMkLst>
          <pc:docMk/>
          <pc:sldMk cId="3698086564" sldId="368"/>
        </pc:sldMkLst>
        <pc:spChg chg="mod">
          <ac:chgData name="Marley Billingsley" userId="S::marley.widman@sde.ok.gov::7f6c4e01-2b87-4f6c-9a96-e3e3bd3bb3e9" providerId="AD" clId="Web-{F5ED5C70-33D9-4B44-B0DC-66781899E866}" dt="2019-11-02T20:35:53.660" v="8"/>
          <ac:spMkLst>
            <pc:docMk/>
            <pc:sldMk cId="3698086564" sldId="368"/>
            <ac:spMk id="2" creationId="{00000000-0000-0000-0000-000000000000}"/>
          </ac:spMkLst>
        </pc:spChg>
        <pc:spChg chg="mod">
          <ac:chgData name="Marley Billingsley" userId="S::marley.widman@sde.ok.gov::7f6c4e01-2b87-4f6c-9a96-e3e3bd3bb3e9" providerId="AD" clId="Web-{F5ED5C70-33D9-4B44-B0DC-66781899E866}" dt="2019-11-02T20:35:53.675" v="9"/>
          <ac:spMkLst>
            <pc:docMk/>
            <pc:sldMk cId="3698086564" sldId="368"/>
            <ac:spMk id="3" creationId="{00000000-0000-0000-0000-000000000000}"/>
          </ac:spMkLst>
        </pc:spChg>
      </pc:sldChg>
      <pc:sldChg chg="modSp">
        <pc:chgData name="Marley Billingsley" userId="S::marley.widman@sde.ok.gov::7f6c4e01-2b87-4f6c-9a96-e3e3bd3bb3e9" providerId="AD" clId="Web-{F5ED5C70-33D9-4B44-B0DC-66781899E866}" dt="2019-11-02T20:36:52.506" v="27"/>
        <pc:sldMkLst>
          <pc:docMk/>
          <pc:sldMk cId="138854279" sldId="369"/>
        </pc:sldMkLst>
        <pc:spChg chg="mod">
          <ac:chgData name="Marley Billingsley" userId="S::marley.widman@sde.ok.gov::7f6c4e01-2b87-4f6c-9a96-e3e3bd3bb3e9" providerId="AD" clId="Web-{F5ED5C70-33D9-4B44-B0DC-66781899E866}" dt="2019-11-02T20:36:52.491" v="26"/>
          <ac:spMkLst>
            <pc:docMk/>
            <pc:sldMk cId="138854279" sldId="369"/>
            <ac:spMk id="2" creationId="{00000000-0000-0000-0000-000000000000}"/>
          </ac:spMkLst>
        </pc:spChg>
        <pc:spChg chg="mod">
          <ac:chgData name="Marley Billingsley" userId="S::marley.widman@sde.ok.gov::7f6c4e01-2b87-4f6c-9a96-e3e3bd3bb3e9" providerId="AD" clId="Web-{F5ED5C70-33D9-4B44-B0DC-66781899E866}" dt="2019-11-02T20:36:52.506" v="27"/>
          <ac:spMkLst>
            <pc:docMk/>
            <pc:sldMk cId="138854279" sldId="369"/>
            <ac:spMk id="3" creationId="{00000000-0000-0000-0000-000000000000}"/>
          </ac:spMkLst>
        </pc:spChg>
      </pc:sldChg>
      <pc:sldChg chg="modSp">
        <pc:chgData name="Marley Billingsley" userId="S::marley.widman@sde.ok.gov::7f6c4e01-2b87-4f6c-9a96-e3e3bd3bb3e9" providerId="AD" clId="Web-{F5ED5C70-33D9-4B44-B0DC-66781899E866}" dt="2019-11-02T20:36:03.176" v="11"/>
        <pc:sldMkLst>
          <pc:docMk/>
          <pc:sldMk cId="1653873296" sldId="376"/>
        </pc:sldMkLst>
        <pc:spChg chg="mod">
          <ac:chgData name="Marley Billingsley" userId="S::marley.widman@sde.ok.gov::7f6c4e01-2b87-4f6c-9a96-e3e3bd3bb3e9" providerId="AD" clId="Web-{F5ED5C70-33D9-4B44-B0DC-66781899E866}" dt="2019-11-02T20:36:03.144" v="10"/>
          <ac:spMkLst>
            <pc:docMk/>
            <pc:sldMk cId="1653873296" sldId="376"/>
            <ac:spMk id="2" creationId="{00000000-0000-0000-0000-000000000000}"/>
          </ac:spMkLst>
        </pc:spChg>
        <pc:spChg chg="mod">
          <ac:chgData name="Marley Billingsley" userId="S::marley.widman@sde.ok.gov::7f6c4e01-2b87-4f6c-9a96-e3e3bd3bb3e9" providerId="AD" clId="Web-{F5ED5C70-33D9-4B44-B0DC-66781899E866}" dt="2019-11-02T20:36:03.176" v="11"/>
          <ac:spMkLst>
            <pc:docMk/>
            <pc:sldMk cId="1653873296" sldId="376"/>
            <ac:spMk id="3" creationId="{00000000-0000-0000-0000-000000000000}"/>
          </ac:spMkLst>
        </pc:spChg>
      </pc:sldChg>
      <pc:sldChg chg="modSp">
        <pc:chgData name="Marley Billingsley" userId="S::marley.widman@sde.ok.gov::7f6c4e01-2b87-4f6c-9a96-e3e3bd3bb3e9" providerId="AD" clId="Web-{F5ED5C70-33D9-4B44-B0DC-66781899E866}" dt="2019-11-02T20:37:19.778" v="35"/>
        <pc:sldMkLst>
          <pc:docMk/>
          <pc:sldMk cId="680739124" sldId="377"/>
        </pc:sldMkLst>
        <pc:spChg chg="mod">
          <ac:chgData name="Marley Billingsley" userId="S::marley.widman@sde.ok.gov::7f6c4e01-2b87-4f6c-9a96-e3e3bd3bb3e9" providerId="AD" clId="Web-{F5ED5C70-33D9-4B44-B0DC-66781899E866}" dt="2019-11-02T20:37:19.762" v="34"/>
          <ac:spMkLst>
            <pc:docMk/>
            <pc:sldMk cId="680739124" sldId="377"/>
            <ac:spMk id="2" creationId="{00000000-0000-0000-0000-000000000000}"/>
          </ac:spMkLst>
        </pc:spChg>
        <pc:spChg chg="mod">
          <ac:chgData name="Marley Billingsley" userId="S::marley.widman@sde.ok.gov::7f6c4e01-2b87-4f6c-9a96-e3e3bd3bb3e9" providerId="AD" clId="Web-{F5ED5C70-33D9-4B44-B0DC-66781899E866}" dt="2019-11-02T20:37:19.778" v="35"/>
          <ac:spMkLst>
            <pc:docMk/>
            <pc:sldMk cId="680739124" sldId="37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850"/>
          </a:xfrm>
          <a:prstGeom prst="rect">
            <a:avLst/>
          </a:prstGeom>
        </p:spPr>
        <p:txBody>
          <a:bodyPr vert="horz" lIns="91440" tIns="45720" rIns="91440" bIns="45720" rtlCol="0"/>
          <a:lstStyle>
            <a:lvl1pPr algn="r">
              <a:defRPr sz="1200"/>
            </a:lvl1pPr>
          </a:lstStyle>
          <a:p>
            <a:fld id="{D17EEF63-54E8-4C28-813F-15054FDFC303}" type="datetimeFigureOut">
              <a:rPr lang="en-US" smtClean="0"/>
              <a:t>1/8/2020</a:t>
            </a:fld>
            <a:endParaRPr lang="en-US"/>
          </a:p>
        </p:txBody>
      </p:sp>
      <p:sp>
        <p:nvSpPr>
          <p:cNvPr id="4" name="Footer Placeholder 3"/>
          <p:cNvSpPr>
            <a:spLocks noGrp="1"/>
          </p:cNvSpPr>
          <p:nvPr>
            <p:ph type="ftr" sz="quarter" idx="2"/>
          </p:nvPr>
        </p:nvSpPr>
        <p:spPr>
          <a:xfrm>
            <a:off x="0" y="8830551"/>
            <a:ext cx="3037840" cy="4658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30551"/>
            <a:ext cx="3037840" cy="465850"/>
          </a:xfrm>
          <a:prstGeom prst="rect">
            <a:avLst/>
          </a:prstGeom>
        </p:spPr>
        <p:txBody>
          <a:bodyPr vert="horz" lIns="91440" tIns="45720" rIns="91440" bIns="45720" rtlCol="0" anchor="b"/>
          <a:lstStyle>
            <a:lvl1pPr algn="r">
              <a:defRPr sz="1200"/>
            </a:lvl1pPr>
          </a:lstStyle>
          <a:p>
            <a:fld id="{9AD3A459-A9E2-4A0E-9A3B-0B277BB3844A}" type="slidenum">
              <a:rPr lang="en-US" smtClean="0"/>
              <a:t>‹#›</a:t>
            </a:fld>
            <a:endParaRPr lang="en-US"/>
          </a:p>
        </p:txBody>
      </p:sp>
    </p:spTree>
    <p:extLst>
      <p:ext uri="{BB962C8B-B14F-4D97-AF65-F5344CB8AC3E}">
        <p14:creationId xmlns:p14="http://schemas.microsoft.com/office/powerpoint/2010/main" val="134047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663551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2c07d245a_2_7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r>
              <a:rPr lang="en"/>
              <a:t>Megan &amp; Shannon</a:t>
            </a:r>
            <a:endParaRPr/>
          </a:p>
        </p:txBody>
      </p:sp>
      <p:sp>
        <p:nvSpPr>
          <p:cNvPr id="116" name="Google Shape;116;g22c07d245a_2_7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136F1545-0B6B-CE42-841B-5C244E90E326}" type="slidenum">
              <a:rPr lang="en-US" smtClean="0"/>
              <a:t>4</a:t>
            </a:fld>
            <a:endParaRPr lang="en-US"/>
          </a:p>
        </p:txBody>
      </p:sp>
    </p:spTree>
    <p:extLst>
      <p:ext uri="{BB962C8B-B14F-4D97-AF65-F5344CB8AC3E}">
        <p14:creationId xmlns:p14="http://schemas.microsoft.com/office/powerpoint/2010/main" val="142453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017527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descr="OSDE-LOGO-VERTICAL-FULL-COLOR.png"/>
          <p:cNvPicPr preferRelativeResize="0"/>
          <p:nvPr/>
        </p:nvPicPr>
        <p:blipFill>
          <a:blip r:embed="rId2">
            <a:alphaModFix/>
          </a:blip>
          <a:stretch>
            <a:fillRect/>
          </a:stretch>
        </p:blipFill>
        <p:spPr>
          <a:xfrm>
            <a:off x="3520600" y="512125"/>
            <a:ext cx="2102824" cy="1817625"/>
          </a:xfrm>
          <a:prstGeom prst="rect">
            <a:avLst/>
          </a:prstGeom>
          <a:noFill/>
          <a:ln>
            <a:noFill/>
          </a:ln>
        </p:spPr>
      </p:pic>
      <p:cxnSp>
        <p:nvCxnSpPr>
          <p:cNvPr id="11" name="Google Shape;11;p2"/>
          <p:cNvCxnSpPr/>
          <p:nvPr/>
        </p:nvCxnSpPr>
        <p:spPr>
          <a:xfrm>
            <a:off x="1015500" y="3186014"/>
            <a:ext cx="7113000" cy="0"/>
          </a:xfrm>
          <a:prstGeom prst="straightConnector1">
            <a:avLst/>
          </a:prstGeom>
          <a:noFill/>
          <a:ln w="19050" cap="flat" cmpd="sng">
            <a:solidFill>
              <a:srgbClr val="EDC11C"/>
            </a:solidFill>
            <a:prstDash val="solid"/>
            <a:round/>
            <a:headEnd type="none" w="med" len="med"/>
            <a:tailEnd type="none" w="med" len="med"/>
          </a:ln>
        </p:spPr>
      </p:cxnSp>
      <p:sp>
        <p:nvSpPr>
          <p:cNvPr id="12" name="Google Shape;12;p2"/>
          <p:cNvSpPr txBox="1">
            <a:spLocks noGrp="1"/>
          </p:cNvSpPr>
          <p:nvPr>
            <p:ph type="title"/>
          </p:nvPr>
        </p:nvSpPr>
        <p:spPr>
          <a:xfrm>
            <a:off x="481725" y="2560325"/>
            <a:ext cx="8350500" cy="625800"/>
          </a:xfrm>
          <a:prstGeom prst="rect">
            <a:avLst/>
          </a:prstGeom>
        </p:spPr>
        <p:txBody>
          <a:bodyPr spcFirstLastPara="1" wrap="square" lIns="91425" tIns="91425" rIns="91425" bIns="91425" anchor="t" anchorCtr="0"/>
          <a:lstStyle>
            <a:lvl1pPr lvl="0" algn="ctr">
              <a:spcBef>
                <a:spcPts val="0"/>
              </a:spcBef>
              <a:spcAft>
                <a:spcPts val="0"/>
              </a:spcAft>
              <a:buNone/>
              <a:defRPr sz="3600">
                <a:solidFill>
                  <a:srgbClr val="1B3D6C"/>
                </a:solidFill>
                <a:latin typeface="Helvetica Neue"/>
                <a:ea typeface="Helvetica Neue"/>
                <a:cs typeface="Helvetica Neue"/>
                <a:sym typeface="Helvetica Neu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3" name="Google Shape;13;p2"/>
          <p:cNvSpPr txBox="1">
            <a:spLocks noGrp="1"/>
          </p:cNvSpPr>
          <p:nvPr>
            <p:ph type="subTitle" idx="1"/>
          </p:nvPr>
        </p:nvSpPr>
        <p:spPr>
          <a:xfrm>
            <a:off x="1793125" y="3186025"/>
            <a:ext cx="5486400" cy="507300"/>
          </a:xfrm>
          <a:prstGeom prst="rect">
            <a:avLst/>
          </a:prstGeom>
        </p:spPr>
        <p:txBody>
          <a:bodyPr spcFirstLastPara="1" wrap="square" lIns="91425" tIns="91425" rIns="91425" bIns="91425" anchor="t" anchorCtr="0"/>
          <a:lstStyle>
            <a:lvl1pPr lvl="0" algn="ctr">
              <a:spcBef>
                <a:spcPts val="0"/>
              </a:spcBef>
              <a:spcAft>
                <a:spcPts val="0"/>
              </a:spcAft>
              <a:buNone/>
              <a:defRPr>
                <a:solidFill>
                  <a:srgbClr val="428ECC"/>
                </a:solidFill>
                <a:latin typeface="Helvetica Neue"/>
                <a:ea typeface="Helvetica Neue"/>
                <a:cs typeface="Helvetica Neue"/>
                <a:sym typeface="Helvetica Neu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87"/>
        <p:cNvGrpSpPr/>
        <p:nvPr/>
      </p:nvGrpSpPr>
      <p:grpSpPr>
        <a:xfrm>
          <a:off x="0" y="0"/>
          <a:ext cx="0" cy="0"/>
          <a:chOff x="0" y="0"/>
          <a:chExt cx="0" cy="0"/>
        </a:xfrm>
      </p:grpSpPr>
      <p:sp>
        <p:nvSpPr>
          <p:cNvPr id="88" name="Google Shape;88;p18"/>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8"/>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_1">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623888" y="1282304"/>
            <a:ext cx="7886700" cy="21396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rgbClr val="902680"/>
              </a:buClr>
              <a:buSzPts val="2800"/>
              <a:buFont typeface="Montserrat Medium"/>
              <a:buNone/>
              <a:defRPr sz="4500" b="0" i="0" u="none" strike="noStrike" cap="none">
                <a:solidFill>
                  <a:srgbClr val="902680"/>
                </a:solidFill>
                <a:latin typeface="Montserrat Medium"/>
                <a:ea typeface="Montserrat Medium"/>
                <a:cs typeface="Montserrat Medium"/>
                <a:sym typeface="Montserrat Medium"/>
              </a:defRPr>
            </a:lvl1pPr>
            <a:lvl2pPr lvl="1" indent="0" rtl="0">
              <a:spcBef>
                <a:spcPts val="0"/>
              </a:spcBef>
              <a:spcAft>
                <a:spcPts val="0"/>
              </a:spcAft>
              <a:buSzPts val="2800"/>
              <a:buNone/>
              <a:defRPr sz="1400"/>
            </a:lvl2pPr>
            <a:lvl3pPr lvl="2" indent="0" rtl="0">
              <a:spcBef>
                <a:spcPts val="0"/>
              </a:spcBef>
              <a:spcAft>
                <a:spcPts val="0"/>
              </a:spcAft>
              <a:buSzPts val="2800"/>
              <a:buNone/>
              <a:defRPr sz="1400"/>
            </a:lvl3pPr>
            <a:lvl4pPr lvl="3" indent="0" rtl="0">
              <a:spcBef>
                <a:spcPts val="0"/>
              </a:spcBef>
              <a:spcAft>
                <a:spcPts val="0"/>
              </a:spcAft>
              <a:buSzPts val="2800"/>
              <a:buNone/>
              <a:defRPr sz="1400"/>
            </a:lvl4pPr>
            <a:lvl5pPr lvl="4" indent="0" rtl="0">
              <a:spcBef>
                <a:spcPts val="0"/>
              </a:spcBef>
              <a:spcAft>
                <a:spcPts val="0"/>
              </a:spcAft>
              <a:buSzPts val="2800"/>
              <a:buNone/>
              <a:defRPr sz="1400"/>
            </a:lvl5pPr>
            <a:lvl6pPr lvl="5" indent="0" rtl="0">
              <a:spcBef>
                <a:spcPts val="0"/>
              </a:spcBef>
              <a:spcAft>
                <a:spcPts val="0"/>
              </a:spcAft>
              <a:buSzPts val="2800"/>
              <a:buNone/>
              <a:defRPr sz="1400"/>
            </a:lvl6pPr>
            <a:lvl7pPr lvl="6" indent="0" rtl="0">
              <a:spcBef>
                <a:spcPts val="0"/>
              </a:spcBef>
              <a:spcAft>
                <a:spcPts val="0"/>
              </a:spcAft>
              <a:buSzPts val="2800"/>
              <a:buNone/>
              <a:defRPr sz="1400"/>
            </a:lvl7pPr>
            <a:lvl8pPr lvl="7" indent="0" rtl="0">
              <a:spcBef>
                <a:spcPts val="0"/>
              </a:spcBef>
              <a:spcAft>
                <a:spcPts val="0"/>
              </a:spcAft>
              <a:buSzPts val="2800"/>
              <a:buNone/>
              <a:defRPr sz="1400"/>
            </a:lvl8pPr>
            <a:lvl9pPr lvl="8" indent="0" rtl="0">
              <a:spcBef>
                <a:spcPts val="0"/>
              </a:spcBef>
              <a:spcAft>
                <a:spcPts val="0"/>
              </a:spcAft>
              <a:buSzPts val="2800"/>
              <a:buNone/>
              <a:defRPr sz="1400"/>
            </a:lvl9pPr>
          </a:lstStyle>
          <a:p>
            <a:endParaRPr/>
          </a:p>
        </p:txBody>
      </p:sp>
      <p:sp>
        <p:nvSpPr>
          <p:cNvPr id="93" name="Google Shape;93;p19"/>
          <p:cNvSpPr txBox="1">
            <a:spLocks noGrp="1"/>
          </p:cNvSpPr>
          <p:nvPr>
            <p:ph type="body" idx="1"/>
          </p:nvPr>
        </p:nvSpPr>
        <p:spPr>
          <a:xfrm>
            <a:off x="623888" y="3442097"/>
            <a:ext cx="7886700" cy="11250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800"/>
              </a:spcBef>
              <a:spcAft>
                <a:spcPts val="0"/>
              </a:spcAft>
              <a:buClr>
                <a:srgbClr val="F47524"/>
              </a:buClr>
              <a:buSzPts val="1800"/>
              <a:buFont typeface="Arial"/>
              <a:buNone/>
              <a:defRPr sz="1800" b="0" i="0" u="none" strike="noStrike" cap="none">
                <a:solidFill>
                  <a:srgbClr val="F47524"/>
                </a:solidFill>
                <a:latin typeface="Montserrat Medium"/>
                <a:ea typeface="Montserrat Medium"/>
                <a:cs typeface="Montserrat Medium"/>
                <a:sym typeface="Montserrat Medium"/>
              </a:defRPr>
            </a:lvl1pPr>
            <a:lvl2pPr marL="914400" marR="0" lvl="1" indent="-228600" algn="l" rtl="0">
              <a:lnSpc>
                <a:spcPct val="90000"/>
              </a:lnSpc>
              <a:spcBef>
                <a:spcPts val="1600"/>
              </a:spcBef>
              <a:spcAft>
                <a:spcPts val="0"/>
              </a:spcAft>
              <a:buClr>
                <a:srgbClr val="888888"/>
              </a:buClr>
              <a:buSzPts val="1400"/>
              <a:buFont typeface="Arial"/>
              <a:buNone/>
              <a:defRPr sz="1500" b="0" i="0" u="none" strike="noStrike" cap="none">
                <a:solidFill>
                  <a:srgbClr val="888888"/>
                </a:solidFill>
                <a:latin typeface="Montserrat Medium"/>
                <a:ea typeface="Montserrat Medium"/>
                <a:cs typeface="Montserrat Medium"/>
                <a:sym typeface="Montserrat Medium"/>
              </a:defRPr>
            </a:lvl2pPr>
            <a:lvl3pPr marL="1371600" marR="0" lvl="2" indent="-228600" algn="l" rtl="0">
              <a:lnSpc>
                <a:spcPct val="90000"/>
              </a:lnSpc>
              <a:spcBef>
                <a:spcPts val="1600"/>
              </a:spcBef>
              <a:spcAft>
                <a:spcPts val="0"/>
              </a:spcAft>
              <a:buClr>
                <a:srgbClr val="888888"/>
              </a:buClr>
              <a:buSzPts val="1400"/>
              <a:buFont typeface="Arial"/>
              <a:buNone/>
              <a:defRPr sz="1400" b="0" i="0" u="none" strike="noStrike" cap="none">
                <a:solidFill>
                  <a:srgbClr val="888888"/>
                </a:solidFill>
                <a:latin typeface="Montserrat Medium"/>
                <a:ea typeface="Montserrat Medium"/>
                <a:cs typeface="Montserrat Medium"/>
                <a:sym typeface="Montserrat Medium"/>
              </a:defRPr>
            </a:lvl3pPr>
            <a:lvl4pPr marL="1828800" marR="0" lvl="3" indent="-228600" algn="l" rtl="0">
              <a:lnSpc>
                <a:spcPct val="90000"/>
              </a:lnSpc>
              <a:spcBef>
                <a:spcPts val="1600"/>
              </a:spcBef>
              <a:spcAft>
                <a:spcPts val="0"/>
              </a:spcAft>
              <a:buClr>
                <a:srgbClr val="888888"/>
              </a:buClr>
              <a:buSzPts val="1400"/>
              <a:buFont typeface="Arial"/>
              <a:buNone/>
              <a:defRPr sz="1200" b="0" i="0" u="none" strike="noStrike" cap="none">
                <a:solidFill>
                  <a:srgbClr val="888888"/>
                </a:solidFill>
                <a:latin typeface="Montserrat Medium"/>
                <a:ea typeface="Montserrat Medium"/>
                <a:cs typeface="Montserrat Medium"/>
                <a:sym typeface="Montserrat Medium"/>
              </a:defRPr>
            </a:lvl4pPr>
            <a:lvl5pPr marL="2286000" marR="0" lvl="4" indent="-228600" algn="l" rtl="0">
              <a:lnSpc>
                <a:spcPct val="90000"/>
              </a:lnSpc>
              <a:spcBef>
                <a:spcPts val="1600"/>
              </a:spcBef>
              <a:spcAft>
                <a:spcPts val="0"/>
              </a:spcAft>
              <a:buClr>
                <a:srgbClr val="888888"/>
              </a:buClr>
              <a:buSzPts val="1400"/>
              <a:buFont typeface="Arial"/>
              <a:buNone/>
              <a:defRPr sz="1200" b="0" i="0" u="none" strike="noStrike" cap="none">
                <a:solidFill>
                  <a:srgbClr val="888888"/>
                </a:solidFill>
                <a:latin typeface="Montserrat Medium"/>
                <a:ea typeface="Montserrat Medium"/>
                <a:cs typeface="Montserrat Medium"/>
                <a:sym typeface="Montserrat Medium"/>
              </a:defRPr>
            </a:lvl5pPr>
            <a:lvl6pPr marL="2743200" marR="0" lvl="5" indent="-228600" algn="l" rtl="0">
              <a:lnSpc>
                <a:spcPct val="90000"/>
              </a:lnSpc>
              <a:spcBef>
                <a:spcPts val="16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16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16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1600"/>
              </a:spcBef>
              <a:spcAft>
                <a:spcPts val="1600"/>
              </a:spcAft>
              <a:buClr>
                <a:srgbClr val="888888"/>
              </a:buClr>
              <a:buSzPts val="14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94" name="Google Shape;94;p19"/>
          <p:cNvSpPr txBox="1">
            <a:spLocks noGrp="1"/>
          </p:cNvSpPr>
          <p:nvPr>
            <p:ph type="dt" idx="10"/>
          </p:nvPr>
        </p:nvSpPr>
        <p:spPr>
          <a:xfrm>
            <a:off x="129335" y="4863981"/>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95" name="Google Shape;95;p19"/>
          <p:cNvSpPr txBox="1">
            <a:spLocks noGrp="1"/>
          </p:cNvSpPr>
          <p:nvPr>
            <p:ph type="ftr" idx="11"/>
          </p:nvPr>
        </p:nvSpPr>
        <p:spPr>
          <a:xfrm>
            <a:off x="3028950" y="4863981"/>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96" name="Google Shape;96;p19"/>
          <p:cNvSpPr txBox="1">
            <a:spLocks noGrp="1"/>
          </p:cNvSpPr>
          <p:nvPr>
            <p:ph type="sldNum" idx="12"/>
          </p:nvPr>
        </p:nvSpPr>
        <p:spPr>
          <a:xfrm>
            <a:off x="4821740" y="4863981"/>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7" name="Google Shape;97;p19"/>
          <p:cNvSpPr txBox="1"/>
          <p:nvPr/>
        </p:nvSpPr>
        <p:spPr>
          <a:xfrm>
            <a:off x="37514" y="4650937"/>
            <a:ext cx="3000000" cy="61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100"/>
              <a:buNone/>
            </a:pPr>
            <a:r>
              <a:rPr lang="en" sz="900">
                <a:solidFill>
                  <a:srgbClr val="F47524"/>
                </a:solidFill>
                <a:latin typeface="Calibri"/>
                <a:ea typeface="Calibri"/>
                <a:cs typeface="Calibri"/>
                <a:sym typeface="Calibri"/>
              </a:rPr>
              <a:t>Oklahoma State Department of Education</a:t>
            </a:r>
            <a:endParaRPr sz="900">
              <a:solidFill>
                <a:srgbClr val="F47524"/>
              </a:solidFill>
              <a:latin typeface="Calibri"/>
              <a:ea typeface="Calibri"/>
              <a:cs typeface="Calibri"/>
              <a:sym typeface="Calibri"/>
            </a:endParaRPr>
          </a:p>
          <a:p>
            <a:pPr marL="0" marR="0" lvl="0" indent="0" algn="l" rtl="0">
              <a:lnSpc>
                <a:spcPct val="100000"/>
              </a:lnSpc>
              <a:spcBef>
                <a:spcPts val="0"/>
              </a:spcBef>
              <a:spcAft>
                <a:spcPts val="0"/>
              </a:spcAft>
              <a:buSzPts val="1100"/>
              <a:buNone/>
            </a:pPr>
            <a:r>
              <a:rPr lang="en" sz="900">
                <a:solidFill>
                  <a:srgbClr val="F47524"/>
                </a:solidFill>
                <a:latin typeface="Calibri"/>
                <a:ea typeface="Calibri"/>
                <a:cs typeface="Calibri"/>
                <a:sym typeface="Calibri"/>
              </a:rPr>
              <a:t>Academic Affairs and Planning</a:t>
            </a:r>
            <a:endParaRPr sz="900">
              <a:solidFill>
                <a:srgbClr val="F47524"/>
              </a:solidFill>
              <a:latin typeface="Calibri"/>
              <a:ea typeface="Calibri"/>
              <a:cs typeface="Calibri"/>
              <a:sym typeface="Calibri"/>
            </a:endParaRPr>
          </a:p>
          <a:p>
            <a:pPr marL="0" marR="0" lvl="0" indent="0" algn="l" rtl="0">
              <a:lnSpc>
                <a:spcPct val="100000"/>
              </a:lnSpc>
              <a:spcBef>
                <a:spcPts val="0"/>
              </a:spcBef>
              <a:spcAft>
                <a:spcPts val="0"/>
              </a:spcAft>
              <a:buNone/>
            </a:pPr>
            <a:endParaRPr sz="900">
              <a:solidFill>
                <a:srgbClr val="F47524"/>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2">
  <p:cSld name="TITLE_4">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0" name="Google Shape;100;p2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1" name="Google Shape;10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2">
  <p:cSld name="TITLE_5">
    <p:spTree>
      <p:nvGrpSpPr>
        <p:cNvPr id="1" name="Shape 102"/>
        <p:cNvGrpSpPr/>
        <p:nvPr/>
      </p:nvGrpSpPr>
      <p:grpSpPr>
        <a:xfrm>
          <a:off x="0" y="0"/>
          <a:ext cx="0" cy="0"/>
          <a:chOff x="0" y="0"/>
          <a:chExt cx="0" cy="0"/>
        </a:xfrm>
      </p:grpSpPr>
      <p:pic>
        <p:nvPicPr>
          <p:cNvPr id="103" name="Google Shape;103;p21"/>
          <p:cNvPicPr preferRelativeResize="0"/>
          <p:nvPr/>
        </p:nvPicPr>
        <p:blipFill rotWithShape="1">
          <a:blip r:embed="rId2">
            <a:alphaModFix/>
          </a:blip>
          <a:srcRect/>
          <a:stretch/>
        </p:blipFill>
        <p:spPr>
          <a:xfrm>
            <a:off x="0" y="263978"/>
            <a:ext cx="9137100" cy="2386800"/>
          </a:xfrm>
          <a:prstGeom prst="rect">
            <a:avLst/>
          </a:prstGeom>
          <a:noFill/>
          <a:ln>
            <a:noFill/>
          </a:ln>
        </p:spPr>
      </p:pic>
      <p:sp>
        <p:nvSpPr>
          <p:cNvPr id="104" name="Google Shape;104;p21"/>
          <p:cNvSpPr txBox="1">
            <a:spLocks noGrp="1"/>
          </p:cNvSpPr>
          <p:nvPr>
            <p:ph type="ctrTitle"/>
          </p:nvPr>
        </p:nvSpPr>
        <p:spPr>
          <a:xfrm>
            <a:off x="0" y="2394857"/>
            <a:ext cx="9137100" cy="9702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rgbClr val="902680"/>
              </a:buClr>
              <a:buSzPts val="2800"/>
              <a:buFont typeface="Montserrat"/>
              <a:buNone/>
              <a:defRPr sz="4500" b="0" i="0" u="none" strike="noStrike" cap="none">
                <a:solidFill>
                  <a:srgbClr val="902680"/>
                </a:solidFill>
                <a:latin typeface="Montserrat"/>
                <a:ea typeface="Montserrat"/>
                <a:cs typeface="Montserrat"/>
                <a:sym typeface="Montserrat"/>
              </a:defRPr>
            </a:lvl1pPr>
            <a:lvl2pPr lvl="1" indent="0" rtl="0">
              <a:spcBef>
                <a:spcPts val="0"/>
              </a:spcBef>
              <a:spcAft>
                <a:spcPts val="0"/>
              </a:spcAft>
              <a:buSzPts val="2800"/>
              <a:buNone/>
              <a:defRPr sz="1400"/>
            </a:lvl2pPr>
            <a:lvl3pPr lvl="2" indent="0" rtl="0">
              <a:spcBef>
                <a:spcPts val="0"/>
              </a:spcBef>
              <a:spcAft>
                <a:spcPts val="0"/>
              </a:spcAft>
              <a:buSzPts val="2800"/>
              <a:buNone/>
              <a:defRPr sz="1400"/>
            </a:lvl3pPr>
            <a:lvl4pPr lvl="3" indent="0" rtl="0">
              <a:spcBef>
                <a:spcPts val="0"/>
              </a:spcBef>
              <a:spcAft>
                <a:spcPts val="0"/>
              </a:spcAft>
              <a:buSzPts val="2800"/>
              <a:buNone/>
              <a:defRPr sz="1400"/>
            </a:lvl4pPr>
            <a:lvl5pPr lvl="4" indent="0" rtl="0">
              <a:spcBef>
                <a:spcPts val="0"/>
              </a:spcBef>
              <a:spcAft>
                <a:spcPts val="0"/>
              </a:spcAft>
              <a:buSzPts val="2800"/>
              <a:buNone/>
              <a:defRPr sz="1400"/>
            </a:lvl5pPr>
            <a:lvl6pPr lvl="5" indent="0" rtl="0">
              <a:spcBef>
                <a:spcPts val="0"/>
              </a:spcBef>
              <a:spcAft>
                <a:spcPts val="0"/>
              </a:spcAft>
              <a:buSzPts val="2800"/>
              <a:buNone/>
              <a:defRPr sz="1400"/>
            </a:lvl6pPr>
            <a:lvl7pPr lvl="6" indent="0" rtl="0">
              <a:spcBef>
                <a:spcPts val="0"/>
              </a:spcBef>
              <a:spcAft>
                <a:spcPts val="0"/>
              </a:spcAft>
              <a:buSzPts val="2800"/>
              <a:buNone/>
              <a:defRPr sz="1400"/>
            </a:lvl7pPr>
            <a:lvl8pPr lvl="7" indent="0" rtl="0">
              <a:spcBef>
                <a:spcPts val="0"/>
              </a:spcBef>
              <a:spcAft>
                <a:spcPts val="0"/>
              </a:spcAft>
              <a:buSzPts val="2800"/>
              <a:buNone/>
              <a:defRPr sz="1400"/>
            </a:lvl8pPr>
            <a:lvl9pPr lvl="8" indent="0" rtl="0">
              <a:spcBef>
                <a:spcPts val="0"/>
              </a:spcBef>
              <a:spcAft>
                <a:spcPts val="0"/>
              </a:spcAft>
              <a:buSzPts val="2800"/>
              <a:buNone/>
              <a:defRPr sz="1400"/>
            </a:lvl9pPr>
          </a:lstStyle>
          <a:p>
            <a:endParaRPr/>
          </a:p>
        </p:txBody>
      </p:sp>
      <p:sp>
        <p:nvSpPr>
          <p:cNvPr id="105" name="Google Shape;105;p21"/>
          <p:cNvSpPr txBox="1">
            <a:spLocks noGrp="1"/>
          </p:cNvSpPr>
          <p:nvPr>
            <p:ph type="subTitle" idx="1"/>
          </p:nvPr>
        </p:nvSpPr>
        <p:spPr>
          <a:xfrm>
            <a:off x="1143000" y="3434135"/>
            <a:ext cx="6858000" cy="1241700"/>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800"/>
              </a:spcBef>
              <a:spcAft>
                <a:spcPts val="0"/>
              </a:spcAft>
              <a:buClr>
                <a:srgbClr val="F47524"/>
              </a:buClr>
              <a:buSzPts val="1800"/>
              <a:buFont typeface="Arial"/>
              <a:buNone/>
              <a:defRPr sz="1800" b="0" i="0" u="none" strike="noStrike" cap="none">
                <a:solidFill>
                  <a:srgbClr val="F47524"/>
                </a:solidFill>
                <a:latin typeface="Montserrat"/>
                <a:ea typeface="Montserrat"/>
                <a:cs typeface="Montserrat"/>
                <a:sym typeface="Montserrat"/>
              </a:defRPr>
            </a:lvl1pPr>
            <a:lvl2pPr marL="342900" marR="0" lvl="1" indent="0" algn="ctr" rtl="0">
              <a:lnSpc>
                <a:spcPct val="90000"/>
              </a:lnSpc>
              <a:spcBef>
                <a:spcPts val="1600"/>
              </a:spcBef>
              <a:spcAft>
                <a:spcPts val="0"/>
              </a:spcAft>
              <a:buClr>
                <a:srgbClr val="902680"/>
              </a:buClr>
              <a:buSzPts val="1400"/>
              <a:buFont typeface="Arial"/>
              <a:buNone/>
              <a:defRPr sz="1500" b="0" i="0" u="none" strike="noStrike" cap="none">
                <a:solidFill>
                  <a:srgbClr val="902680"/>
                </a:solidFill>
                <a:latin typeface="Montserrat"/>
                <a:ea typeface="Montserrat"/>
                <a:cs typeface="Montserrat"/>
                <a:sym typeface="Montserrat"/>
              </a:defRPr>
            </a:lvl2pPr>
            <a:lvl3pPr marL="685800" marR="0" lvl="2" indent="0" algn="ctr" rtl="0">
              <a:lnSpc>
                <a:spcPct val="90000"/>
              </a:lnSpc>
              <a:spcBef>
                <a:spcPts val="1600"/>
              </a:spcBef>
              <a:spcAft>
                <a:spcPts val="0"/>
              </a:spcAft>
              <a:buClr>
                <a:srgbClr val="902680"/>
              </a:buClr>
              <a:buSzPts val="1400"/>
              <a:buFont typeface="Arial"/>
              <a:buNone/>
              <a:defRPr sz="1400" b="0" i="0" u="none" strike="noStrike" cap="none">
                <a:solidFill>
                  <a:srgbClr val="902680"/>
                </a:solidFill>
                <a:latin typeface="Montserrat"/>
                <a:ea typeface="Montserrat"/>
                <a:cs typeface="Montserrat"/>
                <a:sym typeface="Montserrat"/>
              </a:defRPr>
            </a:lvl3pPr>
            <a:lvl4pPr marL="1028700" marR="0" lvl="3" indent="0" algn="ctr" rtl="0">
              <a:lnSpc>
                <a:spcPct val="90000"/>
              </a:lnSpc>
              <a:spcBef>
                <a:spcPts val="1600"/>
              </a:spcBef>
              <a:spcAft>
                <a:spcPts val="0"/>
              </a:spcAft>
              <a:buClr>
                <a:srgbClr val="902680"/>
              </a:buClr>
              <a:buSzPts val="1400"/>
              <a:buFont typeface="Arial"/>
              <a:buNone/>
              <a:defRPr sz="1200" b="0" i="0" u="none" strike="noStrike" cap="none">
                <a:solidFill>
                  <a:srgbClr val="902680"/>
                </a:solidFill>
                <a:latin typeface="Montserrat"/>
                <a:ea typeface="Montserrat"/>
                <a:cs typeface="Montserrat"/>
                <a:sym typeface="Montserrat"/>
              </a:defRPr>
            </a:lvl4pPr>
            <a:lvl5pPr marL="1371600" marR="0" lvl="4" indent="0" algn="ctr" rtl="0">
              <a:lnSpc>
                <a:spcPct val="90000"/>
              </a:lnSpc>
              <a:spcBef>
                <a:spcPts val="1600"/>
              </a:spcBef>
              <a:spcAft>
                <a:spcPts val="0"/>
              </a:spcAft>
              <a:buClr>
                <a:srgbClr val="902680"/>
              </a:buClr>
              <a:buSzPts val="1400"/>
              <a:buFont typeface="Arial"/>
              <a:buNone/>
              <a:defRPr sz="1200" b="0" i="0" u="none" strike="noStrike" cap="none">
                <a:solidFill>
                  <a:srgbClr val="902680"/>
                </a:solidFill>
                <a:latin typeface="Montserrat"/>
                <a:ea typeface="Montserrat"/>
                <a:cs typeface="Montserrat"/>
                <a:sym typeface="Montserrat"/>
              </a:defRPr>
            </a:lvl5pPr>
            <a:lvl6pPr marL="1714500" marR="0" lvl="5" indent="0" algn="ctr" rtl="0">
              <a:lnSpc>
                <a:spcPct val="90000"/>
              </a:lnSpc>
              <a:spcBef>
                <a:spcPts val="16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16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16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1600"/>
              </a:spcBef>
              <a:spcAft>
                <a:spcPts val="1600"/>
              </a:spcAft>
              <a:buClr>
                <a:schemeClr val="dk1"/>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06" name="Google Shape;106;p21"/>
          <p:cNvSpPr txBox="1">
            <a:spLocks noGrp="1"/>
          </p:cNvSpPr>
          <p:nvPr>
            <p:ph type="dt" idx="10"/>
          </p:nvPr>
        </p:nvSpPr>
        <p:spPr>
          <a:xfrm>
            <a:off x="129335" y="4863981"/>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07" name="Google Shape;107;p21"/>
          <p:cNvSpPr txBox="1">
            <a:spLocks noGrp="1"/>
          </p:cNvSpPr>
          <p:nvPr>
            <p:ph type="ftr" idx="11"/>
          </p:nvPr>
        </p:nvSpPr>
        <p:spPr>
          <a:xfrm>
            <a:off x="3028950" y="4863981"/>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08" name="Google Shape;108;p21"/>
          <p:cNvSpPr txBox="1">
            <a:spLocks noGrp="1"/>
          </p:cNvSpPr>
          <p:nvPr>
            <p:ph type="sldNum" idx="12"/>
          </p:nvPr>
        </p:nvSpPr>
        <p:spPr>
          <a:xfrm>
            <a:off x="6957265" y="4863981"/>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09" name="Google Shape;109;p21"/>
          <p:cNvPicPr preferRelativeResize="0"/>
          <p:nvPr/>
        </p:nvPicPr>
        <p:blipFill rotWithShape="1">
          <a:blip r:embed="rId2">
            <a:alphaModFix/>
          </a:blip>
          <a:srcRect/>
          <a:stretch/>
        </p:blipFill>
        <p:spPr>
          <a:xfrm>
            <a:off x="7010" y="263978"/>
            <a:ext cx="9137100" cy="23868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80A4771-C6EF-4B99-81F4-D30BE4E017A0}" type="datetimeFigureOut">
              <a:rPr lang="en-US" smtClean="0"/>
              <a:pPr/>
              <a:t>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0B41CA-569D-40E7-8E58-026C0338B2C8}" type="slidenum">
              <a:rPr lang="en-US" smtClean="0"/>
              <a:pPr/>
              <a:t>‹#›</a:t>
            </a:fld>
            <a:endParaRPr lang="en-US" dirty="0"/>
          </a:p>
        </p:txBody>
      </p:sp>
    </p:spTree>
    <p:extLst>
      <p:ext uri="{BB962C8B-B14F-4D97-AF65-F5344CB8AC3E}">
        <p14:creationId xmlns:p14="http://schemas.microsoft.com/office/powerpoint/2010/main" val="213550391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5978"/>
            <a:ext cx="8229600" cy="857474"/>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457200" y="1200150"/>
            <a:ext cx="8229600" cy="372577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94921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79467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2" name="Google Shape;4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_2">
    <p:bg>
      <p:bgPr>
        <a:blipFill rotWithShape="1">
          <a:blip r:embed="rId2">
            <a:alphaModFix/>
          </a:blip>
          <a:stretch>
            <a:fillRect t="-1999"/>
          </a:stretch>
        </a:blipFill>
        <a:effectLst/>
      </p:bgPr>
    </p:bg>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072B62"/>
              </a:buClr>
              <a:buSzPts val="2800"/>
              <a:buFont typeface="Questrial"/>
              <a:buNone/>
              <a:defRPr sz="4400" b="0" i="0" u="none" strike="noStrike" cap="none">
                <a:solidFill>
                  <a:srgbClr val="072B62"/>
                </a:solidFill>
                <a:latin typeface="Questrial"/>
                <a:ea typeface="Questrial"/>
                <a:cs typeface="Questrial"/>
                <a:sym typeface="Questrial"/>
              </a:defRPr>
            </a:lvl1pPr>
            <a:lvl2pPr lvl="1" indent="0">
              <a:spcBef>
                <a:spcPts val="0"/>
              </a:spcBef>
              <a:spcAft>
                <a:spcPts val="0"/>
              </a:spcAft>
              <a:buSzPts val="2800"/>
              <a:buNone/>
              <a:defRPr sz="1800"/>
            </a:lvl2pPr>
            <a:lvl3pPr lvl="2" indent="0">
              <a:spcBef>
                <a:spcPts val="0"/>
              </a:spcBef>
              <a:spcAft>
                <a:spcPts val="0"/>
              </a:spcAft>
              <a:buSzPts val="2800"/>
              <a:buNone/>
              <a:defRPr sz="1800"/>
            </a:lvl3pPr>
            <a:lvl4pPr lvl="3" indent="0">
              <a:spcBef>
                <a:spcPts val="0"/>
              </a:spcBef>
              <a:spcAft>
                <a:spcPts val="0"/>
              </a:spcAft>
              <a:buSzPts val="2800"/>
              <a:buNone/>
              <a:defRPr sz="1800"/>
            </a:lvl4pPr>
            <a:lvl5pPr lvl="4" indent="0">
              <a:spcBef>
                <a:spcPts val="0"/>
              </a:spcBef>
              <a:spcAft>
                <a:spcPts val="0"/>
              </a:spcAft>
              <a:buSzPts val="2800"/>
              <a:buNone/>
              <a:defRPr sz="1800"/>
            </a:lvl5pPr>
            <a:lvl6pPr lvl="5" indent="0">
              <a:spcBef>
                <a:spcPts val="0"/>
              </a:spcBef>
              <a:spcAft>
                <a:spcPts val="0"/>
              </a:spcAft>
              <a:buSzPts val="2800"/>
              <a:buNone/>
              <a:defRPr sz="1800"/>
            </a:lvl6pPr>
            <a:lvl7pPr lvl="6" indent="0">
              <a:spcBef>
                <a:spcPts val="0"/>
              </a:spcBef>
              <a:spcAft>
                <a:spcPts val="0"/>
              </a:spcAft>
              <a:buSzPts val="2800"/>
              <a:buNone/>
              <a:defRPr sz="1800"/>
            </a:lvl7pPr>
            <a:lvl8pPr lvl="7" indent="0">
              <a:spcBef>
                <a:spcPts val="0"/>
              </a:spcBef>
              <a:spcAft>
                <a:spcPts val="0"/>
              </a:spcAft>
              <a:buSzPts val="2800"/>
              <a:buNone/>
              <a:defRPr sz="1800"/>
            </a:lvl8pPr>
            <a:lvl9pPr lvl="8" indent="0">
              <a:spcBef>
                <a:spcPts val="0"/>
              </a:spcBef>
              <a:spcAft>
                <a:spcPts val="0"/>
              </a:spcAft>
              <a:buSzPts val="2800"/>
              <a:buNone/>
              <a:defRPr sz="1800"/>
            </a:lvl9pPr>
          </a:lstStyle>
          <a:p>
            <a:endParaRPr/>
          </a:p>
        </p:txBody>
      </p:sp>
      <p:sp>
        <p:nvSpPr>
          <p:cNvPr id="58" name="Google Shape;58;p13"/>
          <p:cNvSpPr txBox="1">
            <a:spLocks noGrp="1"/>
          </p:cNvSpPr>
          <p:nvPr>
            <p:ph type="subTitle" idx="1"/>
          </p:nvPr>
        </p:nvSpPr>
        <p:spPr>
          <a:xfrm>
            <a:off x="1371600" y="2700338"/>
            <a:ext cx="6400800" cy="15288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7F7F7F"/>
              </a:buClr>
              <a:buSzPts val="1800"/>
              <a:buFont typeface="Arial"/>
              <a:buNone/>
              <a:defRPr sz="3200" b="0" i="0" u="none" strike="noStrike" cap="none">
                <a:solidFill>
                  <a:srgbClr val="7F7F7F"/>
                </a:solidFill>
                <a:latin typeface="Questrial"/>
                <a:ea typeface="Questrial"/>
                <a:cs typeface="Questrial"/>
                <a:sym typeface="Questrial"/>
              </a:defRPr>
            </a:lvl1pPr>
            <a:lvl2pPr marL="457200" marR="0" lvl="1" indent="0" algn="ctr" rtl="0">
              <a:spcBef>
                <a:spcPts val="1600"/>
              </a:spcBef>
              <a:spcAft>
                <a:spcPts val="0"/>
              </a:spcAft>
              <a:buClr>
                <a:srgbClr val="888888"/>
              </a:buClr>
              <a:buSzPts val="1400"/>
              <a:buFont typeface="Arial"/>
              <a:buNone/>
              <a:defRPr sz="2800" b="0" i="0" u="none" strike="noStrike" cap="none">
                <a:solidFill>
                  <a:srgbClr val="888888"/>
                </a:solidFill>
                <a:latin typeface="Questrial"/>
                <a:ea typeface="Questrial"/>
                <a:cs typeface="Questrial"/>
                <a:sym typeface="Questrial"/>
              </a:defRPr>
            </a:lvl2pPr>
            <a:lvl3pPr marL="914400" marR="0" lvl="2" indent="0" algn="ctr" rtl="0">
              <a:spcBef>
                <a:spcPts val="1600"/>
              </a:spcBef>
              <a:spcAft>
                <a:spcPts val="0"/>
              </a:spcAft>
              <a:buClr>
                <a:srgbClr val="888888"/>
              </a:buClr>
              <a:buSzPts val="1400"/>
              <a:buFont typeface="Arial"/>
              <a:buNone/>
              <a:defRPr sz="2400" b="0" i="0" u="none" strike="noStrike" cap="none">
                <a:solidFill>
                  <a:srgbClr val="888888"/>
                </a:solidFill>
                <a:latin typeface="Questrial"/>
                <a:ea typeface="Questrial"/>
                <a:cs typeface="Questrial"/>
                <a:sym typeface="Questrial"/>
              </a:defRPr>
            </a:lvl3pPr>
            <a:lvl4pPr marL="1371600" marR="0" lvl="3" indent="0" algn="ctr" rtl="0">
              <a:spcBef>
                <a:spcPts val="1600"/>
              </a:spcBef>
              <a:spcAft>
                <a:spcPts val="0"/>
              </a:spcAft>
              <a:buClr>
                <a:srgbClr val="888888"/>
              </a:buClr>
              <a:buSzPts val="1400"/>
              <a:buFont typeface="Arial"/>
              <a:buNone/>
              <a:defRPr sz="2000" b="0" i="0" u="none" strike="noStrike" cap="none">
                <a:solidFill>
                  <a:srgbClr val="888888"/>
                </a:solidFill>
                <a:latin typeface="Questrial"/>
                <a:ea typeface="Questrial"/>
                <a:cs typeface="Questrial"/>
                <a:sym typeface="Questrial"/>
              </a:defRPr>
            </a:lvl4pPr>
            <a:lvl5pPr marL="1828800" marR="0" lvl="4" indent="0" algn="ctr" rtl="0">
              <a:spcBef>
                <a:spcPts val="1600"/>
              </a:spcBef>
              <a:spcAft>
                <a:spcPts val="0"/>
              </a:spcAft>
              <a:buClr>
                <a:srgbClr val="888888"/>
              </a:buClr>
              <a:buSzPts val="1400"/>
              <a:buFont typeface="Arial"/>
              <a:buNone/>
              <a:defRPr sz="2000" b="0" i="0" u="none" strike="noStrike" cap="none">
                <a:solidFill>
                  <a:srgbClr val="888888"/>
                </a:solidFill>
                <a:latin typeface="Questrial"/>
                <a:ea typeface="Questrial"/>
                <a:cs typeface="Questrial"/>
                <a:sym typeface="Questrial"/>
              </a:defRPr>
            </a:lvl5pPr>
            <a:lvl6pPr marL="2286000" marR="0" lvl="5" indent="0" algn="ctr" rtl="0">
              <a:spcBef>
                <a:spcPts val="1600"/>
              </a:spcBef>
              <a:spcAft>
                <a:spcPts val="0"/>
              </a:spcAft>
              <a:buClr>
                <a:srgbClr val="888888"/>
              </a:buClr>
              <a:buSzPts val="1400"/>
              <a:buFont typeface="Arial"/>
              <a:buNone/>
              <a:defRPr sz="2000" b="0" i="0" u="none" strike="noStrike" cap="none">
                <a:solidFill>
                  <a:srgbClr val="888888"/>
                </a:solidFill>
                <a:latin typeface="Questrial"/>
                <a:ea typeface="Questrial"/>
                <a:cs typeface="Questrial"/>
                <a:sym typeface="Questrial"/>
              </a:defRPr>
            </a:lvl6pPr>
            <a:lvl7pPr marL="2743200" marR="0" lvl="6" indent="0" algn="ctr" rtl="0">
              <a:spcBef>
                <a:spcPts val="1600"/>
              </a:spcBef>
              <a:spcAft>
                <a:spcPts val="0"/>
              </a:spcAft>
              <a:buClr>
                <a:srgbClr val="888888"/>
              </a:buClr>
              <a:buSzPts val="1400"/>
              <a:buFont typeface="Arial"/>
              <a:buNone/>
              <a:defRPr sz="2000" b="0" i="0" u="none" strike="noStrike" cap="none">
                <a:solidFill>
                  <a:srgbClr val="888888"/>
                </a:solidFill>
                <a:latin typeface="Questrial"/>
                <a:ea typeface="Questrial"/>
                <a:cs typeface="Questrial"/>
                <a:sym typeface="Questrial"/>
              </a:defRPr>
            </a:lvl7pPr>
            <a:lvl8pPr marL="3200400" marR="0" lvl="7" indent="0" algn="ctr" rtl="0">
              <a:spcBef>
                <a:spcPts val="1600"/>
              </a:spcBef>
              <a:spcAft>
                <a:spcPts val="0"/>
              </a:spcAft>
              <a:buClr>
                <a:srgbClr val="888888"/>
              </a:buClr>
              <a:buSzPts val="1400"/>
              <a:buFont typeface="Arial"/>
              <a:buNone/>
              <a:defRPr sz="2000" b="0" i="0" u="none" strike="noStrike" cap="none">
                <a:solidFill>
                  <a:srgbClr val="888888"/>
                </a:solidFill>
                <a:latin typeface="Questrial"/>
                <a:ea typeface="Questrial"/>
                <a:cs typeface="Questrial"/>
                <a:sym typeface="Questrial"/>
              </a:defRPr>
            </a:lvl8pPr>
            <a:lvl9pPr marL="3657600" marR="0" lvl="8" indent="0" algn="ctr" rtl="0">
              <a:spcBef>
                <a:spcPts val="1600"/>
              </a:spcBef>
              <a:spcAft>
                <a:spcPts val="1600"/>
              </a:spcAft>
              <a:buClr>
                <a:srgbClr val="888888"/>
              </a:buClr>
              <a:buSzPts val="1400"/>
              <a:buFont typeface="Arial"/>
              <a:buNone/>
              <a:defRPr sz="2000" b="0" i="0" u="none" strike="noStrike" cap="none">
                <a:solidFill>
                  <a:srgbClr val="888888"/>
                </a:solidFill>
                <a:latin typeface="Questrial"/>
                <a:ea typeface="Questrial"/>
                <a:cs typeface="Questrial"/>
                <a:sym typeface="Questrial"/>
              </a:defRPr>
            </a:lvl9pPr>
          </a:lstStyle>
          <a:p>
            <a:endParaRPr/>
          </a:p>
        </p:txBody>
      </p:sp>
      <p:sp>
        <p:nvSpPr>
          <p:cNvPr id="59" name="Google Shape;59;p13"/>
          <p:cNvSpPr txBox="1">
            <a:spLocks noGrp="1"/>
          </p:cNvSpPr>
          <p:nvPr>
            <p:ph type="dt" idx="10"/>
          </p:nvPr>
        </p:nvSpPr>
        <p:spPr>
          <a:xfrm>
            <a:off x="457200" y="4767263"/>
            <a:ext cx="884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D9D9D9"/>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0" name="Google Shape;60;p13"/>
          <p:cNvSpPr txBox="1">
            <a:spLocks noGrp="1"/>
          </p:cNvSpPr>
          <p:nvPr>
            <p:ph type="ftr" idx="11"/>
          </p:nvPr>
        </p:nvSpPr>
        <p:spPr>
          <a:xfrm>
            <a:off x="1341690" y="4767263"/>
            <a:ext cx="48114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D9D9D9"/>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1" name="Google Shape;61;p13"/>
          <p:cNvSpPr txBox="1">
            <a:spLocks noGrp="1"/>
          </p:cNvSpPr>
          <p:nvPr>
            <p:ph type="sldNum" idx="12"/>
          </p:nvPr>
        </p:nvSpPr>
        <p:spPr>
          <a:xfrm>
            <a:off x="0" y="4767263"/>
            <a:ext cx="2736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D8D8D8"/>
                </a:solidFill>
                <a:latin typeface="Questrial"/>
                <a:ea typeface="Questrial"/>
                <a:cs typeface="Questrial"/>
                <a:sym typeface="Questrial"/>
              </a:defRPr>
            </a:lvl1pPr>
            <a:lvl2pPr marL="0" marR="0" lvl="1" indent="0" algn="ctr" rtl="0">
              <a:spcBef>
                <a:spcPts val="0"/>
              </a:spcBef>
              <a:buNone/>
              <a:defRPr sz="1200" b="0" i="0" u="none" strike="noStrike" cap="none">
                <a:solidFill>
                  <a:srgbClr val="D8D8D8"/>
                </a:solidFill>
                <a:latin typeface="Questrial"/>
                <a:ea typeface="Questrial"/>
                <a:cs typeface="Questrial"/>
                <a:sym typeface="Questrial"/>
              </a:defRPr>
            </a:lvl2pPr>
            <a:lvl3pPr marL="0" marR="0" lvl="2" indent="0" algn="ctr" rtl="0">
              <a:spcBef>
                <a:spcPts val="0"/>
              </a:spcBef>
              <a:buNone/>
              <a:defRPr sz="1200" b="0" i="0" u="none" strike="noStrike" cap="none">
                <a:solidFill>
                  <a:srgbClr val="D8D8D8"/>
                </a:solidFill>
                <a:latin typeface="Questrial"/>
                <a:ea typeface="Questrial"/>
                <a:cs typeface="Questrial"/>
                <a:sym typeface="Questrial"/>
              </a:defRPr>
            </a:lvl3pPr>
            <a:lvl4pPr marL="0" marR="0" lvl="3" indent="0" algn="ctr" rtl="0">
              <a:spcBef>
                <a:spcPts val="0"/>
              </a:spcBef>
              <a:buNone/>
              <a:defRPr sz="1200" b="0" i="0" u="none" strike="noStrike" cap="none">
                <a:solidFill>
                  <a:srgbClr val="D8D8D8"/>
                </a:solidFill>
                <a:latin typeface="Questrial"/>
                <a:ea typeface="Questrial"/>
                <a:cs typeface="Questrial"/>
                <a:sym typeface="Questrial"/>
              </a:defRPr>
            </a:lvl4pPr>
            <a:lvl5pPr marL="0" marR="0" lvl="4" indent="0" algn="ctr" rtl="0">
              <a:spcBef>
                <a:spcPts val="0"/>
              </a:spcBef>
              <a:buNone/>
              <a:defRPr sz="1200" b="0" i="0" u="none" strike="noStrike" cap="none">
                <a:solidFill>
                  <a:srgbClr val="D8D8D8"/>
                </a:solidFill>
                <a:latin typeface="Questrial"/>
                <a:ea typeface="Questrial"/>
                <a:cs typeface="Questrial"/>
                <a:sym typeface="Questrial"/>
              </a:defRPr>
            </a:lvl5pPr>
            <a:lvl6pPr marL="0" marR="0" lvl="5" indent="0" algn="ctr" rtl="0">
              <a:spcBef>
                <a:spcPts val="0"/>
              </a:spcBef>
              <a:buNone/>
              <a:defRPr sz="1200" b="0" i="0" u="none" strike="noStrike" cap="none">
                <a:solidFill>
                  <a:srgbClr val="D8D8D8"/>
                </a:solidFill>
                <a:latin typeface="Questrial"/>
                <a:ea typeface="Questrial"/>
                <a:cs typeface="Questrial"/>
                <a:sym typeface="Questrial"/>
              </a:defRPr>
            </a:lvl6pPr>
            <a:lvl7pPr marL="0" marR="0" lvl="6" indent="0" algn="ctr" rtl="0">
              <a:spcBef>
                <a:spcPts val="0"/>
              </a:spcBef>
              <a:buNone/>
              <a:defRPr sz="1200" b="0" i="0" u="none" strike="noStrike" cap="none">
                <a:solidFill>
                  <a:srgbClr val="D8D8D8"/>
                </a:solidFill>
                <a:latin typeface="Questrial"/>
                <a:ea typeface="Questrial"/>
                <a:cs typeface="Questrial"/>
                <a:sym typeface="Questrial"/>
              </a:defRPr>
            </a:lvl7pPr>
            <a:lvl8pPr marL="0" marR="0" lvl="7" indent="0" algn="ctr" rtl="0">
              <a:spcBef>
                <a:spcPts val="0"/>
              </a:spcBef>
              <a:buNone/>
              <a:defRPr sz="1200" b="0" i="0" u="none" strike="noStrike" cap="none">
                <a:solidFill>
                  <a:srgbClr val="D8D8D8"/>
                </a:solidFill>
                <a:latin typeface="Questrial"/>
                <a:ea typeface="Questrial"/>
                <a:cs typeface="Questrial"/>
                <a:sym typeface="Questrial"/>
              </a:defRPr>
            </a:lvl8pPr>
            <a:lvl9pPr marL="0" marR="0" lvl="8" indent="0" algn="ctr" rtl="0">
              <a:spcBef>
                <a:spcPts val="0"/>
              </a:spcBef>
              <a:buNone/>
              <a:defRPr sz="1200" b="0" i="0" u="none" strike="noStrike" cap="none">
                <a:solidFill>
                  <a:srgbClr val="D8D8D8"/>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t>‹#›</a:t>
            </a:fld>
            <a:endParaRPr/>
          </a:p>
        </p:txBody>
      </p:sp>
      <p:cxnSp>
        <p:nvCxnSpPr>
          <p:cNvPr id="62" name="Google Shape;62;p13"/>
          <p:cNvCxnSpPr/>
          <p:nvPr/>
        </p:nvCxnSpPr>
        <p:spPr>
          <a:xfrm>
            <a:off x="1535546" y="2463512"/>
            <a:ext cx="6072900" cy="0"/>
          </a:xfrm>
          <a:prstGeom prst="straightConnector1">
            <a:avLst/>
          </a:prstGeom>
          <a:noFill/>
          <a:ln w="25400" cap="flat" cmpd="sng">
            <a:solidFill>
              <a:srgbClr val="E7B617"/>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072B62"/>
              </a:buClr>
              <a:buSzPts val="2800"/>
              <a:buFont typeface="Questrial"/>
              <a:buNone/>
              <a:defRPr sz="4400" b="0" i="0" u="none" strike="noStrike" cap="none">
                <a:solidFill>
                  <a:srgbClr val="072B62"/>
                </a:solidFill>
                <a:latin typeface="Questrial"/>
                <a:ea typeface="Questrial"/>
                <a:cs typeface="Questrial"/>
                <a:sym typeface="Questrial"/>
              </a:defRPr>
            </a:lvl1pPr>
            <a:lvl2pPr lvl="1" indent="0">
              <a:spcBef>
                <a:spcPts val="0"/>
              </a:spcBef>
              <a:spcAft>
                <a:spcPts val="0"/>
              </a:spcAft>
              <a:buSzPts val="2800"/>
              <a:buNone/>
              <a:defRPr sz="1800"/>
            </a:lvl2pPr>
            <a:lvl3pPr lvl="2" indent="0">
              <a:spcBef>
                <a:spcPts val="0"/>
              </a:spcBef>
              <a:spcAft>
                <a:spcPts val="0"/>
              </a:spcAft>
              <a:buSzPts val="2800"/>
              <a:buNone/>
              <a:defRPr sz="1800"/>
            </a:lvl3pPr>
            <a:lvl4pPr lvl="3" indent="0">
              <a:spcBef>
                <a:spcPts val="0"/>
              </a:spcBef>
              <a:spcAft>
                <a:spcPts val="0"/>
              </a:spcAft>
              <a:buSzPts val="2800"/>
              <a:buNone/>
              <a:defRPr sz="1800"/>
            </a:lvl4pPr>
            <a:lvl5pPr lvl="4" indent="0">
              <a:spcBef>
                <a:spcPts val="0"/>
              </a:spcBef>
              <a:spcAft>
                <a:spcPts val="0"/>
              </a:spcAft>
              <a:buSzPts val="2800"/>
              <a:buNone/>
              <a:defRPr sz="1800"/>
            </a:lvl5pPr>
            <a:lvl6pPr lvl="5" indent="0">
              <a:spcBef>
                <a:spcPts val="0"/>
              </a:spcBef>
              <a:spcAft>
                <a:spcPts val="0"/>
              </a:spcAft>
              <a:buSzPts val="2800"/>
              <a:buNone/>
              <a:defRPr sz="1800"/>
            </a:lvl6pPr>
            <a:lvl7pPr lvl="6" indent="0">
              <a:spcBef>
                <a:spcPts val="0"/>
              </a:spcBef>
              <a:spcAft>
                <a:spcPts val="0"/>
              </a:spcAft>
              <a:buSzPts val="2800"/>
              <a:buNone/>
              <a:defRPr sz="1800"/>
            </a:lvl7pPr>
            <a:lvl8pPr lvl="7" indent="0">
              <a:spcBef>
                <a:spcPts val="0"/>
              </a:spcBef>
              <a:spcAft>
                <a:spcPts val="0"/>
              </a:spcAft>
              <a:buSzPts val="2800"/>
              <a:buNone/>
              <a:defRPr sz="1800"/>
            </a:lvl8pPr>
            <a:lvl9pPr lvl="8" indent="0">
              <a:spcBef>
                <a:spcPts val="0"/>
              </a:spcBef>
              <a:spcAft>
                <a:spcPts val="0"/>
              </a:spcAft>
              <a:buSzPts val="2800"/>
              <a:buNone/>
              <a:defRPr sz="1800"/>
            </a:lvl9pPr>
          </a:lstStyle>
          <a:p>
            <a:endParaRPr/>
          </a:p>
        </p:txBody>
      </p:sp>
      <p:sp>
        <p:nvSpPr>
          <p:cNvPr id="65" name="Google Shape;65;p1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072B62"/>
              </a:buClr>
              <a:buSzPts val="3200"/>
              <a:buFont typeface="Arial"/>
              <a:buChar char="•"/>
              <a:defRPr sz="3200" b="0" i="0" u="none" strike="noStrike" cap="none">
                <a:solidFill>
                  <a:srgbClr val="072B62"/>
                </a:solidFill>
                <a:latin typeface="Questrial"/>
                <a:ea typeface="Questrial"/>
                <a:cs typeface="Questrial"/>
                <a:sym typeface="Questrial"/>
              </a:defRPr>
            </a:lvl1pPr>
            <a:lvl2pPr marL="914400" marR="0" lvl="1" indent="-406400" algn="l" rtl="0">
              <a:spcBef>
                <a:spcPts val="1600"/>
              </a:spcBef>
              <a:spcAft>
                <a:spcPts val="0"/>
              </a:spcAft>
              <a:buClr>
                <a:srgbClr val="072B62"/>
              </a:buClr>
              <a:buSzPts val="2800"/>
              <a:buFont typeface="Arial"/>
              <a:buChar char="–"/>
              <a:defRPr sz="2800" b="0" i="0" u="none" strike="noStrike" cap="none">
                <a:solidFill>
                  <a:srgbClr val="072B62"/>
                </a:solidFill>
                <a:latin typeface="Questrial"/>
                <a:ea typeface="Questrial"/>
                <a:cs typeface="Questrial"/>
                <a:sym typeface="Questrial"/>
              </a:defRPr>
            </a:lvl2pPr>
            <a:lvl3pPr marL="1371600" marR="0" lvl="2" indent="-381000" algn="l" rtl="0">
              <a:spcBef>
                <a:spcPts val="1600"/>
              </a:spcBef>
              <a:spcAft>
                <a:spcPts val="0"/>
              </a:spcAft>
              <a:buClr>
                <a:srgbClr val="072B62"/>
              </a:buClr>
              <a:buSzPts val="2400"/>
              <a:buFont typeface="Arial"/>
              <a:buChar char="•"/>
              <a:defRPr sz="2400" b="0" i="0" u="none" strike="noStrike" cap="none">
                <a:solidFill>
                  <a:srgbClr val="072B62"/>
                </a:solidFill>
                <a:latin typeface="Questrial"/>
                <a:ea typeface="Questrial"/>
                <a:cs typeface="Questrial"/>
                <a:sym typeface="Questrial"/>
              </a:defRPr>
            </a:lvl3pPr>
            <a:lvl4pPr marL="1828800" marR="0" lvl="3" indent="-355600" algn="l" rtl="0">
              <a:spcBef>
                <a:spcPts val="1600"/>
              </a:spcBef>
              <a:spcAft>
                <a:spcPts val="0"/>
              </a:spcAft>
              <a:buClr>
                <a:srgbClr val="072B62"/>
              </a:buClr>
              <a:buSzPts val="2000"/>
              <a:buFont typeface="Arial"/>
              <a:buChar char="–"/>
              <a:defRPr sz="2000" b="0" i="0" u="none" strike="noStrike" cap="none">
                <a:solidFill>
                  <a:srgbClr val="072B62"/>
                </a:solidFill>
                <a:latin typeface="Questrial"/>
                <a:ea typeface="Questrial"/>
                <a:cs typeface="Questrial"/>
                <a:sym typeface="Questrial"/>
              </a:defRPr>
            </a:lvl4pPr>
            <a:lvl5pPr marL="2286000" marR="0" lvl="4" indent="-355600" algn="l" rtl="0">
              <a:spcBef>
                <a:spcPts val="1600"/>
              </a:spcBef>
              <a:spcAft>
                <a:spcPts val="0"/>
              </a:spcAft>
              <a:buClr>
                <a:srgbClr val="072B62"/>
              </a:buClr>
              <a:buSzPts val="2000"/>
              <a:buFont typeface="Arial"/>
              <a:buChar char="»"/>
              <a:defRPr sz="2000" b="0" i="0" u="none" strike="noStrike" cap="none">
                <a:solidFill>
                  <a:srgbClr val="072B62"/>
                </a:solidFill>
                <a:latin typeface="Questrial"/>
                <a:ea typeface="Questrial"/>
                <a:cs typeface="Questrial"/>
                <a:sym typeface="Quest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66" name="Google Shape;66;p14"/>
          <p:cNvSpPr txBox="1">
            <a:spLocks noGrp="1"/>
          </p:cNvSpPr>
          <p:nvPr>
            <p:ph type="dt" idx="10"/>
          </p:nvPr>
        </p:nvSpPr>
        <p:spPr>
          <a:xfrm>
            <a:off x="457200" y="4767263"/>
            <a:ext cx="884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D9D9D9"/>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7" name="Google Shape;67;p14"/>
          <p:cNvSpPr txBox="1">
            <a:spLocks noGrp="1"/>
          </p:cNvSpPr>
          <p:nvPr>
            <p:ph type="ftr" idx="11"/>
          </p:nvPr>
        </p:nvSpPr>
        <p:spPr>
          <a:xfrm>
            <a:off x="1341690" y="4767263"/>
            <a:ext cx="48114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D9D9D9"/>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8" name="Google Shape;68;p14"/>
          <p:cNvSpPr txBox="1">
            <a:spLocks noGrp="1"/>
          </p:cNvSpPr>
          <p:nvPr>
            <p:ph type="sldNum" idx="12"/>
          </p:nvPr>
        </p:nvSpPr>
        <p:spPr>
          <a:xfrm>
            <a:off x="0" y="4767263"/>
            <a:ext cx="2736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D8D8D8"/>
                </a:solidFill>
                <a:latin typeface="Questrial"/>
                <a:ea typeface="Questrial"/>
                <a:cs typeface="Questrial"/>
                <a:sym typeface="Questrial"/>
              </a:defRPr>
            </a:lvl1pPr>
            <a:lvl2pPr marL="0" marR="0" lvl="1" indent="0" algn="ctr" rtl="0">
              <a:spcBef>
                <a:spcPts val="0"/>
              </a:spcBef>
              <a:buNone/>
              <a:defRPr sz="1200" b="0" i="0" u="none" strike="noStrike" cap="none">
                <a:solidFill>
                  <a:srgbClr val="D8D8D8"/>
                </a:solidFill>
                <a:latin typeface="Questrial"/>
                <a:ea typeface="Questrial"/>
                <a:cs typeface="Questrial"/>
                <a:sym typeface="Questrial"/>
              </a:defRPr>
            </a:lvl2pPr>
            <a:lvl3pPr marL="0" marR="0" lvl="2" indent="0" algn="ctr" rtl="0">
              <a:spcBef>
                <a:spcPts val="0"/>
              </a:spcBef>
              <a:buNone/>
              <a:defRPr sz="1200" b="0" i="0" u="none" strike="noStrike" cap="none">
                <a:solidFill>
                  <a:srgbClr val="D8D8D8"/>
                </a:solidFill>
                <a:latin typeface="Questrial"/>
                <a:ea typeface="Questrial"/>
                <a:cs typeface="Questrial"/>
                <a:sym typeface="Questrial"/>
              </a:defRPr>
            </a:lvl3pPr>
            <a:lvl4pPr marL="0" marR="0" lvl="3" indent="0" algn="ctr" rtl="0">
              <a:spcBef>
                <a:spcPts val="0"/>
              </a:spcBef>
              <a:buNone/>
              <a:defRPr sz="1200" b="0" i="0" u="none" strike="noStrike" cap="none">
                <a:solidFill>
                  <a:srgbClr val="D8D8D8"/>
                </a:solidFill>
                <a:latin typeface="Questrial"/>
                <a:ea typeface="Questrial"/>
                <a:cs typeface="Questrial"/>
                <a:sym typeface="Questrial"/>
              </a:defRPr>
            </a:lvl4pPr>
            <a:lvl5pPr marL="0" marR="0" lvl="4" indent="0" algn="ctr" rtl="0">
              <a:spcBef>
                <a:spcPts val="0"/>
              </a:spcBef>
              <a:buNone/>
              <a:defRPr sz="1200" b="0" i="0" u="none" strike="noStrike" cap="none">
                <a:solidFill>
                  <a:srgbClr val="D8D8D8"/>
                </a:solidFill>
                <a:latin typeface="Questrial"/>
                <a:ea typeface="Questrial"/>
                <a:cs typeface="Questrial"/>
                <a:sym typeface="Questrial"/>
              </a:defRPr>
            </a:lvl5pPr>
            <a:lvl6pPr marL="0" marR="0" lvl="5" indent="0" algn="ctr" rtl="0">
              <a:spcBef>
                <a:spcPts val="0"/>
              </a:spcBef>
              <a:buNone/>
              <a:defRPr sz="1200" b="0" i="0" u="none" strike="noStrike" cap="none">
                <a:solidFill>
                  <a:srgbClr val="D8D8D8"/>
                </a:solidFill>
                <a:latin typeface="Questrial"/>
                <a:ea typeface="Questrial"/>
                <a:cs typeface="Questrial"/>
                <a:sym typeface="Questrial"/>
              </a:defRPr>
            </a:lvl6pPr>
            <a:lvl7pPr marL="0" marR="0" lvl="6" indent="0" algn="ctr" rtl="0">
              <a:spcBef>
                <a:spcPts val="0"/>
              </a:spcBef>
              <a:buNone/>
              <a:defRPr sz="1200" b="0" i="0" u="none" strike="noStrike" cap="none">
                <a:solidFill>
                  <a:srgbClr val="D8D8D8"/>
                </a:solidFill>
                <a:latin typeface="Questrial"/>
                <a:ea typeface="Questrial"/>
                <a:cs typeface="Questrial"/>
                <a:sym typeface="Questrial"/>
              </a:defRPr>
            </a:lvl7pPr>
            <a:lvl8pPr marL="0" marR="0" lvl="7" indent="0" algn="ctr" rtl="0">
              <a:spcBef>
                <a:spcPts val="0"/>
              </a:spcBef>
              <a:buNone/>
              <a:defRPr sz="1200" b="0" i="0" u="none" strike="noStrike" cap="none">
                <a:solidFill>
                  <a:srgbClr val="D8D8D8"/>
                </a:solidFill>
                <a:latin typeface="Questrial"/>
                <a:ea typeface="Questrial"/>
                <a:cs typeface="Questrial"/>
                <a:sym typeface="Questrial"/>
              </a:defRPr>
            </a:lvl8pPr>
            <a:lvl9pPr marL="0" marR="0" lvl="8" indent="0" algn="ctr" rtl="0">
              <a:spcBef>
                <a:spcPts val="0"/>
              </a:spcBef>
              <a:buNone/>
              <a:defRPr sz="1200" b="0" i="0" u="none" strike="noStrike" cap="none">
                <a:solidFill>
                  <a:srgbClr val="D8D8D8"/>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t>‹#›</a:t>
            </a:fld>
            <a:endParaRPr/>
          </a:p>
        </p:txBody>
      </p:sp>
      <p:cxnSp>
        <p:nvCxnSpPr>
          <p:cNvPr id="69" name="Google Shape;69;p14"/>
          <p:cNvCxnSpPr/>
          <p:nvPr/>
        </p:nvCxnSpPr>
        <p:spPr>
          <a:xfrm>
            <a:off x="1535546" y="952500"/>
            <a:ext cx="6072900" cy="0"/>
          </a:xfrm>
          <a:prstGeom prst="straightConnector1">
            <a:avLst/>
          </a:prstGeom>
          <a:noFill/>
          <a:ln w="25400" cap="flat" cmpd="sng">
            <a:solidFill>
              <a:srgbClr val="E7B617"/>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576750" y="2568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73" name="Google Shape;73;p15"/>
          <p:cNvCxnSpPr/>
          <p:nvPr/>
        </p:nvCxnSpPr>
        <p:spPr>
          <a:xfrm>
            <a:off x="386525" y="397494"/>
            <a:ext cx="0" cy="944400"/>
          </a:xfrm>
          <a:prstGeom prst="straightConnector1">
            <a:avLst/>
          </a:prstGeom>
          <a:noFill/>
          <a:ln w="38100" cap="flat" cmpd="sng">
            <a:solidFill>
              <a:srgbClr val="0EA0DB"/>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1">
  <p:cSld name="TITLE_3">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4400"/>
              <a:buFont typeface="Questrial"/>
              <a:buNone/>
              <a:defRPr sz="4400" b="0" i="0" u="none" strike="noStrike" cap="none">
                <a:solidFill>
                  <a:schemeClr val="lt1"/>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76" name="Google Shape;76;p16"/>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A5A5A5"/>
              </a:buClr>
              <a:buSzPts val="3200"/>
              <a:buFont typeface="Arial"/>
              <a:buNone/>
              <a:defRPr sz="3200" b="0" i="0" u="none" strike="noStrike" cap="none">
                <a:solidFill>
                  <a:srgbClr val="A5A5A5"/>
                </a:solidFill>
                <a:latin typeface="Questrial"/>
                <a:ea typeface="Questrial"/>
                <a:cs typeface="Questrial"/>
                <a:sym typeface="Questrial"/>
              </a:defRPr>
            </a:lvl1pPr>
            <a:lvl2pPr marL="457200" marR="0" lvl="1" indent="0" algn="ctr" rtl="0">
              <a:spcBef>
                <a:spcPts val="1600"/>
              </a:spcBef>
              <a:spcAft>
                <a:spcPts val="0"/>
              </a:spcAft>
              <a:buClr>
                <a:srgbClr val="888888"/>
              </a:buClr>
              <a:buSzPts val="2800"/>
              <a:buFont typeface="Arial"/>
              <a:buNone/>
              <a:defRPr sz="2800" b="0" i="0" u="none" strike="noStrike" cap="none">
                <a:solidFill>
                  <a:srgbClr val="888888"/>
                </a:solidFill>
                <a:latin typeface="Questrial"/>
                <a:ea typeface="Questrial"/>
                <a:cs typeface="Questrial"/>
                <a:sym typeface="Questrial"/>
              </a:defRPr>
            </a:lvl2pPr>
            <a:lvl3pPr marL="914400" marR="0" lvl="2" indent="0" algn="ctr" rtl="0">
              <a:spcBef>
                <a:spcPts val="1600"/>
              </a:spcBef>
              <a:spcAft>
                <a:spcPts val="0"/>
              </a:spcAft>
              <a:buClr>
                <a:srgbClr val="888888"/>
              </a:buClr>
              <a:buSzPts val="2400"/>
              <a:buFont typeface="Arial"/>
              <a:buNone/>
              <a:defRPr sz="2400" b="0" i="0" u="none" strike="noStrike" cap="none">
                <a:solidFill>
                  <a:srgbClr val="888888"/>
                </a:solidFill>
                <a:latin typeface="Questrial"/>
                <a:ea typeface="Questrial"/>
                <a:cs typeface="Questrial"/>
                <a:sym typeface="Questrial"/>
              </a:defRPr>
            </a:lvl3pPr>
            <a:lvl4pPr marL="1371600" marR="0" lvl="3" indent="0" algn="ctr" rtl="0">
              <a:spcBef>
                <a:spcPts val="1600"/>
              </a:spcBef>
              <a:spcAft>
                <a:spcPts val="0"/>
              </a:spcAft>
              <a:buClr>
                <a:srgbClr val="888888"/>
              </a:buClr>
              <a:buSzPts val="2000"/>
              <a:buFont typeface="Arial"/>
              <a:buNone/>
              <a:defRPr sz="2000" b="0" i="0" u="none" strike="noStrike" cap="none">
                <a:solidFill>
                  <a:srgbClr val="888888"/>
                </a:solidFill>
                <a:latin typeface="Questrial"/>
                <a:ea typeface="Questrial"/>
                <a:cs typeface="Questrial"/>
                <a:sym typeface="Questrial"/>
              </a:defRPr>
            </a:lvl4pPr>
            <a:lvl5pPr marL="1828800" marR="0" lvl="4" indent="0" algn="ctr" rtl="0">
              <a:spcBef>
                <a:spcPts val="1600"/>
              </a:spcBef>
              <a:spcAft>
                <a:spcPts val="0"/>
              </a:spcAft>
              <a:buClr>
                <a:srgbClr val="888888"/>
              </a:buClr>
              <a:buSzPts val="2000"/>
              <a:buFont typeface="Arial"/>
              <a:buNone/>
              <a:defRPr sz="2000" b="0" i="0" u="none" strike="noStrike" cap="none">
                <a:solidFill>
                  <a:srgbClr val="888888"/>
                </a:solidFill>
                <a:latin typeface="Questrial"/>
                <a:ea typeface="Questrial"/>
                <a:cs typeface="Questrial"/>
                <a:sym typeface="Questrial"/>
              </a:defRPr>
            </a:lvl5pPr>
            <a:lvl6pPr marL="2286000" marR="0" lvl="5" indent="0" algn="ctr" rtl="0">
              <a:spcBef>
                <a:spcPts val="1600"/>
              </a:spcBef>
              <a:spcAft>
                <a:spcPts val="0"/>
              </a:spcAft>
              <a:buClr>
                <a:srgbClr val="888888"/>
              </a:buClr>
              <a:buSzPts val="2000"/>
              <a:buFont typeface="Arial"/>
              <a:buNone/>
              <a:defRPr sz="2000" b="0" i="0" u="none" strike="noStrike" cap="none">
                <a:solidFill>
                  <a:srgbClr val="888888"/>
                </a:solidFill>
                <a:latin typeface="Questrial"/>
                <a:ea typeface="Questrial"/>
                <a:cs typeface="Questrial"/>
                <a:sym typeface="Questrial"/>
              </a:defRPr>
            </a:lvl6pPr>
            <a:lvl7pPr marL="2743200" marR="0" lvl="6" indent="0" algn="ctr" rtl="0">
              <a:spcBef>
                <a:spcPts val="1600"/>
              </a:spcBef>
              <a:spcAft>
                <a:spcPts val="0"/>
              </a:spcAft>
              <a:buClr>
                <a:srgbClr val="888888"/>
              </a:buClr>
              <a:buSzPts val="2000"/>
              <a:buFont typeface="Arial"/>
              <a:buNone/>
              <a:defRPr sz="2000" b="0" i="0" u="none" strike="noStrike" cap="none">
                <a:solidFill>
                  <a:srgbClr val="888888"/>
                </a:solidFill>
                <a:latin typeface="Questrial"/>
                <a:ea typeface="Questrial"/>
                <a:cs typeface="Questrial"/>
                <a:sym typeface="Questrial"/>
              </a:defRPr>
            </a:lvl7pPr>
            <a:lvl8pPr marL="3200400" marR="0" lvl="7" indent="0" algn="ctr" rtl="0">
              <a:spcBef>
                <a:spcPts val="1600"/>
              </a:spcBef>
              <a:spcAft>
                <a:spcPts val="0"/>
              </a:spcAft>
              <a:buClr>
                <a:srgbClr val="888888"/>
              </a:buClr>
              <a:buSzPts val="2000"/>
              <a:buFont typeface="Arial"/>
              <a:buNone/>
              <a:defRPr sz="2000" b="0" i="0" u="none" strike="noStrike" cap="none">
                <a:solidFill>
                  <a:srgbClr val="888888"/>
                </a:solidFill>
                <a:latin typeface="Questrial"/>
                <a:ea typeface="Questrial"/>
                <a:cs typeface="Questrial"/>
                <a:sym typeface="Questrial"/>
              </a:defRPr>
            </a:lvl8pPr>
            <a:lvl9pPr marL="3657600" marR="0" lvl="8" indent="0" algn="ctr" rtl="0">
              <a:spcBef>
                <a:spcPts val="1600"/>
              </a:spcBef>
              <a:spcAft>
                <a:spcPts val="1600"/>
              </a:spcAft>
              <a:buClr>
                <a:srgbClr val="888888"/>
              </a:buClr>
              <a:buSzPts val="2000"/>
              <a:buFont typeface="Arial"/>
              <a:buNone/>
              <a:defRPr sz="2000" b="0" i="0" u="none" strike="noStrike" cap="none">
                <a:solidFill>
                  <a:srgbClr val="888888"/>
                </a:solidFill>
                <a:latin typeface="Questrial"/>
                <a:ea typeface="Questrial"/>
                <a:cs typeface="Questrial"/>
                <a:sym typeface="Questrial"/>
              </a:defRPr>
            </a:lvl9pPr>
          </a:lstStyle>
          <a:p>
            <a:endParaRPr/>
          </a:p>
        </p:txBody>
      </p:sp>
      <p:sp>
        <p:nvSpPr>
          <p:cNvPr id="77" name="Google Shape;77;p16"/>
          <p:cNvSpPr txBox="1">
            <a:spLocks noGrp="1"/>
          </p:cNvSpPr>
          <p:nvPr>
            <p:ph type="dt" idx="10"/>
          </p:nvPr>
        </p:nvSpPr>
        <p:spPr>
          <a:xfrm>
            <a:off x="457200" y="4767263"/>
            <a:ext cx="884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D9D9D9"/>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8" name="Google Shape;78;p16"/>
          <p:cNvSpPr txBox="1">
            <a:spLocks noGrp="1"/>
          </p:cNvSpPr>
          <p:nvPr>
            <p:ph type="ftr" idx="11"/>
          </p:nvPr>
        </p:nvSpPr>
        <p:spPr>
          <a:xfrm>
            <a:off x="1341690" y="4767263"/>
            <a:ext cx="48114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D9D9D9"/>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9" name="Google Shape;79;p16"/>
          <p:cNvSpPr txBox="1">
            <a:spLocks noGrp="1"/>
          </p:cNvSpPr>
          <p:nvPr>
            <p:ph type="sldNum" idx="12"/>
          </p:nvPr>
        </p:nvSpPr>
        <p:spPr>
          <a:xfrm>
            <a:off x="0" y="4767263"/>
            <a:ext cx="2736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D8D8D8"/>
                </a:solidFill>
                <a:latin typeface="Questrial"/>
                <a:ea typeface="Questrial"/>
                <a:cs typeface="Questrial"/>
                <a:sym typeface="Questrial"/>
              </a:defRPr>
            </a:lvl1pPr>
            <a:lvl2pPr marL="0" marR="0" lvl="1" indent="0" algn="ctr" rtl="0">
              <a:spcBef>
                <a:spcPts val="0"/>
              </a:spcBef>
              <a:buNone/>
              <a:defRPr sz="1200" b="0" i="0" u="none" strike="noStrike" cap="none">
                <a:solidFill>
                  <a:srgbClr val="D8D8D8"/>
                </a:solidFill>
                <a:latin typeface="Questrial"/>
                <a:ea typeface="Questrial"/>
                <a:cs typeface="Questrial"/>
                <a:sym typeface="Questrial"/>
              </a:defRPr>
            </a:lvl2pPr>
            <a:lvl3pPr marL="0" marR="0" lvl="2" indent="0" algn="ctr" rtl="0">
              <a:spcBef>
                <a:spcPts val="0"/>
              </a:spcBef>
              <a:buNone/>
              <a:defRPr sz="1200" b="0" i="0" u="none" strike="noStrike" cap="none">
                <a:solidFill>
                  <a:srgbClr val="D8D8D8"/>
                </a:solidFill>
                <a:latin typeface="Questrial"/>
                <a:ea typeface="Questrial"/>
                <a:cs typeface="Questrial"/>
                <a:sym typeface="Questrial"/>
              </a:defRPr>
            </a:lvl3pPr>
            <a:lvl4pPr marL="0" marR="0" lvl="3" indent="0" algn="ctr" rtl="0">
              <a:spcBef>
                <a:spcPts val="0"/>
              </a:spcBef>
              <a:buNone/>
              <a:defRPr sz="1200" b="0" i="0" u="none" strike="noStrike" cap="none">
                <a:solidFill>
                  <a:srgbClr val="D8D8D8"/>
                </a:solidFill>
                <a:latin typeface="Questrial"/>
                <a:ea typeface="Questrial"/>
                <a:cs typeface="Questrial"/>
                <a:sym typeface="Questrial"/>
              </a:defRPr>
            </a:lvl4pPr>
            <a:lvl5pPr marL="0" marR="0" lvl="4" indent="0" algn="ctr" rtl="0">
              <a:spcBef>
                <a:spcPts val="0"/>
              </a:spcBef>
              <a:buNone/>
              <a:defRPr sz="1200" b="0" i="0" u="none" strike="noStrike" cap="none">
                <a:solidFill>
                  <a:srgbClr val="D8D8D8"/>
                </a:solidFill>
                <a:latin typeface="Questrial"/>
                <a:ea typeface="Questrial"/>
                <a:cs typeface="Questrial"/>
                <a:sym typeface="Questrial"/>
              </a:defRPr>
            </a:lvl5pPr>
            <a:lvl6pPr marL="0" marR="0" lvl="5" indent="0" algn="ctr" rtl="0">
              <a:spcBef>
                <a:spcPts val="0"/>
              </a:spcBef>
              <a:buNone/>
              <a:defRPr sz="1200" b="0" i="0" u="none" strike="noStrike" cap="none">
                <a:solidFill>
                  <a:srgbClr val="D8D8D8"/>
                </a:solidFill>
                <a:latin typeface="Questrial"/>
                <a:ea typeface="Questrial"/>
                <a:cs typeface="Questrial"/>
                <a:sym typeface="Questrial"/>
              </a:defRPr>
            </a:lvl6pPr>
            <a:lvl7pPr marL="0" marR="0" lvl="6" indent="0" algn="ctr" rtl="0">
              <a:spcBef>
                <a:spcPts val="0"/>
              </a:spcBef>
              <a:buNone/>
              <a:defRPr sz="1200" b="0" i="0" u="none" strike="noStrike" cap="none">
                <a:solidFill>
                  <a:srgbClr val="D8D8D8"/>
                </a:solidFill>
                <a:latin typeface="Questrial"/>
                <a:ea typeface="Questrial"/>
                <a:cs typeface="Questrial"/>
                <a:sym typeface="Questrial"/>
              </a:defRPr>
            </a:lvl7pPr>
            <a:lvl8pPr marL="0" marR="0" lvl="7" indent="0" algn="ctr" rtl="0">
              <a:spcBef>
                <a:spcPts val="0"/>
              </a:spcBef>
              <a:buNone/>
              <a:defRPr sz="1200" b="0" i="0" u="none" strike="noStrike" cap="none">
                <a:solidFill>
                  <a:srgbClr val="D8D8D8"/>
                </a:solidFill>
                <a:latin typeface="Questrial"/>
                <a:ea typeface="Questrial"/>
                <a:cs typeface="Questrial"/>
                <a:sym typeface="Questrial"/>
              </a:defRPr>
            </a:lvl8pPr>
            <a:lvl9pPr marL="0" marR="0" lvl="8" indent="0" algn="ctr" rtl="0">
              <a:spcBef>
                <a:spcPts val="0"/>
              </a:spcBef>
              <a:buNone/>
              <a:defRPr sz="1200" b="0" i="0" u="none" strike="noStrike" cap="none">
                <a:solidFill>
                  <a:srgbClr val="D8D8D8"/>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t>‹#›</a:t>
            </a:fld>
            <a:endParaRPr/>
          </a:p>
        </p:txBody>
      </p:sp>
      <p:cxnSp>
        <p:nvCxnSpPr>
          <p:cNvPr id="80" name="Google Shape;80;p16"/>
          <p:cNvCxnSpPr/>
          <p:nvPr/>
        </p:nvCxnSpPr>
        <p:spPr>
          <a:xfrm>
            <a:off x="1535546" y="2463512"/>
            <a:ext cx="6072900" cy="0"/>
          </a:xfrm>
          <a:prstGeom prst="straightConnector1">
            <a:avLst/>
          </a:prstGeom>
          <a:noFill/>
          <a:ln w="25400" cap="flat" cmpd="sng">
            <a:solidFill>
              <a:srgbClr val="E7B617"/>
            </a:solidFill>
            <a:prstDash val="solid"/>
            <a:round/>
            <a:headEnd type="none" w="sm" len="sm"/>
            <a:tailEnd type="none" w="sm" len="sm"/>
          </a:ln>
          <a:effectLst>
            <a:outerShdw blurRad="40000" dist="20000" dir="5400000" rotWithShape="0">
              <a:srgbClr val="000000">
                <a:alpha val="37650"/>
              </a:srgbClr>
            </a:outerShdw>
          </a:effectLst>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6" r:id="rId5"/>
    <p:sldLayoutId id="2147483659" r:id="rId6"/>
    <p:sldLayoutId id="2147483660" r:id="rId7"/>
    <p:sldLayoutId id="2147483661" r:id="rId8"/>
    <p:sldLayoutId id="2147483662" r:id="rId9"/>
    <p:sldLayoutId id="2147483664" r:id="rId10"/>
    <p:sldLayoutId id="2147483665" r:id="rId11"/>
    <p:sldLayoutId id="2147483666" r:id="rId12"/>
    <p:sldLayoutId id="2147483667" r:id="rId13"/>
    <p:sldLayoutId id="2147483670"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ad.Clark@sde.ok.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481725" y="2357179"/>
            <a:ext cx="8350500" cy="767021"/>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rgbClr val="902680"/>
              </a:buClr>
              <a:buFont typeface="Montserrat"/>
              <a:buNone/>
            </a:pPr>
            <a:r>
              <a:rPr lang="en" sz="4000" dirty="0" smtClean="0">
                <a:latin typeface="Arial"/>
                <a:ea typeface="Questrial"/>
                <a:cs typeface="Arial"/>
                <a:sym typeface="Questrial"/>
              </a:rPr>
              <a:t>Charter </a:t>
            </a:r>
            <a:r>
              <a:rPr lang="en" sz="4000" dirty="0">
                <a:latin typeface="Arial"/>
                <a:ea typeface="Questrial"/>
                <a:cs typeface="Arial"/>
                <a:sym typeface="Questrial"/>
              </a:rPr>
              <a:t>Schools</a:t>
            </a:r>
            <a:endParaRPr sz="4000" dirty="0">
              <a:latin typeface="Arial"/>
              <a:ea typeface="Questrial"/>
              <a:cs typeface="Arial"/>
              <a:sym typeface="Questrial"/>
            </a:endParaRPr>
          </a:p>
        </p:txBody>
      </p:sp>
      <p:sp>
        <p:nvSpPr>
          <p:cNvPr id="119" name="Google Shape;119;p23"/>
          <p:cNvSpPr txBox="1">
            <a:spLocks noGrp="1"/>
          </p:cNvSpPr>
          <p:nvPr>
            <p:ph type="subTitle" idx="1"/>
          </p:nvPr>
        </p:nvSpPr>
        <p:spPr>
          <a:xfrm>
            <a:off x="107304" y="3254829"/>
            <a:ext cx="8900700" cy="1461313"/>
          </a:xfrm>
          <a:prstGeom prst="rect">
            <a:avLst/>
          </a:prstGeom>
          <a:noFill/>
          <a:ln>
            <a:noFill/>
          </a:ln>
        </p:spPr>
        <p:txBody>
          <a:bodyPr spcFirstLastPara="1" wrap="square" lIns="68575" tIns="34275" rIns="68575" bIns="34275" anchor="t" anchorCtr="0">
            <a:noAutofit/>
          </a:bodyPr>
          <a:lstStyle/>
          <a:p>
            <a:pPr marL="0" marR="0" lvl="0" indent="0" rtl="0">
              <a:lnSpc>
                <a:spcPct val="100000"/>
              </a:lnSpc>
              <a:buClr>
                <a:srgbClr val="F47524"/>
              </a:buClr>
              <a:buFont typeface="Arial"/>
              <a:buNone/>
            </a:pPr>
            <a:r>
              <a:rPr lang="en-US" sz="2400" dirty="0">
                <a:solidFill>
                  <a:srgbClr val="002060"/>
                </a:solidFill>
                <a:latin typeface="Arial"/>
                <a:cs typeface="Arial"/>
              </a:rPr>
              <a:t>Brad Clark</a:t>
            </a:r>
          </a:p>
          <a:p>
            <a:pPr marL="0" marR="0" lvl="0" indent="0" rtl="0">
              <a:lnSpc>
                <a:spcPct val="100000"/>
              </a:lnSpc>
              <a:buClr>
                <a:srgbClr val="F47524"/>
              </a:buClr>
              <a:buFont typeface="Arial"/>
              <a:buNone/>
            </a:pPr>
            <a:r>
              <a:rPr lang="en-US" sz="2400" dirty="0">
                <a:solidFill>
                  <a:srgbClr val="002060"/>
                </a:solidFill>
                <a:latin typeface="Arial"/>
                <a:cs typeface="Arial"/>
              </a:rPr>
              <a:t>General Counsel</a:t>
            </a:r>
          </a:p>
          <a:p>
            <a:pPr marL="0" lvl="0" indent="0">
              <a:lnSpc>
                <a:spcPct val="100000"/>
              </a:lnSpc>
              <a:buClr>
                <a:srgbClr val="F47524"/>
              </a:buClr>
            </a:pPr>
            <a:r>
              <a:rPr lang="en-US" sz="2400" dirty="0">
                <a:solidFill>
                  <a:srgbClr val="002060"/>
                </a:solidFill>
                <a:latin typeface="Arial"/>
                <a:cs typeface="Arial"/>
                <a:hlinkClick r:id="rId3"/>
              </a:rPr>
              <a:t>Brad.Clark@sde.ok.gov</a:t>
            </a:r>
            <a:endParaRPr lang="en-US" sz="2400" dirty="0">
              <a:solidFill>
                <a:srgbClr val="002060"/>
              </a:solidFill>
              <a:latin typeface="Arial"/>
              <a:cs typeface="Arial"/>
            </a:endParaRPr>
          </a:p>
          <a:p>
            <a:pPr marL="0" lvl="0" indent="0">
              <a:lnSpc>
                <a:spcPct val="100000"/>
              </a:lnSpc>
              <a:buClr>
                <a:srgbClr val="F47524"/>
              </a:buClr>
            </a:pPr>
            <a:r>
              <a:rPr lang="en-US" sz="2400" dirty="0">
                <a:solidFill>
                  <a:srgbClr val="002060"/>
                </a:solidFill>
                <a:latin typeface="Arial"/>
                <a:cs typeface="Arial"/>
              </a:rPr>
              <a:t>Office:  405-522-3274</a:t>
            </a:r>
            <a:endParaRPr sz="2400" dirty="0">
              <a:solidFill>
                <a:srgbClr val="002060"/>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305816"/>
            <a:ext cx="8131628" cy="630355"/>
          </a:xfrm>
        </p:spPr>
        <p:txBody>
          <a:bodyPr>
            <a:normAutofit fontScale="90000"/>
          </a:bodyPr>
          <a:lstStyle/>
          <a:p>
            <a:r>
              <a:rPr lang="en-US" dirty="0"/>
              <a:t>Application – 70 O.S. </a:t>
            </a:r>
            <a:r>
              <a:rPr lang="en-US" dirty="0" smtClean="0"/>
              <a:t>§3-134</a:t>
            </a:r>
            <a:endParaRPr lang="en-US" dirty="0"/>
          </a:p>
        </p:txBody>
      </p:sp>
      <p:sp>
        <p:nvSpPr>
          <p:cNvPr id="3" name="Content Placeholder 2"/>
          <p:cNvSpPr>
            <a:spLocks noGrp="1"/>
          </p:cNvSpPr>
          <p:nvPr>
            <p:ph idx="1"/>
          </p:nvPr>
        </p:nvSpPr>
        <p:spPr>
          <a:xfrm>
            <a:off x="468085" y="936171"/>
            <a:ext cx="8196943" cy="3795849"/>
          </a:xfrm>
        </p:spPr>
        <p:txBody>
          <a:bodyPr>
            <a:normAutofit fontScale="25000" lnSpcReduction="20000"/>
          </a:bodyPr>
          <a:lstStyle/>
          <a:p>
            <a:pPr>
              <a:lnSpc>
                <a:spcPct val="120000"/>
              </a:lnSpc>
              <a:spcBef>
                <a:spcPts val="0"/>
              </a:spcBef>
              <a:buClr>
                <a:srgbClr val="002060"/>
              </a:buClr>
            </a:pPr>
            <a:r>
              <a:rPr lang="en-US" sz="8000" dirty="0" smtClean="0"/>
              <a:t>Application </a:t>
            </a:r>
            <a:r>
              <a:rPr lang="en-US" sz="8000" dirty="0"/>
              <a:t>to a sponsor must include </a:t>
            </a:r>
            <a:r>
              <a:rPr lang="en-US" sz="8000" b="1" dirty="0">
                <a:solidFill>
                  <a:schemeClr val="accent1">
                    <a:lumMod val="75000"/>
                  </a:schemeClr>
                </a:solidFill>
              </a:rPr>
              <a:t>35</a:t>
            </a:r>
            <a:r>
              <a:rPr lang="en-US" sz="8000" dirty="0"/>
              <a:t> </a:t>
            </a:r>
            <a:r>
              <a:rPr lang="en-US" sz="8000" dirty="0" smtClean="0"/>
              <a:t>elements:</a:t>
            </a:r>
            <a:endParaRPr lang="en-US" sz="8000" dirty="0"/>
          </a:p>
          <a:p>
            <a:pPr lvl="1">
              <a:lnSpc>
                <a:spcPct val="120000"/>
              </a:lnSpc>
              <a:spcBef>
                <a:spcPts val="0"/>
              </a:spcBef>
              <a:buClr>
                <a:srgbClr val="002060"/>
              </a:buClr>
            </a:pPr>
            <a:r>
              <a:rPr lang="en-US" sz="8000" dirty="0" smtClean="0"/>
              <a:t>Financial </a:t>
            </a:r>
            <a:r>
              <a:rPr lang="en-US" sz="8000" dirty="0"/>
              <a:t>plans, financial controls and </a:t>
            </a:r>
            <a:r>
              <a:rPr lang="en-US" sz="8000" b="1" dirty="0">
                <a:solidFill>
                  <a:schemeClr val="accent1">
                    <a:lumMod val="75000"/>
                  </a:schemeClr>
                </a:solidFill>
              </a:rPr>
              <a:t>audit </a:t>
            </a:r>
            <a:r>
              <a:rPr lang="en-US" sz="8000" b="1" dirty="0" smtClean="0">
                <a:solidFill>
                  <a:schemeClr val="accent1">
                    <a:lumMod val="75000"/>
                  </a:schemeClr>
                </a:solidFill>
              </a:rPr>
              <a:t>requirements</a:t>
            </a:r>
          </a:p>
          <a:p>
            <a:pPr lvl="1">
              <a:lnSpc>
                <a:spcPct val="120000"/>
              </a:lnSpc>
              <a:spcBef>
                <a:spcPts val="0"/>
              </a:spcBef>
              <a:buClr>
                <a:srgbClr val="002060"/>
              </a:buClr>
            </a:pPr>
            <a:r>
              <a:rPr lang="en-US" sz="8000" dirty="0" smtClean="0"/>
              <a:t>Start-up </a:t>
            </a:r>
            <a:r>
              <a:rPr lang="en-US" sz="8000" dirty="0"/>
              <a:t>and 5-year budget including cash flow </a:t>
            </a:r>
            <a:r>
              <a:rPr lang="en-US" sz="8000" dirty="0" smtClean="0"/>
              <a:t>projections</a:t>
            </a:r>
          </a:p>
          <a:p>
            <a:pPr lvl="1">
              <a:lnSpc>
                <a:spcPct val="120000"/>
              </a:lnSpc>
              <a:spcBef>
                <a:spcPts val="0"/>
              </a:spcBef>
              <a:buClr>
                <a:srgbClr val="002060"/>
              </a:buClr>
            </a:pPr>
            <a:r>
              <a:rPr lang="en-US" sz="8000" b="1" dirty="0" smtClean="0">
                <a:solidFill>
                  <a:schemeClr val="accent1">
                    <a:lumMod val="75000"/>
                  </a:schemeClr>
                </a:solidFill>
              </a:rPr>
              <a:t>Facilities </a:t>
            </a:r>
            <a:r>
              <a:rPr lang="en-US" sz="8000" b="1" dirty="0">
                <a:solidFill>
                  <a:schemeClr val="accent1">
                    <a:lumMod val="75000"/>
                  </a:schemeClr>
                </a:solidFill>
              </a:rPr>
              <a:t>plan, including contingency </a:t>
            </a:r>
            <a:r>
              <a:rPr lang="en-US" sz="8000" b="1" dirty="0" smtClean="0">
                <a:solidFill>
                  <a:schemeClr val="accent1">
                    <a:lumMod val="75000"/>
                  </a:schemeClr>
                </a:solidFill>
              </a:rPr>
              <a:t>plan</a:t>
            </a:r>
          </a:p>
          <a:p>
            <a:pPr lvl="1">
              <a:lnSpc>
                <a:spcPct val="120000"/>
              </a:lnSpc>
              <a:spcBef>
                <a:spcPts val="0"/>
              </a:spcBef>
              <a:buClr>
                <a:srgbClr val="002060"/>
              </a:buClr>
            </a:pPr>
            <a:r>
              <a:rPr lang="en-US" sz="8000" dirty="0" smtClean="0"/>
              <a:t>Description </a:t>
            </a:r>
            <a:r>
              <a:rPr lang="en-US" sz="8000" dirty="0"/>
              <a:t>of minimum and maximum </a:t>
            </a:r>
            <a:r>
              <a:rPr lang="en-US" sz="8000" b="1" dirty="0">
                <a:solidFill>
                  <a:schemeClr val="accent1">
                    <a:lumMod val="75000"/>
                  </a:schemeClr>
                </a:solidFill>
              </a:rPr>
              <a:t>enrollment (</a:t>
            </a:r>
            <a:r>
              <a:rPr lang="en-US" sz="8000" b="1" dirty="0" smtClean="0">
                <a:solidFill>
                  <a:schemeClr val="accent1">
                    <a:lumMod val="75000"/>
                  </a:schemeClr>
                </a:solidFill>
              </a:rPr>
              <a:t>caveat)</a:t>
            </a:r>
            <a:endParaRPr lang="en-US" sz="8000" b="1" dirty="0">
              <a:solidFill>
                <a:schemeClr val="accent1">
                  <a:lumMod val="75000"/>
                </a:schemeClr>
              </a:solidFill>
            </a:endParaRPr>
          </a:p>
          <a:p>
            <a:pPr lvl="1">
              <a:lnSpc>
                <a:spcPct val="120000"/>
              </a:lnSpc>
              <a:spcBef>
                <a:spcPts val="0"/>
              </a:spcBef>
              <a:buClr>
                <a:srgbClr val="002060"/>
              </a:buClr>
            </a:pPr>
            <a:r>
              <a:rPr lang="en-US" sz="8000" dirty="0" smtClean="0"/>
              <a:t>Description </a:t>
            </a:r>
            <a:r>
              <a:rPr lang="en-US" sz="8000" dirty="0"/>
              <a:t>of academic program aligned with state </a:t>
            </a:r>
            <a:r>
              <a:rPr lang="en-US" sz="8000" dirty="0" smtClean="0"/>
              <a:t>standards</a:t>
            </a:r>
          </a:p>
          <a:p>
            <a:pPr lvl="1">
              <a:lnSpc>
                <a:spcPct val="120000"/>
              </a:lnSpc>
              <a:spcBef>
                <a:spcPts val="0"/>
              </a:spcBef>
              <a:buClr>
                <a:srgbClr val="002060"/>
              </a:buClr>
            </a:pPr>
            <a:r>
              <a:rPr lang="en-US" sz="8000" dirty="0" smtClean="0"/>
              <a:t>Instructional </a:t>
            </a:r>
            <a:r>
              <a:rPr lang="en-US" sz="8000" dirty="0"/>
              <a:t>framework (class size and structure, teaching methods, </a:t>
            </a:r>
            <a:r>
              <a:rPr lang="en-US" sz="8000" dirty="0" err="1" smtClean="0"/>
              <a:t>etc</a:t>
            </a:r>
            <a:r>
              <a:rPr lang="en-US" sz="8000" dirty="0" smtClean="0"/>
              <a:t>)</a:t>
            </a:r>
          </a:p>
          <a:p>
            <a:pPr lvl="1">
              <a:lnSpc>
                <a:spcPct val="120000"/>
              </a:lnSpc>
              <a:spcBef>
                <a:spcPts val="0"/>
              </a:spcBef>
              <a:buClr>
                <a:srgbClr val="002060"/>
              </a:buClr>
            </a:pPr>
            <a:r>
              <a:rPr lang="en-US" sz="8000" dirty="0" smtClean="0"/>
              <a:t>Plan </a:t>
            </a:r>
            <a:r>
              <a:rPr lang="en-US" sz="8000" dirty="0"/>
              <a:t>for </a:t>
            </a:r>
            <a:r>
              <a:rPr lang="en-US" sz="8000" b="1" dirty="0" smtClean="0">
                <a:solidFill>
                  <a:schemeClr val="accent1">
                    <a:lumMod val="75000"/>
                  </a:schemeClr>
                </a:solidFill>
              </a:rPr>
              <a:t>assessments</a:t>
            </a:r>
          </a:p>
          <a:p>
            <a:pPr lvl="1">
              <a:lnSpc>
                <a:spcPct val="120000"/>
              </a:lnSpc>
              <a:spcBef>
                <a:spcPts val="0"/>
              </a:spcBef>
              <a:buClr>
                <a:srgbClr val="002060"/>
              </a:buClr>
            </a:pPr>
            <a:r>
              <a:rPr lang="en-US" sz="8000" dirty="0" smtClean="0"/>
              <a:t>Plan </a:t>
            </a:r>
            <a:r>
              <a:rPr lang="en-US" sz="8000" dirty="0"/>
              <a:t>for serving students with disabilities, ELL, and struggling </a:t>
            </a:r>
            <a:r>
              <a:rPr lang="en-US" sz="8000" dirty="0" smtClean="0"/>
              <a:t>students</a:t>
            </a:r>
          </a:p>
          <a:p>
            <a:pPr lvl="1">
              <a:lnSpc>
                <a:spcPct val="120000"/>
              </a:lnSpc>
              <a:spcBef>
                <a:spcPts val="0"/>
              </a:spcBef>
              <a:buClr>
                <a:srgbClr val="002060"/>
              </a:buClr>
            </a:pPr>
            <a:r>
              <a:rPr lang="en-US" sz="8000" dirty="0" smtClean="0"/>
              <a:t>Demonstration </a:t>
            </a:r>
            <a:r>
              <a:rPr lang="en-US" sz="8000" dirty="0"/>
              <a:t>of </a:t>
            </a:r>
            <a:r>
              <a:rPr lang="en-US" sz="8000" b="1" dirty="0">
                <a:solidFill>
                  <a:schemeClr val="accent1">
                    <a:lumMod val="75000"/>
                  </a:schemeClr>
                </a:solidFill>
              </a:rPr>
              <a:t>community support</a:t>
            </a:r>
          </a:p>
          <a:p>
            <a:endParaRPr lang="en-US" dirty="0"/>
          </a:p>
        </p:txBody>
      </p:sp>
    </p:spTree>
    <p:extLst>
      <p:ext uri="{BB962C8B-B14F-4D97-AF65-F5344CB8AC3E}">
        <p14:creationId xmlns:p14="http://schemas.microsoft.com/office/powerpoint/2010/main" val="854448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296522"/>
            <a:ext cx="8218714" cy="865573"/>
          </a:xfrm>
        </p:spPr>
        <p:txBody>
          <a:bodyPr>
            <a:normAutofit/>
          </a:bodyPr>
          <a:lstStyle/>
          <a:p>
            <a:r>
              <a:rPr lang="en-US" dirty="0" smtClean="0"/>
              <a:t>Application…70 </a:t>
            </a:r>
            <a:r>
              <a:rPr lang="en-US" dirty="0"/>
              <a:t>O.S. </a:t>
            </a:r>
            <a:r>
              <a:rPr lang="en-US" dirty="0" smtClean="0"/>
              <a:t>§3-134</a:t>
            </a:r>
            <a:endParaRPr lang="en-US" dirty="0"/>
          </a:p>
        </p:txBody>
      </p:sp>
      <p:sp>
        <p:nvSpPr>
          <p:cNvPr id="3" name="Content Placeholder 2"/>
          <p:cNvSpPr>
            <a:spLocks noGrp="1"/>
          </p:cNvSpPr>
          <p:nvPr>
            <p:ph idx="1"/>
          </p:nvPr>
        </p:nvSpPr>
        <p:spPr>
          <a:xfrm>
            <a:off x="261257" y="1012372"/>
            <a:ext cx="8675914" cy="3719650"/>
          </a:xfrm>
        </p:spPr>
        <p:txBody>
          <a:bodyPr>
            <a:noAutofit/>
          </a:bodyPr>
          <a:lstStyle/>
          <a:p>
            <a:pPr>
              <a:lnSpc>
                <a:spcPct val="100000"/>
              </a:lnSpc>
              <a:spcBef>
                <a:spcPts val="0"/>
              </a:spcBef>
              <a:buClr>
                <a:srgbClr val="002060"/>
              </a:buClr>
              <a:buFont typeface="Arial" panose="020B0604020202020204" pitchFamily="34" charset="0"/>
              <a:buChar char="•"/>
            </a:pPr>
            <a:r>
              <a:rPr lang="en-US" sz="2400" dirty="0" smtClean="0"/>
              <a:t>Application…</a:t>
            </a:r>
          </a:p>
          <a:p>
            <a:pPr lvl="1">
              <a:lnSpc>
                <a:spcPct val="100000"/>
              </a:lnSpc>
              <a:spcBef>
                <a:spcPts val="0"/>
              </a:spcBef>
              <a:buClr>
                <a:srgbClr val="002060"/>
              </a:buClr>
              <a:buFont typeface="Arial" panose="020B0604020202020204" pitchFamily="34" charset="0"/>
              <a:buChar char="•"/>
            </a:pPr>
            <a:r>
              <a:rPr lang="en-US" sz="2400" dirty="0" smtClean="0">
                <a:solidFill>
                  <a:srgbClr val="002060"/>
                </a:solidFill>
              </a:rPr>
              <a:t>Plan </a:t>
            </a:r>
            <a:r>
              <a:rPr lang="en-US" sz="2400" dirty="0">
                <a:solidFill>
                  <a:srgbClr val="002060"/>
                </a:solidFill>
              </a:rPr>
              <a:t>for student </a:t>
            </a:r>
            <a:r>
              <a:rPr lang="en-US" sz="2400" dirty="0" smtClean="0">
                <a:solidFill>
                  <a:srgbClr val="002060"/>
                </a:solidFill>
              </a:rPr>
              <a:t>recruitment</a:t>
            </a:r>
          </a:p>
          <a:p>
            <a:pPr lvl="1">
              <a:lnSpc>
                <a:spcPct val="100000"/>
              </a:lnSpc>
              <a:spcBef>
                <a:spcPts val="0"/>
              </a:spcBef>
              <a:buClr>
                <a:srgbClr val="002060"/>
              </a:buClr>
              <a:buFont typeface="Arial" panose="020B0604020202020204" pitchFamily="34" charset="0"/>
              <a:buChar char="•"/>
            </a:pPr>
            <a:r>
              <a:rPr lang="en-US" sz="2400" dirty="0" smtClean="0">
                <a:solidFill>
                  <a:srgbClr val="002060"/>
                </a:solidFill>
              </a:rPr>
              <a:t>Discipline policies</a:t>
            </a:r>
          </a:p>
          <a:p>
            <a:pPr lvl="1">
              <a:lnSpc>
                <a:spcPct val="100000"/>
              </a:lnSpc>
              <a:spcBef>
                <a:spcPts val="0"/>
              </a:spcBef>
              <a:buClr>
                <a:srgbClr val="002060"/>
              </a:buClr>
              <a:buFont typeface="Arial" panose="020B0604020202020204" pitchFamily="34" charset="0"/>
              <a:buChar char="•"/>
            </a:pPr>
            <a:r>
              <a:rPr lang="en-US" sz="2400" dirty="0" smtClean="0">
                <a:solidFill>
                  <a:srgbClr val="002060"/>
                </a:solidFill>
              </a:rPr>
              <a:t>Organizational </a:t>
            </a:r>
            <a:r>
              <a:rPr lang="en-US" sz="2400" dirty="0">
                <a:solidFill>
                  <a:srgbClr val="002060"/>
                </a:solidFill>
              </a:rPr>
              <a:t>structure and </a:t>
            </a:r>
            <a:r>
              <a:rPr lang="en-US" sz="2400" dirty="0" smtClean="0">
                <a:solidFill>
                  <a:srgbClr val="002060"/>
                </a:solidFill>
              </a:rPr>
              <a:t>responsibilities</a:t>
            </a:r>
          </a:p>
          <a:p>
            <a:pPr lvl="1">
              <a:lnSpc>
                <a:spcPct val="100000"/>
              </a:lnSpc>
              <a:spcBef>
                <a:spcPts val="0"/>
              </a:spcBef>
              <a:buClr>
                <a:srgbClr val="002060"/>
              </a:buClr>
              <a:buFont typeface="Arial" panose="020B0604020202020204" pitchFamily="34" charset="0"/>
              <a:buChar char="•"/>
            </a:pPr>
            <a:r>
              <a:rPr lang="en-US" sz="2400" dirty="0" smtClean="0">
                <a:solidFill>
                  <a:srgbClr val="002060"/>
                </a:solidFill>
              </a:rPr>
              <a:t>Plans </a:t>
            </a:r>
            <a:r>
              <a:rPr lang="en-US" sz="2400" dirty="0">
                <a:solidFill>
                  <a:srgbClr val="002060"/>
                </a:solidFill>
              </a:rPr>
              <a:t>for transportation and food </a:t>
            </a:r>
            <a:r>
              <a:rPr lang="en-US" sz="2400" dirty="0" smtClean="0">
                <a:solidFill>
                  <a:srgbClr val="002060"/>
                </a:solidFill>
              </a:rPr>
              <a:t>service</a:t>
            </a:r>
          </a:p>
          <a:p>
            <a:pPr lvl="1">
              <a:lnSpc>
                <a:spcPct val="100000"/>
              </a:lnSpc>
              <a:spcBef>
                <a:spcPts val="0"/>
              </a:spcBef>
              <a:buClr>
                <a:srgbClr val="002060"/>
              </a:buClr>
              <a:buFont typeface="Arial" panose="020B0604020202020204" pitchFamily="34" charset="0"/>
              <a:buChar char="•"/>
            </a:pPr>
            <a:r>
              <a:rPr lang="en-US" sz="2400" dirty="0" smtClean="0">
                <a:solidFill>
                  <a:srgbClr val="002060"/>
                </a:solidFill>
              </a:rPr>
              <a:t>Governing </a:t>
            </a:r>
            <a:r>
              <a:rPr lang="en-US" sz="2400" dirty="0">
                <a:solidFill>
                  <a:srgbClr val="002060"/>
                </a:solidFill>
              </a:rPr>
              <a:t>board </a:t>
            </a:r>
            <a:r>
              <a:rPr lang="en-US" sz="2400" dirty="0" smtClean="0">
                <a:solidFill>
                  <a:srgbClr val="002060"/>
                </a:solidFill>
              </a:rPr>
              <a:t>meets </a:t>
            </a:r>
            <a:r>
              <a:rPr lang="en-US" sz="2400" dirty="0">
                <a:solidFill>
                  <a:srgbClr val="002060"/>
                </a:solidFill>
              </a:rPr>
              <a:t>at least </a:t>
            </a:r>
            <a:r>
              <a:rPr lang="en-US" sz="2400" dirty="0" smtClean="0">
                <a:solidFill>
                  <a:srgbClr val="002060"/>
                </a:solidFill>
              </a:rPr>
              <a:t>quarterly</a:t>
            </a:r>
          </a:p>
          <a:p>
            <a:pPr lvl="1">
              <a:lnSpc>
                <a:spcPct val="100000"/>
              </a:lnSpc>
              <a:spcBef>
                <a:spcPts val="0"/>
              </a:spcBef>
              <a:buClr>
                <a:srgbClr val="002060"/>
              </a:buClr>
              <a:buFont typeface="Arial" panose="020B0604020202020204" pitchFamily="34" charset="0"/>
              <a:buChar char="•"/>
            </a:pPr>
            <a:r>
              <a:rPr lang="en-US" sz="2400" dirty="0" smtClean="0">
                <a:solidFill>
                  <a:srgbClr val="002060"/>
                </a:solidFill>
              </a:rPr>
              <a:t>Counties </a:t>
            </a:r>
            <a:r>
              <a:rPr lang="en-US" sz="2400" dirty="0">
                <a:solidFill>
                  <a:srgbClr val="002060"/>
                </a:solidFill>
              </a:rPr>
              <a:t>with </a:t>
            </a:r>
            <a:r>
              <a:rPr lang="en-US" sz="2400" dirty="0" smtClean="0">
                <a:solidFill>
                  <a:srgbClr val="002060"/>
                </a:solidFill>
              </a:rPr>
              <a:t>500,000 - </a:t>
            </a:r>
            <a:r>
              <a:rPr lang="en-US" sz="2400" dirty="0">
                <a:solidFill>
                  <a:srgbClr val="002060"/>
                </a:solidFill>
              </a:rPr>
              <a:t>a majority of board members </a:t>
            </a:r>
            <a:r>
              <a:rPr lang="en-US" sz="2400" dirty="0" smtClean="0">
                <a:solidFill>
                  <a:srgbClr val="002060"/>
                </a:solidFill>
              </a:rPr>
              <a:t>residents </a:t>
            </a:r>
            <a:r>
              <a:rPr lang="en-US" sz="2400" dirty="0">
                <a:solidFill>
                  <a:srgbClr val="002060"/>
                </a:solidFill>
              </a:rPr>
              <a:t>within the </a:t>
            </a:r>
            <a:r>
              <a:rPr lang="en-US" sz="2400" dirty="0" smtClean="0">
                <a:solidFill>
                  <a:srgbClr val="002060"/>
                </a:solidFill>
              </a:rPr>
              <a:t>boundary </a:t>
            </a:r>
            <a:r>
              <a:rPr lang="en-US" sz="2400" dirty="0">
                <a:solidFill>
                  <a:srgbClr val="002060"/>
                </a:solidFill>
              </a:rPr>
              <a:t>of the </a:t>
            </a:r>
            <a:r>
              <a:rPr lang="en-US" sz="2400" dirty="0" smtClean="0">
                <a:solidFill>
                  <a:srgbClr val="002060"/>
                </a:solidFill>
              </a:rPr>
              <a:t>sponsor</a:t>
            </a:r>
          </a:p>
          <a:p>
            <a:pPr lvl="1">
              <a:lnSpc>
                <a:spcPct val="100000"/>
              </a:lnSpc>
              <a:spcBef>
                <a:spcPts val="0"/>
              </a:spcBef>
              <a:buClr>
                <a:srgbClr val="002060"/>
              </a:buClr>
              <a:buFont typeface="Arial" panose="020B0604020202020204" pitchFamily="34" charset="0"/>
              <a:buChar char="•"/>
            </a:pPr>
            <a:r>
              <a:rPr lang="en-US" sz="2400" dirty="0" smtClean="0">
                <a:solidFill>
                  <a:srgbClr val="002060"/>
                </a:solidFill>
              </a:rPr>
              <a:t>Requirement </a:t>
            </a:r>
            <a:r>
              <a:rPr lang="en-US" sz="2400" dirty="0">
                <a:solidFill>
                  <a:srgbClr val="002060"/>
                </a:solidFill>
              </a:rPr>
              <a:t>that the school follow Open Meeting and Open Records Acts</a:t>
            </a:r>
          </a:p>
          <a:p>
            <a:pPr lvl="1">
              <a:lnSpc>
                <a:spcPct val="120000"/>
              </a:lnSpc>
              <a:spcBef>
                <a:spcPts val="0"/>
              </a:spcBef>
              <a:buClr>
                <a:schemeClr val="tx1"/>
              </a:buClr>
            </a:pPr>
            <a:endParaRPr lang="en-US" sz="2400" dirty="0"/>
          </a:p>
          <a:p>
            <a:pPr>
              <a:lnSpc>
                <a:spcPct val="120000"/>
              </a:lnSpc>
              <a:spcBef>
                <a:spcPts val="0"/>
              </a:spcBef>
            </a:pPr>
            <a:endParaRPr lang="en-US" sz="2400" dirty="0"/>
          </a:p>
        </p:txBody>
      </p:sp>
    </p:spTree>
    <p:extLst>
      <p:ext uri="{BB962C8B-B14F-4D97-AF65-F5344CB8AC3E}">
        <p14:creationId xmlns:p14="http://schemas.microsoft.com/office/powerpoint/2010/main" val="3110505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solidFill>
                  <a:srgbClr val="002060"/>
                </a:solidFill>
              </a:rPr>
              <a:t>Sponsors – 70 O.S. §3-132</a:t>
            </a:r>
            <a:endParaRPr lang="en-US" sz="4000" dirty="0">
              <a:solidFill>
                <a:srgbClr val="002060"/>
              </a:solidFill>
            </a:endParaRPr>
          </a:p>
        </p:txBody>
      </p:sp>
      <p:sp>
        <p:nvSpPr>
          <p:cNvPr id="3" name="Content Placeholder 2"/>
          <p:cNvSpPr>
            <a:spLocks noGrp="1"/>
          </p:cNvSpPr>
          <p:nvPr>
            <p:ph type="body" idx="1"/>
          </p:nvPr>
        </p:nvSpPr>
        <p:spPr>
          <a:xfrm>
            <a:off x="311700" y="1415143"/>
            <a:ext cx="3999900" cy="3153732"/>
          </a:xfrm>
        </p:spPr>
        <p:txBody>
          <a:bodyPr>
            <a:noAutofit/>
          </a:bodyPr>
          <a:lstStyle/>
          <a:p>
            <a:pPr>
              <a:lnSpc>
                <a:spcPct val="100000"/>
              </a:lnSpc>
              <a:spcBef>
                <a:spcPts val="0"/>
              </a:spcBef>
              <a:buClr>
                <a:srgbClr val="002060"/>
              </a:buClr>
            </a:pPr>
            <a:r>
              <a:rPr lang="en-US" sz="2400" i="1" dirty="0">
                <a:solidFill>
                  <a:srgbClr val="002060"/>
                </a:solidFill>
              </a:rPr>
              <a:t>ANY </a:t>
            </a:r>
            <a:r>
              <a:rPr lang="en-US" sz="2400" dirty="0">
                <a:solidFill>
                  <a:srgbClr val="002060"/>
                </a:solidFill>
              </a:rPr>
              <a:t>school district</a:t>
            </a:r>
          </a:p>
          <a:p>
            <a:pPr>
              <a:lnSpc>
                <a:spcPct val="100000"/>
              </a:lnSpc>
              <a:spcBef>
                <a:spcPts val="0"/>
              </a:spcBef>
              <a:buClr>
                <a:srgbClr val="002060"/>
              </a:buClr>
            </a:pPr>
            <a:r>
              <a:rPr lang="en-US" sz="2400" dirty="0">
                <a:solidFill>
                  <a:srgbClr val="002060"/>
                </a:solidFill>
              </a:rPr>
              <a:t>Technology center school district </a:t>
            </a:r>
          </a:p>
          <a:p>
            <a:pPr>
              <a:lnSpc>
                <a:spcPct val="100000"/>
              </a:lnSpc>
              <a:spcBef>
                <a:spcPts val="0"/>
              </a:spcBef>
              <a:buClr>
                <a:srgbClr val="002060"/>
              </a:buClr>
            </a:pPr>
            <a:r>
              <a:rPr lang="en-US" sz="2400" dirty="0">
                <a:solidFill>
                  <a:srgbClr val="002060"/>
                </a:solidFill>
              </a:rPr>
              <a:t>Accredited institution of higher </a:t>
            </a:r>
            <a:r>
              <a:rPr lang="en-US" sz="2400" dirty="0" smtClean="0">
                <a:solidFill>
                  <a:srgbClr val="002060"/>
                </a:solidFill>
              </a:rPr>
              <a:t>education</a:t>
            </a:r>
            <a:r>
              <a:rPr lang="en-US" sz="2400" b="1" dirty="0" smtClean="0">
                <a:solidFill>
                  <a:schemeClr val="accent1">
                    <a:lumMod val="75000"/>
                  </a:schemeClr>
                </a:solidFill>
              </a:rPr>
              <a:t>*</a:t>
            </a:r>
          </a:p>
        </p:txBody>
      </p:sp>
      <p:sp>
        <p:nvSpPr>
          <p:cNvPr id="4" name="Text Placeholder 3"/>
          <p:cNvSpPr>
            <a:spLocks noGrp="1"/>
          </p:cNvSpPr>
          <p:nvPr>
            <p:ph type="body" idx="2"/>
          </p:nvPr>
        </p:nvSpPr>
        <p:spPr>
          <a:xfrm>
            <a:off x="4832400" y="1338942"/>
            <a:ext cx="3999900" cy="3374571"/>
          </a:xfrm>
        </p:spPr>
        <p:txBody>
          <a:bodyPr/>
          <a:lstStyle/>
          <a:p>
            <a:pPr>
              <a:lnSpc>
                <a:spcPct val="100000"/>
              </a:lnSpc>
              <a:buClr>
                <a:srgbClr val="002060"/>
              </a:buClr>
            </a:pPr>
            <a:r>
              <a:rPr lang="en-US" sz="2400" dirty="0">
                <a:solidFill>
                  <a:srgbClr val="002060"/>
                </a:solidFill>
              </a:rPr>
              <a:t>Federally-recognized Indian </a:t>
            </a:r>
            <a:r>
              <a:rPr lang="en-US" sz="2400" dirty="0" smtClean="0">
                <a:solidFill>
                  <a:srgbClr val="002060"/>
                </a:solidFill>
              </a:rPr>
              <a:t>tribe</a:t>
            </a:r>
            <a:r>
              <a:rPr lang="en-US" sz="2400" b="1" dirty="0" smtClean="0">
                <a:solidFill>
                  <a:schemeClr val="accent1">
                    <a:lumMod val="75000"/>
                  </a:schemeClr>
                </a:solidFill>
              </a:rPr>
              <a:t>*</a:t>
            </a:r>
            <a:endParaRPr lang="en-US" sz="2400" b="1" dirty="0">
              <a:solidFill>
                <a:schemeClr val="accent1">
                  <a:lumMod val="75000"/>
                </a:schemeClr>
              </a:solidFill>
            </a:endParaRPr>
          </a:p>
          <a:p>
            <a:pPr lvl="1">
              <a:lnSpc>
                <a:spcPct val="100000"/>
              </a:lnSpc>
              <a:spcBef>
                <a:spcPts val="0"/>
              </a:spcBef>
            </a:pPr>
            <a:r>
              <a:rPr lang="en-US" sz="2400" dirty="0">
                <a:solidFill>
                  <a:srgbClr val="002060"/>
                </a:solidFill>
              </a:rPr>
              <a:t>Former reservation or treaty area on property held in </a:t>
            </a:r>
            <a:r>
              <a:rPr lang="en-US" sz="2400" dirty="0" smtClean="0">
                <a:solidFill>
                  <a:srgbClr val="002060"/>
                </a:solidFill>
              </a:rPr>
              <a:t>trust</a:t>
            </a:r>
          </a:p>
          <a:p>
            <a:pPr>
              <a:lnSpc>
                <a:spcPct val="100000"/>
              </a:lnSpc>
              <a:buClr>
                <a:srgbClr val="002060"/>
              </a:buClr>
            </a:pPr>
            <a:r>
              <a:rPr lang="en-US" sz="2400" dirty="0" smtClean="0">
                <a:solidFill>
                  <a:srgbClr val="002060"/>
                </a:solidFill>
              </a:rPr>
              <a:t>State </a:t>
            </a:r>
            <a:r>
              <a:rPr lang="en-US" sz="2400" dirty="0">
                <a:solidFill>
                  <a:srgbClr val="002060"/>
                </a:solidFill>
              </a:rPr>
              <a:t>Board of </a:t>
            </a:r>
            <a:r>
              <a:rPr lang="en-US" sz="2400" dirty="0" smtClean="0">
                <a:solidFill>
                  <a:srgbClr val="002060"/>
                </a:solidFill>
              </a:rPr>
              <a:t>Education</a:t>
            </a:r>
            <a:r>
              <a:rPr lang="en-US" sz="2400" b="1" dirty="0" smtClean="0">
                <a:solidFill>
                  <a:schemeClr val="accent1">
                    <a:lumMod val="75000"/>
                  </a:schemeClr>
                </a:solidFill>
              </a:rPr>
              <a:t>*</a:t>
            </a:r>
            <a:endParaRPr lang="en-US" sz="2400" b="1" dirty="0">
              <a:solidFill>
                <a:schemeClr val="accent1">
                  <a:lumMod val="75000"/>
                </a:schemeClr>
              </a:solidFill>
            </a:endParaRPr>
          </a:p>
          <a:p>
            <a:pPr>
              <a:lnSpc>
                <a:spcPct val="100000"/>
              </a:lnSpc>
              <a:buClr>
                <a:srgbClr val="002060"/>
              </a:buClr>
            </a:pPr>
            <a:r>
              <a:rPr lang="en-US" sz="2400" dirty="0" smtClean="0">
                <a:solidFill>
                  <a:srgbClr val="002060"/>
                </a:solidFill>
              </a:rPr>
              <a:t>Statewide </a:t>
            </a:r>
            <a:r>
              <a:rPr lang="en-US" sz="2400" dirty="0">
                <a:solidFill>
                  <a:srgbClr val="002060"/>
                </a:solidFill>
              </a:rPr>
              <a:t>Virtual Charter School Board</a:t>
            </a:r>
          </a:p>
          <a:p>
            <a:endParaRPr lang="en-US" dirty="0"/>
          </a:p>
        </p:txBody>
      </p:sp>
    </p:spTree>
    <p:extLst>
      <p:ext uri="{BB962C8B-B14F-4D97-AF65-F5344CB8AC3E}">
        <p14:creationId xmlns:p14="http://schemas.microsoft.com/office/powerpoint/2010/main" val="4172487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 Powers and Duties</a:t>
            </a:r>
            <a:endParaRPr lang="en-US" dirty="0"/>
          </a:p>
        </p:txBody>
      </p:sp>
      <p:sp>
        <p:nvSpPr>
          <p:cNvPr id="3" name="Content Placeholder 2"/>
          <p:cNvSpPr>
            <a:spLocks noGrp="1"/>
          </p:cNvSpPr>
          <p:nvPr>
            <p:ph idx="1"/>
          </p:nvPr>
        </p:nvSpPr>
        <p:spPr>
          <a:xfrm>
            <a:off x="359229" y="1200151"/>
            <a:ext cx="8327571" cy="3556907"/>
          </a:xfrm>
        </p:spPr>
        <p:txBody>
          <a:bodyPr>
            <a:normAutofit fontScale="40000" lnSpcReduction="20000"/>
          </a:bodyPr>
          <a:lstStyle/>
          <a:p>
            <a:pPr>
              <a:lnSpc>
                <a:spcPct val="120000"/>
              </a:lnSpc>
              <a:spcBef>
                <a:spcPts val="0"/>
              </a:spcBef>
            </a:pPr>
            <a:r>
              <a:rPr lang="en-US" sz="6500" dirty="0" smtClean="0"/>
              <a:t>Oversight </a:t>
            </a:r>
            <a:r>
              <a:rPr lang="en-US" sz="6500" dirty="0"/>
              <a:t>through </a:t>
            </a:r>
            <a:r>
              <a:rPr lang="en-US" sz="6500" dirty="0">
                <a:solidFill>
                  <a:schemeClr val="accent1">
                    <a:lumMod val="75000"/>
                  </a:schemeClr>
                </a:solidFill>
              </a:rPr>
              <a:t>annual</a:t>
            </a:r>
            <a:r>
              <a:rPr lang="en-US" sz="6500" dirty="0"/>
              <a:t> performance </a:t>
            </a:r>
            <a:r>
              <a:rPr lang="en-US" sz="6500" dirty="0" smtClean="0"/>
              <a:t>review</a:t>
            </a:r>
          </a:p>
          <a:p>
            <a:pPr>
              <a:lnSpc>
                <a:spcPct val="120000"/>
              </a:lnSpc>
              <a:spcBef>
                <a:spcPts val="0"/>
              </a:spcBef>
            </a:pPr>
            <a:r>
              <a:rPr lang="en-US" sz="6500" dirty="0" smtClean="0"/>
              <a:t>Decline </a:t>
            </a:r>
            <a:r>
              <a:rPr lang="en-US" sz="6500" dirty="0"/>
              <a:t>weak or inadequate </a:t>
            </a:r>
            <a:r>
              <a:rPr lang="en-US" sz="6500" dirty="0" smtClean="0"/>
              <a:t>applications</a:t>
            </a:r>
          </a:p>
          <a:p>
            <a:pPr>
              <a:lnSpc>
                <a:spcPct val="120000"/>
              </a:lnSpc>
              <a:spcBef>
                <a:spcPts val="0"/>
              </a:spcBef>
            </a:pPr>
            <a:r>
              <a:rPr lang="en-US" sz="6500" dirty="0" smtClean="0">
                <a:solidFill>
                  <a:srgbClr val="002060"/>
                </a:solidFill>
              </a:rPr>
              <a:t>Monitor </a:t>
            </a:r>
            <a:r>
              <a:rPr lang="en-US" sz="6500" dirty="0">
                <a:solidFill>
                  <a:srgbClr val="002060"/>
                </a:solidFill>
              </a:rPr>
              <a:t>performance and legal </a:t>
            </a:r>
            <a:r>
              <a:rPr lang="en-US" sz="6500" dirty="0" smtClean="0">
                <a:solidFill>
                  <a:srgbClr val="002060"/>
                </a:solidFill>
              </a:rPr>
              <a:t>compliance</a:t>
            </a:r>
          </a:p>
          <a:p>
            <a:pPr>
              <a:lnSpc>
                <a:spcPct val="120000"/>
              </a:lnSpc>
              <a:spcBef>
                <a:spcPts val="0"/>
              </a:spcBef>
            </a:pPr>
            <a:r>
              <a:rPr lang="en-US" sz="6500" dirty="0" smtClean="0"/>
              <a:t>Renewal/non-renewal</a:t>
            </a:r>
          </a:p>
          <a:p>
            <a:pPr>
              <a:lnSpc>
                <a:spcPct val="120000"/>
              </a:lnSpc>
              <a:spcBef>
                <a:spcPts val="0"/>
              </a:spcBef>
            </a:pPr>
            <a:r>
              <a:rPr lang="en-US" sz="6500" dirty="0" smtClean="0"/>
              <a:t>Develop </a:t>
            </a:r>
            <a:r>
              <a:rPr lang="en-US" sz="6500" dirty="0"/>
              <a:t>policies </a:t>
            </a:r>
            <a:endParaRPr lang="en-US" sz="6500" dirty="0" smtClean="0"/>
          </a:p>
          <a:p>
            <a:pPr>
              <a:lnSpc>
                <a:spcPct val="120000"/>
              </a:lnSpc>
              <a:spcBef>
                <a:spcPts val="0"/>
              </a:spcBef>
            </a:pPr>
            <a:r>
              <a:rPr lang="en-US" sz="6500" dirty="0"/>
              <a:t>5% of state allocation for administrative services</a:t>
            </a:r>
          </a:p>
          <a:p>
            <a:pPr lvl="1">
              <a:lnSpc>
                <a:spcPct val="120000"/>
              </a:lnSpc>
              <a:spcBef>
                <a:spcPts val="0"/>
              </a:spcBef>
            </a:pPr>
            <a:r>
              <a:rPr lang="en-US" sz="6500" dirty="0"/>
              <a:t>Provide OSDE with financial records documenting any state funds retained </a:t>
            </a:r>
          </a:p>
          <a:p>
            <a:endParaRPr lang="en-US" dirty="0" smtClean="0"/>
          </a:p>
          <a:p>
            <a:endParaRPr lang="en-US" dirty="0" smtClean="0"/>
          </a:p>
          <a:p>
            <a:endParaRPr lang="en-US" dirty="0"/>
          </a:p>
        </p:txBody>
      </p:sp>
    </p:spTree>
    <p:extLst>
      <p:ext uri="{BB962C8B-B14F-4D97-AF65-F5344CB8AC3E}">
        <p14:creationId xmlns:p14="http://schemas.microsoft.com/office/powerpoint/2010/main" val="3262970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002060"/>
                </a:solidFill>
              </a:rPr>
              <a:t>Contract – 70 O.S. </a:t>
            </a:r>
            <a:r>
              <a:rPr lang="en-US" sz="4000" dirty="0" smtClean="0">
                <a:solidFill>
                  <a:srgbClr val="002060"/>
                </a:solidFill>
              </a:rPr>
              <a:t>§3-135</a:t>
            </a:r>
            <a:endParaRPr lang="en-US" sz="4000" dirty="0">
              <a:solidFill>
                <a:srgbClr val="002060"/>
              </a:solidFill>
            </a:endParaRPr>
          </a:p>
        </p:txBody>
      </p:sp>
      <p:sp>
        <p:nvSpPr>
          <p:cNvPr id="3" name="Content Placeholder 2"/>
          <p:cNvSpPr>
            <a:spLocks noGrp="1"/>
          </p:cNvSpPr>
          <p:nvPr>
            <p:ph type="body" idx="1"/>
          </p:nvPr>
        </p:nvSpPr>
        <p:spPr>
          <a:xfrm>
            <a:off x="311699" y="1152475"/>
            <a:ext cx="4673957" cy="3416400"/>
          </a:xfrm>
        </p:spPr>
        <p:txBody>
          <a:bodyPr>
            <a:noAutofit/>
          </a:bodyPr>
          <a:lstStyle/>
          <a:p>
            <a:pPr>
              <a:lnSpc>
                <a:spcPct val="100000"/>
              </a:lnSpc>
              <a:spcBef>
                <a:spcPts val="0"/>
              </a:spcBef>
            </a:pPr>
            <a:r>
              <a:rPr lang="en-US" sz="2400" dirty="0" smtClean="0">
                <a:solidFill>
                  <a:srgbClr val="002060"/>
                </a:solidFill>
                <a:latin typeface="Questrial" panose="020B0604020202020204" charset="0"/>
              </a:rPr>
              <a:t>Charter incorporation</a:t>
            </a:r>
          </a:p>
          <a:p>
            <a:pPr>
              <a:lnSpc>
                <a:spcPct val="100000"/>
              </a:lnSpc>
              <a:spcBef>
                <a:spcPts val="0"/>
              </a:spcBef>
            </a:pPr>
            <a:r>
              <a:rPr lang="en-US" sz="2400" dirty="0" smtClean="0">
                <a:solidFill>
                  <a:srgbClr val="002060"/>
                </a:solidFill>
                <a:latin typeface="Questrial" panose="020B0604020202020204" charset="0"/>
              </a:rPr>
              <a:t>Admission policies and procedures </a:t>
            </a:r>
          </a:p>
          <a:p>
            <a:pPr lvl="1">
              <a:lnSpc>
                <a:spcPct val="100000"/>
              </a:lnSpc>
              <a:spcBef>
                <a:spcPts val="0"/>
              </a:spcBef>
            </a:pPr>
            <a:r>
              <a:rPr lang="en-US" sz="2400" dirty="0" smtClean="0">
                <a:solidFill>
                  <a:srgbClr val="002060"/>
                </a:solidFill>
                <a:latin typeface="Questrial" panose="020B0604020202020204" charset="0"/>
              </a:rPr>
              <a:t>“Equally free and open”</a:t>
            </a:r>
          </a:p>
          <a:p>
            <a:pPr lvl="1">
              <a:lnSpc>
                <a:spcPct val="100000"/>
              </a:lnSpc>
              <a:spcBef>
                <a:spcPts val="0"/>
              </a:spcBef>
            </a:pPr>
            <a:r>
              <a:rPr lang="en-US" sz="2400" dirty="0" smtClean="0">
                <a:solidFill>
                  <a:srgbClr val="002060"/>
                </a:solidFill>
                <a:latin typeface="Questrial" panose="020B0604020202020204" charset="0"/>
              </a:rPr>
              <a:t>Shall not discriminate or limit enrollment</a:t>
            </a:r>
          </a:p>
          <a:p>
            <a:pPr lvl="1">
              <a:lnSpc>
                <a:spcPct val="100000"/>
              </a:lnSpc>
              <a:spcBef>
                <a:spcPts val="0"/>
              </a:spcBef>
            </a:pPr>
            <a:r>
              <a:rPr lang="en-US" sz="2400" dirty="0" smtClean="0">
                <a:solidFill>
                  <a:srgbClr val="002060"/>
                </a:solidFill>
                <a:latin typeface="Questrial" panose="020B0604020202020204" charset="0"/>
              </a:rPr>
              <a:t>Tiered enrollment?</a:t>
            </a:r>
          </a:p>
          <a:p>
            <a:pPr lvl="1">
              <a:lnSpc>
                <a:spcPct val="100000"/>
              </a:lnSpc>
              <a:spcBef>
                <a:spcPts val="0"/>
              </a:spcBef>
            </a:pPr>
            <a:r>
              <a:rPr lang="en-US" sz="2400" dirty="0" smtClean="0">
                <a:solidFill>
                  <a:srgbClr val="002060"/>
                </a:solidFill>
                <a:latin typeface="Questrial" panose="020B0604020202020204" charset="0"/>
              </a:rPr>
              <a:t>Lottery?</a:t>
            </a:r>
          </a:p>
        </p:txBody>
      </p:sp>
      <p:sp>
        <p:nvSpPr>
          <p:cNvPr id="4" name="Text Placeholder 3"/>
          <p:cNvSpPr>
            <a:spLocks noGrp="1"/>
          </p:cNvSpPr>
          <p:nvPr>
            <p:ph type="body" idx="2"/>
          </p:nvPr>
        </p:nvSpPr>
        <p:spPr/>
        <p:txBody>
          <a:bodyPr/>
          <a:lstStyle/>
          <a:p>
            <a:pPr>
              <a:lnSpc>
                <a:spcPct val="100000"/>
              </a:lnSpc>
            </a:pPr>
            <a:r>
              <a:rPr lang="en-US" sz="2400" dirty="0">
                <a:solidFill>
                  <a:srgbClr val="002060"/>
                </a:solidFill>
                <a:latin typeface="Questrial" panose="020B0604020202020204" charset="0"/>
              </a:rPr>
              <a:t>Management &amp; </a:t>
            </a:r>
            <a:r>
              <a:rPr lang="en-US" sz="2400" dirty="0" smtClean="0">
                <a:solidFill>
                  <a:srgbClr val="002060"/>
                </a:solidFill>
                <a:latin typeface="Questrial" panose="020B0604020202020204" charset="0"/>
              </a:rPr>
              <a:t>Administration</a:t>
            </a:r>
          </a:p>
          <a:p>
            <a:pPr>
              <a:lnSpc>
                <a:spcPct val="100000"/>
              </a:lnSpc>
            </a:pPr>
            <a:r>
              <a:rPr lang="en-US" sz="2400" dirty="0" smtClean="0">
                <a:solidFill>
                  <a:srgbClr val="002060"/>
                </a:solidFill>
                <a:latin typeface="Questrial" panose="020B0604020202020204" charset="0"/>
              </a:rPr>
              <a:t>Audit </a:t>
            </a:r>
            <a:r>
              <a:rPr lang="en-US" sz="2400" dirty="0">
                <a:solidFill>
                  <a:srgbClr val="002060"/>
                </a:solidFill>
                <a:latin typeface="Questrial" panose="020B0604020202020204" charset="0"/>
              </a:rPr>
              <a:t>procedures</a:t>
            </a:r>
          </a:p>
          <a:p>
            <a:pPr>
              <a:lnSpc>
                <a:spcPct val="100000"/>
              </a:lnSpc>
            </a:pPr>
            <a:r>
              <a:rPr lang="en-US" sz="2400" dirty="0">
                <a:solidFill>
                  <a:srgbClr val="002060"/>
                </a:solidFill>
                <a:latin typeface="Questrial" panose="020B0604020202020204" charset="0"/>
              </a:rPr>
              <a:t>Compliance with Act</a:t>
            </a:r>
          </a:p>
          <a:p>
            <a:pPr>
              <a:lnSpc>
                <a:spcPct val="100000"/>
              </a:lnSpc>
            </a:pPr>
            <a:r>
              <a:rPr lang="en-US" sz="2400" dirty="0">
                <a:solidFill>
                  <a:srgbClr val="002060"/>
                </a:solidFill>
                <a:latin typeface="Questrial" panose="020B0604020202020204" charset="0"/>
              </a:rPr>
              <a:t>Term</a:t>
            </a:r>
          </a:p>
          <a:p>
            <a:pPr>
              <a:lnSpc>
                <a:spcPct val="100000"/>
              </a:lnSpc>
            </a:pPr>
            <a:r>
              <a:rPr lang="en-US" sz="2400" dirty="0">
                <a:solidFill>
                  <a:srgbClr val="002060"/>
                </a:solidFill>
                <a:latin typeface="Questrial" panose="020B0604020202020204" charset="0"/>
              </a:rPr>
              <a:t>Funding</a:t>
            </a:r>
          </a:p>
          <a:p>
            <a:pPr>
              <a:lnSpc>
                <a:spcPct val="100000"/>
              </a:lnSpc>
            </a:pPr>
            <a:r>
              <a:rPr lang="en-US" sz="2400" dirty="0">
                <a:solidFill>
                  <a:srgbClr val="002060"/>
                </a:solidFill>
                <a:latin typeface="Questrial" panose="020B0604020202020204" charset="0"/>
              </a:rPr>
              <a:t>Performance framework?</a:t>
            </a:r>
          </a:p>
          <a:p>
            <a:endParaRPr lang="en-US" dirty="0"/>
          </a:p>
          <a:p>
            <a:endParaRPr lang="en-US" dirty="0"/>
          </a:p>
        </p:txBody>
      </p:sp>
    </p:spTree>
    <p:extLst>
      <p:ext uri="{BB962C8B-B14F-4D97-AF65-F5344CB8AC3E}">
        <p14:creationId xmlns:p14="http://schemas.microsoft.com/office/powerpoint/2010/main" val="2034717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21"/>
            <a:ext cx="7924800" cy="1813322"/>
          </a:xfrm>
        </p:spPr>
        <p:txBody>
          <a:bodyPr>
            <a:noAutofit/>
          </a:bodyPr>
          <a:lstStyle/>
          <a:p>
            <a:r>
              <a:rPr lang="en-US" sz="3600" dirty="0" smtClean="0"/>
              <a:t>Performance Framework</a:t>
            </a:r>
            <a:br>
              <a:rPr lang="en-US" sz="3600" dirty="0" smtClean="0"/>
            </a:br>
            <a:r>
              <a:rPr lang="en-US" sz="3600" dirty="0" smtClean="0"/>
              <a:t>70 </a:t>
            </a:r>
            <a:r>
              <a:rPr lang="en-US" sz="3600" dirty="0"/>
              <a:t>O.S. §3-135</a:t>
            </a:r>
          </a:p>
        </p:txBody>
      </p:sp>
      <p:sp>
        <p:nvSpPr>
          <p:cNvPr id="3" name="Content Placeholder 2"/>
          <p:cNvSpPr>
            <a:spLocks noGrp="1"/>
          </p:cNvSpPr>
          <p:nvPr>
            <p:ph idx="1"/>
          </p:nvPr>
        </p:nvSpPr>
        <p:spPr>
          <a:xfrm>
            <a:off x="457200" y="1200150"/>
            <a:ext cx="8229600" cy="3665764"/>
          </a:xfrm>
        </p:spPr>
        <p:txBody>
          <a:bodyPr>
            <a:normAutofit fontScale="55000" lnSpcReduction="20000"/>
          </a:bodyPr>
          <a:lstStyle/>
          <a:p>
            <a:endParaRPr lang="en-US" sz="4400" dirty="0" smtClean="0"/>
          </a:p>
          <a:p>
            <a:r>
              <a:rPr lang="en-US" sz="4400" dirty="0" smtClean="0"/>
              <a:t>Academic proficiency</a:t>
            </a:r>
          </a:p>
          <a:p>
            <a:r>
              <a:rPr lang="en-US" sz="4400" dirty="0" smtClean="0"/>
              <a:t>Academic growth</a:t>
            </a:r>
          </a:p>
          <a:p>
            <a:r>
              <a:rPr lang="en-US" sz="4400" dirty="0" smtClean="0"/>
              <a:t>Attendance </a:t>
            </a:r>
          </a:p>
          <a:p>
            <a:r>
              <a:rPr lang="en-US" sz="4400" dirty="0" smtClean="0"/>
              <a:t>Graduation rate</a:t>
            </a:r>
          </a:p>
          <a:p>
            <a:r>
              <a:rPr lang="en-US" sz="4400" dirty="0" smtClean="0"/>
              <a:t>Postsecondary readiness</a:t>
            </a:r>
          </a:p>
          <a:p>
            <a:r>
              <a:rPr lang="en-US" sz="4400" dirty="0" smtClean="0"/>
              <a:t>Financial</a:t>
            </a:r>
          </a:p>
          <a:p>
            <a:r>
              <a:rPr lang="en-US" sz="4400" dirty="0" smtClean="0"/>
              <a:t>Governing board performance</a:t>
            </a:r>
            <a:endParaRPr lang="en-US" sz="4400" dirty="0"/>
          </a:p>
        </p:txBody>
      </p:sp>
    </p:spTree>
    <p:extLst>
      <p:ext uri="{BB962C8B-B14F-4D97-AF65-F5344CB8AC3E}">
        <p14:creationId xmlns:p14="http://schemas.microsoft.com/office/powerpoint/2010/main" val="675355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Sponsorship </a:t>
            </a:r>
            <a:r>
              <a:rPr lang="en-US" dirty="0"/>
              <a:t>– 70 O.S. </a:t>
            </a:r>
            <a:r>
              <a:rPr lang="en-US" dirty="0" smtClean="0"/>
              <a:t>§3-134</a:t>
            </a:r>
            <a:endParaRPr lang="en-US" dirty="0"/>
          </a:p>
        </p:txBody>
      </p:sp>
      <p:sp>
        <p:nvSpPr>
          <p:cNvPr id="3" name="Content Placeholder 2"/>
          <p:cNvSpPr>
            <a:spLocks noGrp="1"/>
          </p:cNvSpPr>
          <p:nvPr>
            <p:ph idx="1"/>
          </p:nvPr>
        </p:nvSpPr>
        <p:spPr>
          <a:xfrm>
            <a:off x="457200" y="1200150"/>
            <a:ext cx="8229600" cy="3535136"/>
          </a:xfrm>
        </p:spPr>
        <p:txBody>
          <a:bodyPr>
            <a:noAutofit/>
          </a:bodyPr>
          <a:lstStyle/>
          <a:p>
            <a:r>
              <a:rPr lang="en-US" sz="2800" dirty="0" smtClean="0"/>
              <a:t>Upon approval, </a:t>
            </a:r>
            <a:r>
              <a:rPr lang="en-US" sz="2800" strike="sngStrike" dirty="0" smtClean="0"/>
              <a:t>sponsor</a:t>
            </a:r>
            <a:r>
              <a:rPr lang="en-US" sz="2800" dirty="0" smtClean="0"/>
              <a:t> charter to provide:</a:t>
            </a:r>
          </a:p>
          <a:p>
            <a:pPr lvl="1"/>
            <a:r>
              <a:rPr lang="en-US" dirty="0" smtClean="0"/>
              <a:t>Charter</a:t>
            </a:r>
          </a:p>
          <a:p>
            <a:pPr lvl="1"/>
            <a:r>
              <a:rPr lang="en-US" dirty="0" smtClean="0"/>
              <a:t>Charter contract</a:t>
            </a:r>
          </a:p>
          <a:p>
            <a:pPr lvl="1"/>
            <a:r>
              <a:rPr lang="en-US" dirty="0" smtClean="0"/>
              <a:t>Minutes</a:t>
            </a:r>
          </a:p>
          <a:p>
            <a:pPr lvl="1"/>
            <a:r>
              <a:rPr lang="en-US" dirty="0" smtClean="0"/>
              <a:t>Physical location, grades, and opening date</a:t>
            </a:r>
          </a:p>
        </p:txBody>
      </p:sp>
    </p:spTree>
    <p:extLst>
      <p:ext uri="{BB962C8B-B14F-4D97-AF65-F5344CB8AC3E}">
        <p14:creationId xmlns:p14="http://schemas.microsoft.com/office/powerpoint/2010/main" val="2863755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Startup - 70 O.S. §3-135</a:t>
            </a:r>
          </a:p>
        </p:txBody>
      </p:sp>
      <p:sp>
        <p:nvSpPr>
          <p:cNvPr id="3" name="Content Placeholder 2"/>
          <p:cNvSpPr>
            <a:spLocks noGrp="1"/>
          </p:cNvSpPr>
          <p:nvPr>
            <p:ph idx="1"/>
          </p:nvPr>
        </p:nvSpPr>
        <p:spPr>
          <a:xfrm>
            <a:off x="250371" y="1200150"/>
            <a:ext cx="8556172" cy="3394500"/>
          </a:xfrm>
        </p:spPr>
        <p:txBody>
          <a:bodyPr>
            <a:normAutofit fontScale="25000" lnSpcReduction="20000"/>
          </a:bodyPr>
          <a:lstStyle/>
          <a:p>
            <a:pPr>
              <a:lnSpc>
                <a:spcPct val="120000"/>
              </a:lnSpc>
              <a:spcBef>
                <a:spcPts val="0"/>
              </a:spcBef>
            </a:pPr>
            <a:r>
              <a:rPr lang="en-US" sz="9600" dirty="0" smtClean="0"/>
              <a:t>No hiring or operations until contract is signed</a:t>
            </a:r>
          </a:p>
          <a:p>
            <a:pPr>
              <a:lnSpc>
                <a:spcPct val="120000"/>
              </a:lnSpc>
              <a:spcBef>
                <a:spcPts val="0"/>
              </a:spcBef>
            </a:pPr>
            <a:r>
              <a:rPr lang="en-US" sz="9600" dirty="0" smtClean="0">
                <a:solidFill>
                  <a:srgbClr val="002060"/>
                </a:solidFill>
              </a:rPr>
              <a:t>Sponsor “reasonable” preopening requirements</a:t>
            </a:r>
          </a:p>
          <a:p>
            <a:pPr lvl="1">
              <a:lnSpc>
                <a:spcPct val="120000"/>
              </a:lnSpc>
              <a:spcBef>
                <a:spcPts val="0"/>
              </a:spcBef>
            </a:pPr>
            <a:r>
              <a:rPr lang="en-US" sz="9600" dirty="0" smtClean="0"/>
              <a:t>Health, building, safety, insurance, other requirements</a:t>
            </a:r>
          </a:p>
          <a:p>
            <a:pPr>
              <a:lnSpc>
                <a:spcPct val="120000"/>
              </a:lnSpc>
              <a:spcBef>
                <a:spcPts val="0"/>
              </a:spcBef>
            </a:pPr>
            <a:r>
              <a:rPr lang="en-US" sz="9600" dirty="0" smtClean="0"/>
              <a:t>Employment Agreement</a:t>
            </a:r>
          </a:p>
          <a:p>
            <a:pPr lvl="1">
              <a:lnSpc>
                <a:spcPct val="120000"/>
              </a:lnSpc>
              <a:spcBef>
                <a:spcPts val="0"/>
              </a:spcBef>
            </a:pPr>
            <a:r>
              <a:rPr lang="en-US" sz="9600" dirty="0" smtClean="0"/>
              <a:t>Professional development</a:t>
            </a:r>
          </a:p>
          <a:p>
            <a:pPr lvl="1">
              <a:lnSpc>
                <a:spcPct val="120000"/>
              </a:lnSpc>
              <a:spcBef>
                <a:spcPts val="0"/>
              </a:spcBef>
            </a:pPr>
            <a:r>
              <a:rPr lang="en-US" sz="9600" dirty="0" smtClean="0"/>
              <a:t>Certification </a:t>
            </a:r>
          </a:p>
          <a:p>
            <a:pPr lvl="1">
              <a:lnSpc>
                <a:spcPct val="120000"/>
              </a:lnSpc>
              <a:spcBef>
                <a:spcPts val="0"/>
              </a:spcBef>
            </a:pPr>
            <a:r>
              <a:rPr lang="en-US" sz="9600" dirty="0" smtClean="0"/>
              <a:t>Leave policy</a:t>
            </a:r>
          </a:p>
          <a:p>
            <a:pPr lvl="1">
              <a:lnSpc>
                <a:spcPct val="120000"/>
              </a:lnSpc>
              <a:spcBef>
                <a:spcPts val="0"/>
              </a:spcBef>
            </a:pPr>
            <a:r>
              <a:rPr lang="en-US" sz="9600" dirty="0"/>
              <a:t>S</a:t>
            </a:r>
            <a:r>
              <a:rPr lang="en-US" sz="9600" dirty="0" smtClean="0"/>
              <a:t>uspension/dismissal</a:t>
            </a:r>
          </a:p>
          <a:p>
            <a:pPr lvl="1">
              <a:lnSpc>
                <a:spcPct val="120000"/>
              </a:lnSpc>
              <a:spcBef>
                <a:spcPts val="0"/>
              </a:spcBef>
            </a:pPr>
            <a:r>
              <a:rPr lang="en-US" sz="9600" dirty="0" smtClean="0"/>
              <a:t>Rights if closed/terminated</a:t>
            </a:r>
          </a:p>
          <a:p>
            <a:endParaRPr lang="en-US" dirty="0" smtClean="0"/>
          </a:p>
        </p:txBody>
      </p:sp>
    </p:spTree>
    <p:extLst>
      <p:ext uri="{BB962C8B-B14F-4D97-AF65-F5344CB8AC3E}">
        <p14:creationId xmlns:p14="http://schemas.microsoft.com/office/powerpoint/2010/main" val="2678374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3" y="305816"/>
            <a:ext cx="7663543" cy="865573"/>
          </a:xfrm>
        </p:spPr>
        <p:txBody>
          <a:bodyPr/>
          <a:lstStyle/>
          <a:p>
            <a:r>
              <a:rPr lang="en-US" sz="4000" dirty="0"/>
              <a:t>Compliance - 70 O.S. §3-</a:t>
            </a:r>
            <a:r>
              <a:rPr lang="en-US" sz="4000" dirty="0" smtClean="0"/>
              <a:t>136</a:t>
            </a:r>
            <a:endParaRPr lang="en-US" sz="4000" dirty="0"/>
          </a:p>
        </p:txBody>
      </p:sp>
      <p:sp>
        <p:nvSpPr>
          <p:cNvPr id="3" name="Content Placeholder 2"/>
          <p:cNvSpPr>
            <a:spLocks noGrp="1"/>
          </p:cNvSpPr>
          <p:nvPr>
            <p:ph idx="1"/>
          </p:nvPr>
        </p:nvSpPr>
        <p:spPr>
          <a:xfrm>
            <a:off x="424543" y="1171389"/>
            <a:ext cx="8229600" cy="3452758"/>
          </a:xfrm>
        </p:spPr>
        <p:txBody>
          <a:bodyPr>
            <a:normAutofit/>
          </a:bodyPr>
          <a:lstStyle/>
          <a:p>
            <a:r>
              <a:rPr lang="en-US" sz="3000" dirty="0"/>
              <a:t>Except as provided for in the Charter Schools Act…exempt from statutes, rules, and regulations</a:t>
            </a:r>
          </a:p>
        </p:txBody>
      </p:sp>
    </p:spTree>
    <p:extLst>
      <p:ext uri="{BB962C8B-B14F-4D97-AF65-F5344CB8AC3E}">
        <p14:creationId xmlns:p14="http://schemas.microsoft.com/office/powerpoint/2010/main" val="3125536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sp>
        <p:nvSpPr>
          <p:cNvPr id="3" name="Content Placeholder 2"/>
          <p:cNvSpPr>
            <a:spLocks noGrp="1"/>
          </p:cNvSpPr>
          <p:nvPr>
            <p:ph idx="1"/>
          </p:nvPr>
        </p:nvSpPr>
        <p:spPr/>
        <p:txBody>
          <a:bodyPr/>
          <a:lstStyle/>
          <a:p>
            <a:pPr>
              <a:lnSpc>
                <a:spcPct val="100000"/>
              </a:lnSpc>
              <a:spcBef>
                <a:spcPts val="0"/>
              </a:spcBef>
            </a:pPr>
            <a:r>
              <a:rPr lang="en-US" sz="2800" dirty="0"/>
              <a:t>Nonsectarian</a:t>
            </a:r>
          </a:p>
          <a:p>
            <a:pPr>
              <a:lnSpc>
                <a:spcPct val="100000"/>
              </a:lnSpc>
              <a:spcBef>
                <a:spcPts val="0"/>
              </a:spcBef>
            </a:pPr>
            <a:r>
              <a:rPr lang="en-US" sz="2800" dirty="0"/>
              <a:t>Oklahoma School Testing </a:t>
            </a:r>
            <a:r>
              <a:rPr lang="en-US" sz="2800" dirty="0" smtClean="0"/>
              <a:t>Program (OSTP)</a:t>
            </a:r>
            <a:endParaRPr lang="en-US" sz="2800" dirty="0"/>
          </a:p>
          <a:p>
            <a:pPr>
              <a:lnSpc>
                <a:spcPct val="100000"/>
              </a:lnSpc>
              <a:spcBef>
                <a:spcPts val="0"/>
              </a:spcBef>
            </a:pPr>
            <a:r>
              <a:rPr lang="en-US" sz="2800" dirty="0"/>
              <a:t>Financial audits, audit procedures, reporting requirements</a:t>
            </a:r>
          </a:p>
          <a:p>
            <a:pPr>
              <a:lnSpc>
                <a:spcPct val="100000"/>
              </a:lnSpc>
              <a:spcBef>
                <a:spcPts val="0"/>
              </a:spcBef>
            </a:pPr>
            <a:r>
              <a:rPr lang="en-US" sz="2800" dirty="0"/>
              <a:t>Use Oklahoma Cost Account System (OCAS) to report financial transactions </a:t>
            </a:r>
          </a:p>
          <a:p>
            <a:pPr>
              <a:lnSpc>
                <a:spcPct val="100000"/>
              </a:lnSpc>
              <a:spcBef>
                <a:spcPts val="0"/>
              </a:spcBef>
            </a:pPr>
            <a:r>
              <a:rPr lang="en-US" sz="2800" dirty="0"/>
              <a:t>Individuals with Disabilities Education Act (IDEA)</a:t>
            </a:r>
          </a:p>
          <a:p>
            <a:pPr>
              <a:lnSpc>
                <a:spcPct val="100000"/>
              </a:lnSpc>
              <a:spcBef>
                <a:spcPts val="0"/>
              </a:spcBef>
            </a:pPr>
            <a:endParaRPr lang="en-US" sz="2800" dirty="0"/>
          </a:p>
        </p:txBody>
      </p:sp>
    </p:spTree>
    <p:extLst>
      <p:ext uri="{BB962C8B-B14F-4D97-AF65-F5344CB8AC3E}">
        <p14:creationId xmlns:p14="http://schemas.microsoft.com/office/powerpoint/2010/main" val="825706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Disclaimer</a:t>
            </a:r>
          </a:p>
        </p:txBody>
      </p:sp>
      <p:sp>
        <p:nvSpPr>
          <p:cNvPr id="3" name="Text Placeholder 2"/>
          <p:cNvSpPr>
            <a:spLocks noGrp="1"/>
          </p:cNvSpPr>
          <p:nvPr>
            <p:ph type="body" idx="1"/>
          </p:nvPr>
        </p:nvSpPr>
        <p:spPr/>
        <p:txBody>
          <a:bodyPr/>
          <a:lstStyle/>
          <a:p>
            <a:r>
              <a:rPr lang="en-US" sz="2800" dirty="0">
                <a:latin typeface="Arial"/>
                <a:cs typeface="Arial"/>
              </a:rPr>
              <a:t>Everything you are about to hear are the personal opinions of the speaker and not necessarily the policies or opinions of the State of Oklahoma. Information provided should not be construed as legal advice or opinion.</a:t>
            </a:r>
          </a:p>
          <a:p>
            <a:r>
              <a:rPr lang="en-US" sz="2800" dirty="0">
                <a:latin typeface="Arial"/>
                <a:cs typeface="Arial"/>
              </a:rPr>
              <a:t>Humor?</a:t>
            </a:r>
          </a:p>
        </p:txBody>
      </p:sp>
    </p:spTree>
    <p:extLst>
      <p:ext uri="{BB962C8B-B14F-4D97-AF65-F5344CB8AC3E}">
        <p14:creationId xmlns:p14="http://schemas.microsoft.com/office/powerpoint/2010/main" val="2032416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83029"/>
            <a:ext cx="8520600" cy="734696"/>
          </a:xfrm>
        </p:spPr>
        <p:txBody>
          <a:bodyPr/>
          <a:lstStyle/>
          <a:p>
            <a:pPr algn="ctr"/>
            <a:r>
              <a:rPr lang="en-US" sz="4000" dirty="0" smtClean="0">
                <a:solidFill>
                  <a:srgbClr val="002060"/>
                </a:solidFill>
              </a:rPr>
              <a:t>More Compliance </a:t>
            </a:r>
            <a:r>
              <a:rPr lang="en-US" sz="4000" dirty="0">
                <a:solidFill>
                  <a:srgbClr val="002060"/>
                </a:solidFill>
              </a:rPr>
              <a:t>- 70 O.S. §3-136</a:t>
            </a:r>
          </a:p>
        </p:txBody>
      </p:sp>
      <p:sp>
        <p:nvSpPr>
          <p:cNvPr id="3" name="Content Placeholder 2"/>
          <p:cNvSpPr>
            <a:spLocks noGrp="1"/>
          </p:cNvSpPr>
          <p:nvPr>
            <p:ph type="body" idx="1"/>
          </p:nvPr>
        </p:nvSpPr>
        <p:spPr/>
        <p:txBody>
          <a:bodyPr>
            <a:normAutofit lnSpcReduction="10000"/>
          </a:bodyPr>
          <a:lstStyle/>
          <a:p>
            <a:r>
              <a:rPr lang="en-US" sz="2400" dirty="0">
                <a:solidFill>
                  <a:srgbClr val="002060"/>
                </a:solidFill>
                <a:latin typeface="Questrial" panose="020B0604020202020204" charset="0"/>
              </a:rPr>
              <a:t>Board member conflict of interest statutes</a:t>
            </a:r>
          </a:p>
          <a:p>
            <a:r>
              <a:rPr lang="en-US" sz="2400" dirty="0">
                <a:solidFill>
                  <a:srgbClr val="002060"/>
                </a:solidFill>
                <a:latin typeface="Questrial" panose="020B0604020202020204" charset="0"/>
              </a:rPr>
              <a:t>No tuition or fees</a:t>
            </a:r>
          </a:p>
          <a:p>
            <a:r>
              <a:rPr lang="en-US" sz="2400" dirty="0">
                <a:solidFill>
                  <a:srgbClr val="002060"/>
                </a:solidFill>
                <a:latin typeface="Questrial" panose="020B0604020202020204" charset="0"/>
              </a:rPr>
              <a:t>No home school generation of revenue</a:t>
            </a:r>
          </a:p>
          <a:p>
            <a:r>
              <a:rPr lang="en-US" sz="2400" dirty="0">
                <a:solidFill>
                  <a:srgbClr val="002060"/>
                </a:solidFill>
                <a:latin typeface="Questrial" panose="020B0604020202020204" charset="0"/>
              </a:rPr>
              <a:t>Days of instruction (180 days/1080 hours)</a:t>
            </a:r>
          </a:p>
          <a:p>
            <a:r>
              <a:rPr lang="en-US" sz="2400" dirty="0">
                <a:solidFill>
                  <a:srgbClr val="002060"/>
                </a:solidFill>
                <a:latin typeface="Questrial" panose="020B0604020202020204" charset="0"/>
              </a:rPr>
              <a:t>Student suspension</a:t>
            </a:r>
          </a:p>
          <a:p>
            <a:endParaRPr lang="en-US" dirty="0"/>
          </a:p>
        </p:txBody>
      </p:sp>
      <p:sp>
        <p:nvSpPr>
          <p:cNvPr id="4" name="Text Placeholder 3"/>
          <p:cNvSpPr>
            <a:spLocks noGrp="1"/>
          </p:cNvSpPr>
          <p:nvPr>
            <p:ph type="body" idx="2"/>
          </p:nvPr>
        </p:nvSpPr>
        <p:spPr>
          <a:xfrm>
            <a:off x="4517571" y="1152475"/>
            <a:ext cx="4314729" cy="3416400"/>
          </a:xfrm>
        </p:spPr>
        <p:txBody>
          <a:bodyPr/>
          <a:lstStyle/>
          <a:p>
            <a:pPr>
              <a:lnSpc>
                <a:spcPct val="100000"/>
              </a:lnSpc>
            </a:pPr>
            <a:r>
              <a:rPr lang="en-US" sz="2400" dirty="0">
                <a:solidFill>
                  <a:srgbClr val="002060"/>
                </a:solidFill>
                <a:latin typeface="Questrial" panose="020B0604020202020204" charset="0"/>
              </a:rPr>
              <a:t>School district for Governmental Tort Claims Act</a:t>
            </a:r>
          </a:p>
          <a:p>
            <a:pPr>
              <a:lnSpc>
                <a:spcPct val="100000"/>
              </a:lnSpc>
            </a:pPr>
            <a:r>
              <a:rPr lang="en-US" sz="2400" dirty="0">
                <a:solidFill>
                  <a:srgbClr val="002060"/>
                </a:solidFill>
                <a:latin typeface="Questrial" panose="020B0604020202020204" charset="0"/>
              </a:rPr>
              <a:t>Teachers retirement?</a:t>
            </a:r>
          </a:p>
          <a:p>
            <a:pPr>
              <a:lnSpc>
                <a:spcPct val="100000"/>
              </a:lnSpc>
            </a:pPr>
            <a:r>
              <a:rPr lang="en-US" sz="2400" dirty="0">
                <a:solidFill>
                  <a:srgbClr val="002060"/>
                </a:solidFill>
                <a:latin typeface="Questrial" panose="020B0604020202020204" charset="0"/>
              </a:rPr>
              <a:t>No taxes or issuing bonds, but…</a:t>
            </a:r>
          </a:p>
          <a:p>
            <a:pPr>
              <a:lnSpc>
                <a:spcPct val="100000"/>
              </a:lnSpc>
            </a:pPr>
            <a:r>
              <a:rPr lang="en-US" sz="2400" dirty="0">
                <a:solidFill>
                  <a:srgbClr val="002060"/>
                </a:solidFill>
                <a:latin typeface="Questrial" panose="020B0604020202020204" charset="0"/>
              </a:rPr>
              <a:t>Quarterly board meetings</a:t>
            </a:r>
          </a:p>
          <a:p>
            <a:pPr>
              <a:lnSpc>
                <a:spcPct val="100000"/>
              </a:lnSpc>
            </a:pPr>
            <a:r>
              <a:rPr lang="en-US" sz="2400" dirty="0">
                <a:solidFill>
                  <a:srgbClr val="002060"/>
                </a:solidFill>
                <a:latin typeface="Questrial" panose="020B0604020202020204" charset="0"/>
              </a:rPr>
              <a:t>Open </a:t>
            </a:r>
            <a:r>
              <a:rPr lang="en-US" sz="2400" dirty="0" smtClean="0">
                <a:solidFill>
                  <a:srgbClr val="002060"/>
                </a:solidFill>
                <a:latin typeface="Questrial" panose="020B0604020202020204" charset="0"/>
              </a:rPr>
              <a:t>Meeting </a:t>
            </a:r>
            <a:r>
              <a:rPr lang="en-US" sz="2400" dirty="0">
                <a:solidFill>
                  <a:srgbClr val="002060"/>
                </a:solidFill>
                <a:latin typeface="Questrial" panose="020B0604020202020204" charset="0"/>
              </a:rPr>
              <a:t>Act</a:t>
            </a:r>
          </a:p>
          <a:p>
            <a:pPr>
              <a:lnSpc>
                <a:spcPct val="100000"/>
              </a:lnSpc>
            </a:pPr>
            <a:r>
              <a:rPr lang="en-US" sz="2400" dirty="0">
                <a:solidFill>
                  <a:srgbClr val="002060"/>
                </a:solidFill>
                <a:latin typeface="Questrial" panose="020B0604020202020204" charset="0"/>
              </a:rPr>
              <a:t>Open Records Act</a:t>
            </a:r>
          </a:p>
          <a:p>
            <a:endParaRPr lang="en-US" dirty="0"/>
          </a:p>
        </p:txBody>
      </p:sp>
    </p:spTree>
    <p:extLst>
      <p:ext uri="{BB962C8B-B14F-4D97-AF65-F5344CB8AC3E}">
        <p14:creationId xmlns:p14="http://schemas.microsoft.com/office/powerpoint/2010/main" val="5725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Further Comply</a:t>
            </a:r>
            <a:endParaRPr lang="en-US" dirty="0"/>
          </a:p>
        </p:txBody>
      </p:sp>
      <p:sp>
        <p:nvSpPr>
          <p:cNvPr id="3" name="Content Placeholder 2"/>
          <p:cNvSpPr>
            <a:spLocks noGrp="1"/>
          </p:cNvSpPr>
          <p:nvPr>
            <p:ph idx="1"/>
          </p:nvPr>
        </p:nvSpPr>
        <p:spPr/>
        <p:txBody>
          <a:bodyPr>
            <a:noAutofit/>
          </a:bodyPr>
          <a:lstStyle/>
          <a:p>
            <a:pPr>
              <a:lnSpc>
                <a:spcPct val="100000"/>
              </a:lnSpc>
              <a:spcBef>
                <a:spcPts val="0"/>
              </a:spcBef>
            </a:pPr>
            <a:r>
              <a:rPr lang="en-US" sz="2800" dirty="0"/>
              <a:t>Federal regulations, state law, rules relating to health, safety, civil rights and </a:t>
            </a:r>
            <a:r>
              <a:rPr lang="en-US" sz="2800" dirty="0" smtClean="0"/>
              <a:t>insurance. </a:t>
            </a:r>
          </a:p>
          <a:p>
            <a:pPr marL="25400" indent="0">
              <a:lnSpc>
                <a:spcPct val="100000"/>
              </a:lnSpc>
              <a:spcBef>
                <a:spcPts val="0"/>
              </a:spcBef>
              <a:buNone/>
            </a:pPr>
            <a:endParaRPr lang="en-US" sz="2800" dirty="0" smtClean="0"/>
          </a:p>
          <a:p>
            <a:pPr>
              <a:lnSpc>
                <a:spcPct val="100000"/>
              </a:lnSpc>
              <a:spcBef>
                <a:spcPts val="0"/>
              </a:spcBef>
            </a:pPr>
            <a:r>
              <a:rPr lang="en-US" sz="2800" dirty="0" smtClean="0"/>
              <a:t>What??</a:t>
            </a:r>
            <a:endParaRPr lang="en-US" dirty="0" smtClean="0"/>
          </a:p>
        </p:txBody>
      </p:sp>
    </p:spTree>
    <p:extLst>
      <p:ext uri="{BB962C8B-B14F-4D97-AF65-F5344CB8AC3E}">
        <p14:creationId xmlns:p14="http://schemas.microsoft.com/office/powerpoint/2010/main" val="2886629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Safety, Civil Rights</a:t>
            </a:r>
            <a:endParaRPr lang="en-US" dirty="0"/>
          </a:p>
        </p:txBody>
      </p:sp>
      <p:sp>
        <p:nvSpPr>
          <p:cNvPr id="3" name="Text Placeholder 2"/>
          <p:cNvSpPr>
            <a:spLocks noGrp="1"/>
          </p:cNvSpPr>
          <p:nvPr>
            <p:ph type="body" idx="1"/>
          </p:nvPr>
        </p:nvSpPr>
        <p:spPr>
          <a:xfrm>
            <a:off x="457200" y="987176"/>
            <a:ext cx="8229600" cy="3394500"/>
          </a:xfrm>
        </p:spPr>
        <p:txBody>
          <a:bodyPr/>
          <a:lstStyle/>
          <a:p>
            <a:pPr>
              <a:lnSpc>
                <a:spcPct val="100000"/>
              </a:lnSpc>
              <a:spcBef>
                <a:spcPts val="0"/>
              </a:spcBef>
            </a:pPr>
            <a:r>
              <a:rPr lang="en-US" sz="2400" dirty="0">
                <a:solidFill>
                  <a:srgbClr val="002060"/>
                </a:solidFill>
              </a:rPr>
              <a:t>Examples, include:</a:t>
            </a:r>
          </a:p>
          <a:p>
            <a:pPr lvl="1">
              <a:lnSpc>
                <a:spcPct val="100000"/>
              </a:lnSpc>
              <a:spcBef>
                <a:spcPts val="0"/>
              </a:spcBef>
            </a:pPr>
            <a:r>
              <a:rPr lang="en-US" sz="2400" dirty="0">
                <a:solidFill>
                  <a:srgbClr val="002060"/>
                </a:solidFill>
              </a:rPr>
              <a:t>Drug Free Schools Act</a:t>
            </a:r>
          </a:p>
          <a:p>
            <a:pPr lvl="1">
              <a:lnSpc>
                <a:spcPct val="100000"/>
              </a:lnSpc>
              <a:spcBef>
                <a:spcPts val="0"/>
              </a:spcBef>
            </a:pPr>
            <a:r>
              <a:rPr lang="en-US" sz="2400" dirty="0">
                <a:solidFill>
                  <a:srgbClr val="002060"/>
                </a:solidFill>
              </a:rPr>
              <a:t>Administration of medication</a:t>
            </a:r>
          </a:p>
          <a:p>
            <a:pPr lvl="1">
              <a:lnSpc>
                <a:spcPct val="100000"/>
              </a:lnSpc>
              <a:spcBef>
                <a:spcPts val="0"/>
              </a:spcBef>
            </a:pPr>
            <a:r>
              <a:rPr lang="en-US" sz="2400" dirty="0">
                <a:solidFill>
                  <a:srgbClr val="002060"/>
                </a:solidFill>
              </a:rPr>
              <a:t>Family Medical Leave Act (FMLA)</a:t>
            </a:r>
          </a:p>
          <a:p>
            <a:pPr lvl="1">
              <a:lnSpc>
                <a:spcPct val="100000"/>
              </a:lnSpc>
              <a:spcBef>
                <a:spcPts val="0"/>
              </a:spcBef>
            </a:pPr>
            <a:r>
              <a:rPr lang="en-US" sz="2400" dirty="0">
                <a:solidFill>
                  <a:srgbClr val="002060"/>
                </a:solidFill>
              </a:rPr>
              <a:t>Smoking in Public Places</a:t>
            </a:r>
          </a:p>
          <a:p>
            <a:pPr lvl="1">
              <a:lnSpc>
                <a:spcPct val="100000"/>
              </a:lnSpc>
              <a:spcBef>
                <a:spcPts val="0"/>
              </a:spcBef>
            </a:pPr>
            <a:r>
              <a:rPr lang="en-US" sz="2400" dirty="0">
                <a:solidFill>
                  <a:srgbClr val="002060"/>
                </a:solidFill>
              </a:rPr>
              <a:t>Background check / Sex Offender / Felony</a:t>
            </a:r>
          </a:p>
          <a:p>
            <a:pPr lvl="1">
              <a:lnSpc>
                <a:spcPct val="100000"/>
              </a:lnSpc>
              <a:spcBef>
                <a:spcPts val="0"/>
              </a:spcBef>
            </a:pPr>
            <a:r>
              <a:rPr lang="en-US" sz="2400" dirty="0">
                <a:solidFill>
                  <a:srgbClr val="002060"/>
                </a:solidFill>
              </a:rPr>
              <a:t>Child abuse</a:t>
            </a:r>
          </a:p>
          <a:p>
            <a:pPr lvl="1">
              <a:lnSpc>
                <a:spcPct val="100000"/>
              </a:lnSpc>
              <a:spcBef>
                <a:spcPts val="0"/>
              </a:spcBef>
            </a:pPr>
            <a:r>
              <a:rPr lang="en-US" sz="2400" dirty="0">
                <a:solidFill>
                  <a:srgbClr val="002060"/>
                </a:solidFill>
              </a:rPr>
              <a:t>Safe School Committee / Bullying Prevention</a:t>
            </a:r>
          </a:p>
          <a:p>
            <a:pPr lvl="1">
              <a:lnSpc>
                <a:spcPct val="100000"/>
              </a:lnSpc>
              <a:spcBef>
                <a:spcPts val="0"/>
              </a:spcBef>
            </a:pPr>
            <a:r>
              <a:rPr lang="en-US" sz="2400" dirty="0">
                <a:solidFill>
                  <a:srgbClr val="002060"/>
                </a:solidFill>
              </a:rPr>
              <a:t>Fire / Lockdown / Tornado drills</a:t>
            </a:r>
          </a:p>
          <a:p>
            <a:pPr lvl="1">
              <a:lnSpc>
                <a:spcPct val="100000"/>
              </a:lnSpc>
              <a:spcBef>
                <a:spcPts val="0"/>
              </a:spcBef>
            </a:pPr>
            <a:r>
              <a:rPr lang="en-US" sz="2400" dirty="0">
                <a:solidFill>
                  <a:srgbClr val="002060"/>
                </a:solidFill>
              </a:rPr>
              <a:t>Title IX, Americans with Disabilities Act (ADA), Family Education Rights and Privacy Act (FERPA</a:t>
            </a:r>
            <a:r>
              <a:rPr lang="en-US" sz="2400" dirty="0" smtClean="0">
                <a:solidFill>
                  <a:srgbClr val="002060"/>
                </a:solidFill>
              </a:rPr>
              <a:t>)</a:t>
            </a:r>
            <a:endParaRPr lang="en-US" sz="2400" dirty="0">
              <a:solidFill>
                <a:srgbClr val="002060"/>
              </a:solidFill>
            </a:endParaRPr>
          </a:p>
        </p:txBody>
      </p:sp>
    </p:spTree>
    <p:extLst>
      <p:ext uri="{BB962C8B-B14F-4D97-AF65-F5344CB8AC3E}">
        <p14:creationId xmlns:p14="http://schemas.microsoft.com/office/powerpoint/2010/main" val="2033594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 Meeting </a:t>
            </a:r>
            <a:r>
              <a:rPr lang="en-US" dirty="0"/>
              <a:t>Act </a:t>
            </a:r>
            <a:r>
              <a:rPr lang="en-US" dirty="0" smtClean="0"/>
              <a:t>– 25 O.S</a:t>
            </a:r>
            <a:r>
              <a:rPr lang="en-US" dirty="0"/>
              <a:t>. §</a:t>
            </a:r>
            <a:r>
              <a:rPr lang="en-US" dirty="0" smtClean="0"/>
              <a:t>301</a:t>
            </a:r>
            <a:endParaRPr lang="en-US" dirty="0"/>
          </a:p>
        </p:txBody>
      </p:sp>
      <p:sp>
        <p:nvSpPr>
          <p:cNvPr id="3" name="Content Placeholder 2"/>
          <p:cNvSpPr>
            <a:spLocks noGrp="1"/>
          </p:cNvSpPr>
          <p:nvPr>
            <p:ph idx="1"/>
          </p:nvPr>
        </p:nvSpPr>
        <p:spPr>
          <a:xfrm>
            <a:off x="457200" y="1200150"/>
            <a:ext cx="8229600" cy="3589564"/>
          </a:xfrm>
        </p:spPr>
        <p:txBody>
          <a:bodyPr/>
          <a:lstStyle/>
          <a:p>
            <a:pPr>
              <a:lnSpc>
                <a:spcPct val="100000"/>
              </a:lnSpc>
              <a:spcBef>
                <a:spcPts val="0"/>
              </a:spcBef>
            </a:pPr>
            <a:r>
              <a:rPr lang="en-US" sz="2800" dirty="0" smtClean="0"/>
              <a:t>Encourage and facilitate informed citizenry</a:t>
            </a:r>
          </a:p>
          <a:p>
            <a:pPr>
              <a:lnSpc>
                <a:spcPct val="100000"/>
              </a:lnSpc>
              <a:spcBef>
                <a:spcPts val="0"/>
              </a:spcBef>
            </a:pPr>
            <a:r>
              <a:rPr lang="en-US" sz="2800" dirty="0" smtClean="0"/>
              <a:t>Meetings of public bodies at </a:t>
            </a:r>
            <a:r>
              <a:rPr lang="en-US" sz="2800" u="sng" dirty="0" smtClean="0"/>
              <a:t>place, time and location</a:t>
            </a:r>
            <a:r>
              <a:rPr lang="en-US" sz="2800" dirty="0" smtClean="0"/>
              <a:t> convenient and open to public</a:t>
            </a:r>
          </a:p>
          <a:p>
            <a:pPr lvl="1">
              <a:lnSpc>
                <a:spcPct val="100000"/>
              </a:lnSpc>
              <a:spcBef>
                <a:spcPts val="0"/>
              </a:spcBef>
            </a:pPr>
            <a:r>
              <a:rPr lang="en-US" dirty="0" smtClean="0"/>
              <a:t>Does not include informal gatherings</a:t>
            </a:r>
          </a:p>
          <a:p>
            <a:pPr>
              <a:lnSpc>
                <a:spcPct val="100000"/>
              </a:lnSpc>
              <a:spcBef>
                <a:spcPts val="0"/>
              </a:spcBef>
            </a:pPr>
            <a:r>
              <a:rPr lang="en-US" sz="2800" dirty="0" smtClean="0"/>
              <a:t>Advance notice of meeting</a:t>
            </a:r>
          </a:p>
          <a:p>
            <a:pPr>
              <a:lnSpc>
                <a:spcPct val="100000"/>
              </a:lnSpc>
              <a:spcBef>
                <a:spcPts val="0"/>
              </a:spcBef>
            </a:pPr>
            <a:r>
              <a:rPr lang="en-US" sz="2800" dirty="0" smtClean="0"/>
              <a:t>Executive session – </a:t>
            </a:r>
            <a:r>
              <a:rPr lang="en-US" sz="2800" b="1" u="sng" dirty="0" smtClean="0"/>
              <a:t>do not do unless specifically authorized by 25 O.S. 307(b)</a:t>
            </a:r>
          </a:p>
          <a:p>
            <a:pPr>
              <a:lnSpc>
                <a:spcPct val="100000"/>
              </a:lnSpc>
              <a:spcBef>
                <a:spcPts val="0"/>
              </a:spcBef>
            </a:pPr>
            <a:r>
              <a:rPr lang="en-US" sz="2800" dirty="0" smtClean="0"/>
              <a:t>Violations?</a:t>
            </a:r>
          </a:p>
          <a:p>
            <a:endParaRPr lang="en-US" dirty="0"/>
          </a:p>
        </p:txBody>
      </p:sp>
    </p:spTree>
    <p:extLst>
      <p:ext uri="{BB962C8B-B14F-4D97-AF65-F5344CB8AC3E}">
        <p14:creationId xmlns:p14="http://schemas.microsoft.com/office/powerpoint/2010/main" val="2397363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 </a:t>
            </a:r>
            <a:r>
              <a:rPr lang="en-US" dirty="0"/>
              <a:t>Records - </a:t>
            </a:r>
            <a:r>
              <a:rPr lang="en-US" dirty="0" smtClean="0"/>
              <a:t>51O.S</a:t>
            </a:r>
            <a:r>
              <a:rPr lang="en-US" dirty="0"/>
              <a:t>. </a:t>
            </a:r>
            <a:r>
              <a:rPr lang="en-US" dirty="0" smtClean="0"/>
              <a:t>§24A.1</a:t>
            </a:r>
            <a:endParaRPr lang="en-US" dirty="0"/>
          </a:p>
        </p:txBody>
      </p:sp>
      <p:sp>
        <p:nvSpPr>
          <p:cNvPr id="3" name="Content Placeholder 2"/>
          <p:cNvSpPr>
            <a:spLocks noGrp="1"/>
          </p:cNvSpPr>
          <p:nvPr>
            <p:ph idx="1"/>
          </p:nvPr>
        </p:nvSpPr>
        <p:spPr/>
        <p:txBody>
          <a:bodyPr>
            <a:normAutofit fontScale="25000" lnSpcReduction="20000"/>
          </a:bodyPr>
          <a:lstStyle/>
          <a:p>
            <a:pPr>
              <a:lnSpc>
                <a:spcPct val="120000"/>
              </a:lnSpc>
              <a:spcBef>
                <a:spcPts val="0"/>
              </a:spcBef>
            </a:pPr>
            <a:r>
              <a:rPr lang="en-US" sz="9600" dirty="0" smtClean="0">
                <a:latin typeface="Questrial" panose="020B0604020202020204" charset="0"/>
              </a:rPr>
              <a:t>Front page of the paper theory</a:t>
            </a:r>
          </a:p>
          <a:p>
            <a:pPr>
              <a:lnSpc>
                <a:spcPct val="120000"/>
              </a:lnSpc>
              <a:spcBef>
                <a:spcPts val="0"/>
              </a:spcBef>
            </a:pPr>
            <a:r>
              <a:rPr lang="en-US" sz="9600" dirty="0" smtClean="0">
                <a:latin typeface="Questrial" panose="020B0604020202020204" charset="0"/>
              </a:rPr>
              <a:t>Things created by or in the custody of public body</a:t>
            </a:r>
          </a:p>
          <a:p>
            <a:pPr>
              <a:lnSpc>
                <a:spcPct val="120000"/>
              </a:lnSpc>
              <a:spcBef>
                <a:spcPts val="0"/>
              </a:spcBef>
            </a:pPr>
            <a:r>
              <a:rPr lang="en-US" sz="9600" dirty="0" smtClean="0">
                <a:latin typeface="Questrial" panose="020B0604020202020204" charset="0"/>
              </a:rPr>
              <a:t>E-mail?</a:t>
            </a:r>
          </a:p>
          <a:p>
            <a:pPr>
              <a:lnSpc>
                <a:spcPct val="120000"/>
              </a:lnSpc>
              <a:spcBef>
                <a:spcPts val="0"/>
              </a:spcBef>
            </a:pPr>
            <a:r>
              <a:rPr lang="en-US" sz="9600" dirty="0" smtClean="0">
                <a:latin typeface="Questrial" panose="020B0604020202020204" charset="0"/>
              </a:rPr>
              <a:t>Confidential</a:t>
            </a:r>
          </a:p>
          <a:p>
            <a:pPr lvl="1">
              <a:lnSpc>
                <a:spcPct val="120000"/>
              </a:lnSpc>
              <a:spcBef>
                <a:spcPts val="0"/>
              </a:spcBef>
            </a:pPr>
            <a:r>
              <a:rPr lang="en-US" sz="9600" dirty="0">
                <a:latin typeface="Questrial" panose="020B0604020202020204" charset="0"/>
              </a:rPr>
              <a:t>Student records</a:t>
            </a:r>
          </a:p>
          <a:p>
            <a:pPr lvl="1">
              <a:lnSpc>
                <a:spcPct val="120000"/>
              </a:lnSpc>
              <a:spcBef>
                <a:spcPts val="0"/>
              </a:spcBef>
            </a:pPr>
            <a:r>
              <a:rPr lang="en-US" sz="9600" dirty="0">
                <a:latin typeface="Questrial" panose="020B0604020202020204" charset="0"/>
              </a:rPr>
              <a:t>Attorney-client</a:t>
            </a:r>
          </a:p>
          <a:p>
            <a:pPr lvl="1">
              <a:lnSpc>
                <a:spcPct val="120000"/>
              </a:lnSpc>
              <a:spcBef>
                <a:spcPts val="0"/>
              </a:spcBef>
            </a:pPr>
            <a:r>
              <a:rPr lang="en-US" sz="9600" dirty="0">
                <a:latin typeface="Questrial" panose="020B0604020202020204" charset="0"/>
              </a:rPr>
              <a:t>Executive session</a:t>
            </a:r>
          </a:p>
          <a:p>
            <a:pPr lvl="1">
              <a:lnSpc>
                <a:spcPct val="120000"/>
              </a:lnSpc>
              <a:spcBef>
                <a:spcPts val="0"/>
              </a:spcBef>
            </a:pPr>
            <a:r>
              <a:rPr lang="en-US" sz="9600" dirty="0">
                <a:latin typeface="Questrial" panose="020B0604020202020204" charset="0"/>
              </a:rPr>
              <a:t>Personnel records?</a:t>
            </a:r>
          </a:p>
          <a:p>
            <a:pPr>
              <a:lnSpc>
                <a:spcPct val="120000"/>
              </a:lnSpc>
              <a:spcBef>
                <a:spcPts val="0"/>
              </a:spcBef>
            </a:pPr>
            <a:r>
              <a:rPr lang="en-US" sz="9600" dirty="0" smtClean="0">
                <a:latin typeface="Questrial" panose="020B0604020202020204" charset="0"/>
              </a:rPr>
              <a:t>Violations?</a:t>
            </a:r>
          </a:p>
          <a:p>
            <a:endParaRPr lang="en-US" sz="1500" dirty="0"/>
          </a:p>
        </p:txBody>
      </p:sp>
      <p:pic>
        <p:nvPicPr>
          <p:cNvPr id="4" name="Picture 2"/>
          <p:cNvPicPr>
            <a:picLocks noChangeAspect="1" noChangeArrowheads="1"/>
          </p:cNvPicPr>
          <p:nvPr/>
        </p:nvPicPr>
        <p:blipFill>
          <a:blip r:embed="rId2"/>
          <a:srcRect/>
          <a:stretch>
            <a:fillRect/>
          </a:stretch>
        </p:blipFill>
        <p:spPr bwMode="auto">
          <a:xfrm>
            <a:off x="5373632" y="2031969"/>
            <a:ext cx="2964557" cy="2439591"/>
          </a:xfrm>
          <a:prstGeom prst="rect">
            <a:avLst/>
          </a:prstGeom>
          <a:noFill/>
          <a:ln w="9525">
            <a:noFill/>
            <a:miter lim="800000"/>
            <a:headEnd/>
            <a:tailEnd/>
          </a:ln>
        </p:spPr>
      </p:pic>
    </p:spTree>
    <p:extLst>
      <p:ext uri="{BB962C8B-B14F-4D97-AF65-F5344CB8AC3E}">
        <p14:creationId xmlns:p14="http://schemas.microsoft.com/office/powerpoint/2010/main" val="2552086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9" y="292964"/>
            <a:ext cx="7630885" cy="664979"/>
          </a:xfrm>
        </p:spPr>
        <p:txBody>
          <a:bodyPr/>
          <a:lstStyle/>
          <a:p>
            <a:r>
              <a:rPr lang="en-US" dirty="0"/>
              <a:t>Renewal - 70 O.S. §3-</a:t>
            </a:r>
            <a:r>
              <a:rPr lang="en-US" dirty="0" smtClean="0"/>
              <a:t>137</a:t>
            </a:r>
            <a:endParaRPr lang="en-US" dirty="0"/>
          </a:p>
        </p:txBody>
      </p:sp>
      <p:sp>
        <p:nvSpPr>
          <p:cNvPr id="3" name="Content Placeholder 2"/>
          <p:cNvSpPr>
            <a:spLocks noGrp="1"/>
          </p:cNvSpPr>
          <p:nvPr>
            <p:ph idx="1"/>
          </p:nvPr>
        </p:nvSpPr>
        <p:spPr>
          <a:xfrm>
            <a:off x="511629" y="1269915"/>
            <a:ext cx="8077200" cy="3514357"/>
          </a:xfrm>
        </p:spPr>
        <p:txBody>
          <a:bodyPr>
            <a:normAutofit fontScale="25000" lnSpcReduction="20000"/>
          </a:bodyPr>
          <a:lstStyle/>
          <a:p>
            <a:pPr>
              <a:lnSpc>
                <a:spcPct val="120000"/>
              </a:lnSpc>
              <a:spcBef>
                <a:spcPts val="0"/>
              </a:spcBef>
            </a:pPr>
            <a:r>
              <a:rPr lang="en-US" sz="9600" dirty="0" smtClean="0">
                <a:latin typeface="Questrial" panose="020B0604020202020204" charset="0"/>
              </a:rPr>
              <a:t>4</a:t>
            </a:r>
            <a:r>
              <a:rPr lang="en-US" sz="9600" baseline="30000" dirty="0" smtClean="0">
                <a:latin typeface="Questrial" panose="020B0604020202020204" charset="0"/>
              </a:rPr>
              <a:t>th</a:t>
            </a:r>
            <a:r>
              <a:rPr lang="en-US" sz="9600" dirty="0" smtClean="0">
                <a:latin typeface="Questrial" panose="020B0604020202020204" charset="0"/>
              </a:rPr>
              <a:t> year of operation</a:t>
            </a:r>
          </a:p>
          <a:p>
            <a:pPr lvl="1">
              <a:lnSpc>
                <a:spcPct val="120000"/>
              </a:lnSpc>
              <a:spcBef>
                <a:spcPts val="0"/>
              </a:spcBef>
            </a:pPr>
            <a:r>
              <a:rPr lang="en-US" sz="9600" dirty="0" smtClean="0">
                <a:latin typeface="Questrial" panose="020B0604020202020204" charset="0"/>
              </a:rPr>
              <a:t>Summary of performance to date</a:t>
            </a:r>
          </a:p>
          <a:p>
            <a:pPr lvl="2">
              <a:lnSpc>
                <a:spcPct val="120000"/>
              </a:lnSpc>
              <a:spcBef>
                <a:spcPts val="0"/>
              </a:spcBef>
            </a:pPr>
            <a:r>
              <a:rPr lang="en-US" sz="9600" dirty="0" smtClean="0">
                <a:latin typeface="Questrial" panose="020B0604020202020204" charset="0"/>
              </a:rPr>
              <a:t>Consideration of at-risk population</a:t>
            </a:r>
          </a:p>
          <a:p>
            <a:pPr lvl="2">
              <a:lnSpc>
                <a:spcPct val="120000"/>
              </a:lnSpc>
              <a:spcBef>
                <a:spcPts val="0"/>
              </a:spcBef>
            </a:pPr>
            <a:r>
              <a:rPr lang="en-US" sz="9600" dirty="0" smtClean="0">
                <a:latin typeface="Questrial" panose="020B0604020202020204" charset="0"/>
              </a:rPr>
              <a:t>Weaknesses/concerns?</a:t>
            </a:r>
          </a:p>
          <a:p>
            <a:pPr lvl="1">
              <a:lnSpc>
                <a:spcPct val="120000"/>
              </a:lnSpc>
              <a:spcBef>
                <a:spcPts val="0"/>
              </a:spcBef>
            </a:pPr>
            <a:r>
              <a:rPr lang="en-US" sz="9600" dirty="0" smtClean="0">
                <a:latin typeface="Questrial" panose="020B0604020202020204" charset="0"/>
              </a:rPr>
              <a:t>Opportunity to respond</a:t>
            </a:r>
          </a:p>
          <a:p>
            <a:pPr>
              <a:lnSpc>
                <a:spcPct val="120000"/>
              </a:lnSpc>
              <a:spcBef>
                <a:spcPts val="0"/>
              </a:spcBef>
            </a:pPr>
            <a:r>
              <a:rPr lang="en-US" sz="9600" dirty="0" smtClean="0">
                <a:latin typeface="Questrial" panose="020B0604020202020204" charset="0"/>
              </a:rPr>
              <a:t>5</a:t>
            </a:r>
            <a:r>
              <a:rPr lang="en-US" sz="9600" baseline="30000" dirty="0" smtClean="0">
                <a:latin typeface="Questrial" panose="020B0604020202020204" charset="0"/>
              </a:rPr>
              <a:t>th</a:t>
            </a:r>
            <a:r>
              <a:rPr lang="en-US" sz="9600" dirty="0" smtClean="0">
                <a:latin typeface="Questrial" panose="020B0604020202020204" charset="0"/>
              </a:rPr>
              <a:t> year of operation</a:t>
            </a:r>
          </a:p>
          <a:p>
            <a:pPr lvl="1">
              <a:lnSpc>
                <a:spcPct val="120000"/>
              </a:lnSpc>
              <a:spcBef>
                <a:spcPts val="0"/>
              </a:spcBef>
            </a:pPr>
            <a:r>
              <a:rPr lang="en-US" sz="9600" dirty="0" smtClean="0">
                <a:latin typeface="Questrial" panose="020B0604020202020204" charset="0"/>
              </a:rPr>
              <a:t>Renewal application</a:t>
            </a:r>
          </a:p>
          <a:p>
            <a:pPr lvl="1">
              <a:lnSpc>
                <a:spcPct val="120000"/>
              </a:lnSpc>
              <a:spcBef>
                <a:spcPts val="0"/>
              </a:spcBef>
            </a:pPr>
            <a:r>
              <a:rPr lang="en-US" sz="9600" dirty="0" smtClean="0">
                <a:latin typeface="Questrial" panose="020B0604020202020204" charset="0"/>
              </a:rPr>
              <a:t>Improvements planned and/or undertaken</a:t>
            </a:r>
          </a:p>
          <a:p>
            <a:pPr lvl="1">
              <a:lnSpc>
                <a:spcPct val="120000"/>
              </a:lnSpc>
              <a:spcBef>
                <a:spcPts val="0"/>
              </a:spcBef>
            </a:pPr>
            <a:r>
              <a:rPr lang="en-US" sz="9600" dirty="0" smtClean="0">
                <a:latin typeface="Questrial" panose="020B0604020202020204" charset="0"/>
              </a:rPr>
              <a:t>Plan for next term</a:t>
            </a:r>
          </a:p>
        </p:txBody>
      </p:sp>
    </p:spTree>
    <p:extLst>
      <p:ext uri="{BB962C8B-B14F-4D97-AF65-F5344CB8AC3E}">
        <p14:creationId xmlns:p14="http://schemas.microsoft.com/office/powerpoint/2010/main" val="2308512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042" y="322327"/>
            <a:ext cx="6364224" cy="4146089"/>
          </a:xfrm>
          <a:prstGeom prst="rect">
            <a:avLst/>
          </a:prstGeom>
        </p:spPr>
      </p:pic>
    </p:spTree>
    <p:extLst>
      <p:ext uri="{BB962C8B-B14F-4D97-AF65-F5344CB8AC3E}">
        <p14:creationId xmlns:p14="http://schemas.microsoft.com/office/powerpoint/2010/main" val="125101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Non-Renewal</a:t>
            </a:r>
            <a:endParaRPr lang="en-US" dirty="0"/>
          </a:p>
        </p:txBody>
      </p:sp>
      <p:sp>
        <p:nvSpPr>
          <p:cNvPr id="3" name="Text Placeholder 2"/>
          <p:cNvSpPr>
            <a:spLocks noGrp="1"/>
          </p:cNvSpPr>
          <p:nvPr>
            <p:ph type="body" idx="1"/>
          </p:nvPr>
        </p:nvSpPr>
        <p:spPr/>
        <p:txBody>
          <a:bodyPr/>
          <a:lstStyle/>
          <a:p>
            <a:pPr>
              <a:lnSpc>
                <a:spcPct val="100000"/>
              </a:lnSpc>
              <a:spcBef>
                <a:spcPts val="0"/>
              </a:spcBef>
            </a:pPr>
            <a:r>
              <a:rPr lang="en-US" sz="2600" dirty="0">
                <a:latin typeface="Questrial" panose="020B0604020202020204" charset="0"/>
              </a:rPr>
              <a:t>Intent to not renew– 8 months prior to expiration</a:t>
            </a:r>
          </a:p>
          <a:p>
            <a:pPr>
              <a:lnSpc>
                <a:spcPct val="100000"/>
              </a:lnSpc>
              <a:spcBef>
                <a:spcPts val="0"/>
              </a:spcBef>
            </a:pPr>
            <a:r>
              <a:rPr lang="en-US" sz="2600" dirty="0">
                <a:latin typeface="Questrial" panose="020B0604020202020204" charset="0"/>
              </a:rPr>
              <a:t>Decisions are transparent based on:</a:t>
            </a:r>
          </a:p>
          <a:p>
            <a:pPr lvl="1">
              <a:lnSpc>
                <a:spcPct val="100000"/>
              </a:lnSpc>
              <a:spcBef>
                <a:spcPts val="0"/>
              </a:spcBef>
            </a:pPr>
            <a:r>
              <a:rPr lang="en-US" sz="2600" dirty="0">
                <a:latin typeface="Questrial" panose="020B0604020202020204" charset="0"/>
              </a:rPr>
              <a:t>Performance evidence</a:t>
            </a:r>
          </a:p>
          <a:p>
            <a:pPr lvl="1">
              <a:lnSpc>
                <a:spcPct val="100000"/>
              </a:lnSpc>
              <a:spcBef>
                <a:spcPts val="0"/>
              </a:spcBef>
            </a:pPr>
            <a:r>
              <a:rPr lang="en-US" sz="2600" dirty="0">
                <a:latin typeface="Questrial" panose="020B0604020202020204" charset="0"/>
              </a:rPr>
              <a:t>Achievement of standards and </a:t>
            </a:r>
            <a:r>
              <a:rPr lang="en-US" sz="2600" dirty="0" smtClean="0">
                <a:latin typeface="Questrial" panose="020B0604020202020204" charset="0"/>
              </a:rPr>
              <a:t>targets</a:t>
            </a:r>
          </a:p>
          <a:p>
            <a:pPr lvl="1">
              <a:lnSpc>
                <a:spcPct val="100000"/>
              </a:lnSpc>
              <a:spcBef>
                <a:spcPts val="0"/>
              </a:spcBef>
            </a:pPr>
            <a:r>
              <a:rPr lang="en-US" sz="2600" dirty="0" smtClean="0">
                <a:latin typeface="Questrial" panose="020B0604020202020204" charset="0"/>
              </a:rPr>
              <a:t>Data used in decision are transparent and available</a:t>
            </a:r>
            <a:endParaRPr lang="en-US" sz="2600" dirty="0">
              <a:latin typeface="Questrial" panose="020B0604020202020204" charset="0"/>
            </a:endParaRPr>
          </a:p>
          <a:p>
            <a:pPr lvl="1">
              <a:lnSpc>
                <a:spcPct val="100000"/>
              </a:lnSpc>
              <a:spcBef>
                <a:spcPts val="0"/>
              </a:spcBef>
            </a:pPr>
            <a:r>
              <a:rPr lang="en-US" sz="2600" dirty="0">
                <a:latin typeface="Questrial" panose="020B0604020202020204" charset="0"/>
              </a:rPr>
              <a:t>Public report</a:t>
            </a:r>
          </a:p>
          <a:p>
            <a:pPr>
              <a:lnSpc>
                <a:spcPct val="100000"/>
              </a:lnSpc>
              <a:spcBef>
                <a:spcPts val="0"/>
              </a:spcBef>
            </a:pPr>
            <a:r>
              <a:rPr lang="en-US" sz="2600" dirty="0">
                <a:latin typeface="Questrial" panose="020B0604020202020204" charset="0"/>
              </a:rPr>
              <a:t>Binding arbitration?</a:t>
            </a:r>
            <a:endParaRPr lang="en-US" sz="2600" dirty="0"/>
          </a:p>
          <a:p>
            <a:endParaRPr lang="en-US" dirty="0"/>
          </a:p>
        </p:txBody>
      </p:sp>
    </p:spTree>
    <p:extLst>
      <p:ext uri="{BB962C8B-B14F-4D97-AF65-F5344CB8AC3E}">
        <p14:creationId xmlns:p14="http://schemas.microsoft.com/office/powerpoint/2010/main" val="1879497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 - 70 O.S. §3-</a:t>
            </a:r>
            <a:r>
              <a:rPr lang="en-US" dirty="0" smtClean="0"/>
              <a:t>137</a:t>
            </a:r>
            <a:endParaRPr lang="en-US" dirty="0"/>
          </a:p>
        </p:txBody>
      </p:sp>
      <p:sp>
        <p:nvSpPr>
          <p:cNvPr id="3" name="Content Placeholder 2"/>
          <p:cNvSpPr>
            <a:spLocks noGrp="1"/>
          </p:cNvSpPr>
          <p:nvPr>
            <p:ph idx="1"/>
          </p:nvPr>
        </p:nvSpPr>
        <p:spPr/>
        <p:txBody>
          <a:bodyPr/>
          <a:lstStyle/>
          <a:p>
            <a:pPr>
              <a:lnSpc>
                <a:spcPct val="100000"/>
              </a:lnSpc>
              <a:spcBef>
                <a:spcPts val="0"/>
              </a:spcBef>
            </a:pPr>
            <a:r>
              <a:rPr lang="en-US" sz="2800" dirty="0" smtClean="0"/>
              <a:t>Failure to meet performance targets</a:t>
            </a:r>
          </a:p>
          <a:p>
            <a:pPr>
              <a:lnSpc>
                <a:spcPct val="100000"/>
              </a:lnSpc>
              <a:spcBef>
                <a:spcPts val="0"/>
              </a:spcBef>
            </a:pPr>
            <a:r>
              <a:rPr lang="en-US" sz="2800" dirty="0" smtClean="0"/>
              <a:t>Fiscal (</a:t>
            </a:r>
            <a:r>
              <a:rPr lang="en-US" sz="2800" dirty="0" err="1" smtClean="0"/>
              <a:t>mis</a:t>
            </a:r>
            <a:r>
              <a:rPr lang="en-US" sz="2800" dirty="0" smtClean="0"/>
              <a:t>)management</a:t>
            </a:r>
          </a:p>
          <a:p>
            <a:pPr>
              <a:lnSpc>
                <a:spcPct val="100000"/>
              </a:lnSpc>
              <a:spcBef>
                <a:spcPts val="0"/>
              </a:spcBef>
            </a:pPr>
            <a:r>
              <a:rPr lang="en-US" sz="2800" dirty="0" smtClean="0"/>
              <a:t>Violation of law, other good cause</a:t>
            </a:r>
          </a:p>
          <a:p>
            <a:pPr>
              <a:lnSpc>
                <a:spcPct val="100000"/>
              </a:lnSpc>
              <a:spcBef>
                <a:spcPts val="0"/>
              </a:spcBef>
            </a:pPr>
            <a:r>
              <a:rPr lang="en-US" sz="2800" dirty="0" smtClean="0"/>
              <a:t>90 days written notice</a:t>
            </a:r>
          </a:p>
          <a:p>
            <a:pPr>
              <a:lnSpc>
                <a:spcPct val="100000"/>
              </a:lnSpc>
              <a:spcBef>
                <a:spcPts val="0"/>
              </a:spcBef>
            </a:pPr>
            <a:r>
              <a:rPr lang="en-US" sz="2800" dirty="0" smtClean="0"/>
              <a:t>Informal hearing</a:t>
            </a:r>
          </a:p>
          <a:p>
            <a:pPr lvl="1">
              <a:lnSpc>
                <a:spcPct val="100000"/>
              </a:lnSpc>
              <a:spcBef>
                <a:spcPts val="0"/>
              </a:spcBef>
            </a:pPr>
            <a:r>
              <a:rPr lang="en-US" dirty="0" smtClean="0"/>
              <a:t>14 days</a:t>
            </a:r>
          </a:p>
          <a:p>
            <a:pPr>
              <a:lnSpc>
                <a:spcPct val="100000"/>
              </a:lnSpc>
              <a:spcBef>
                <a:spcPts val="0"/>
              </a:spcBef>
            </a:pPr>
            <a:r>
              <a:rPr lang="en-US" sz="2800" dirty="0" smtClean="0"/>
              <a:t>Binding arbitration? </a:t>
            </a:r>
            <a:endParaRPr lang="en-US" sz="2800" dirty="0"/>
          </a:p>
        </p:txBody>
      </p:sp>
    </p:spTree>
    <p:extLst>
      <p:ext uri="{BB962C8B-B14F-4D97-AF65-F5344CB8AC3E}">
        <p14:creationId xmlns:p14="http://schemas.microsoft.com/office/powerpoint/2010/main" val="3312591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- 70 O.S. §3-</a:t>
            </a:r>
            <a:r>
              <a:rPr lang="en-US" dirty="0" smtClean="0"/>
              <a:t>137</a:t>
            </a:r>
            <a:endParaRPr lang="en-US" dirty="0"/>
          </a:p>
        </p:txBody>
      </p:sp>
      <p:sp>
        <p:nvSpPr>
          <p:cNvPr id="3" name="Content Placeholder 2"/>
          <p:cNvSpPr>
            <a:spLocks noGrp="1"/>
          </p:cNvSpPr>
          <p:nvPr>
            <p:ph idx="1"/>
          </p:nvPr>
        </p:nvSpPr>
        <p:spPr>
          <a:xfrm>
            <a:off x="457200" y="1200149"/>
            <a:ext cx="8229600" cy="3546021"/>
          </a:xfrm>
        </p:spPr>
        <p:txBody>
          <a:bodyPr/>
          <a:lstStyle/>
          <a:p>
            <a:pPr>
              <a:lnSpc>
                <a:spcPct val="100000"/>
              </a:lnSpc>
              <a:spcBef>
                <a:spcPts val="0"/>
              </a:spcBef>
            </a:pPr>
            <a:r>
              <a:rPr lang="en-US" dirty="0" smtClean="0"/>
              <a:t>Senate Bill 782</a:t>
            </a:r>
          </a:p>
          <a:p>
            <a:pPr>
              <a:lnSpc>
                <a:spcPct val="100000"/>
              </a:lnSpc>
              <a:spcBef>
                <a:spcPts val="0"/>
              </a:spcBef>
            </a:pPr>
            <a:r>
              <a:rPr lang="en-US" dirty="0" smtClean="0"/>
              <a:t>Bottom 5% at time of renewal</a:t>
            </a:r>
          </a:p>
          <a:p>
            <a:pPr lvl="1">
              <a:lnSpc>
                <a:spcPct val="100000"/>
              </a:lnSpc>
              <a:spcBef>
                <a:spcPts val="0"/>
              </a:spcBef>
            </a:pPr>
            <a:r>
              <a:rPr lang="en-US" dirty="0" smtClean="0"/>
              <a:t>Average of current year and two prior years</a:t>
            </a:r>
          </a:p>
          <a:p>
            <a:pPr>
              <a:lnSpc>
                <a:spcPct val="100000"/>
              </a:lnSpc>
              <a:spcBef>
                <a:spcPts val="0"/>
              </a:spcBef>
            </a:pPr>
            <a:r>
              <a:rPr lang="en-US" dirty="0"/>
              <a:t>What if </a:t>
            </a:r>
            <a:r>
              <a:rPr lang="en-US" dirty="0" smtClean="0"/>
              <a:t>accountability system </a:t>
            </a:r>
            <a:r>
              <a:rPr lang="en-US" dirty="0"/>
              <a:t>changes?</a:t>
            </a:r>
          </a:p>
          <a:p>
            <a:pPr>
              <a:lnSpc>
                <a:spcPct val="100000"/>
              </a:lnSpc>
              <a:spcBef>
                <a:spcPts val="0"/>
              </a:spcBef>
            </a:pPr>
            <a:r>
              <a:rPr lang="en-US" dirty="0" smtClean="0"/>
              <a:t>What if the Sponsor does not close the school?</a:t>
            </a:r>
          </a:p>
        </p:txBody>
      </p:sp>
    </p:spTree>
    <p:extLst>
      <p:ext uri="{BB962C8B-B14F-4D97-AF65-F5344CB8AC3E}">
        <p14:creationId xmlns:p14="http://schemas.microsoft.com/office/powerpoint/2010/main" val="1671404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Charter School?</a:t>
            </a:r>
            <a:endParaRPr lang="en-US" dirty="0"/>
          </a:p>
        </p:txBody>
      </p:sp>
      <p:sp>
        <p:nvSpPr>
          <p:cNvPr id="3" name="Content Placeholder 2"/>
          <p:cNvSpPr>
            <a:spLocks noGrp="1"/>
          </p:cNvSpPr>
          <p:nvPr>
            <p:ph idx="1"/>
          </p:nvPr>
        </p:nvSpPr>
        <p:spPr>
          <a:xfrm>
            <a:off x="457199" y="1063378"/>
            <a:ext cx="8425543" cy="3726336"/>
          </a:xfrm>
        </p:spPr>
        <p:txBody>
          <a:bodyPr/>
          <a:lstStyle/>
          <a:p>
            <a:pPr>
              <a:lnSpc>
                <a:spcPct val="100000"/>
              </a:lnSpc>
            </a:pPr>
            <a:r>
              <a:rPr lang="en-US" sz="2800" dirty="0" smtClean="0"/>
              <a:t>Public School</a:t>
            </a:r>
          </a:p>
          <a:p>
            <a:pPr>
              <a:lnSpc>
                <a:spcPct val="100000"/>
              </a:lnSpc>
            </a:pPr>
            <a:r>
              <a:rPr lang="en-US" sz="2800" dirty="0" smtClean="0"/>
              <a:t>Contract</a:t>
            </a:r>
          </a:p>
          <a:p>
            <a:pPr>
              <a:lnSpc>
                <a:spcPct val="100000"/>
              </a:lnSpc>
            </a:pPr>
            <a:r>
              <a:rPr lang="en-US" sz="2800" dirty="0" smtClean="0"/>
              <a:t>Specific curriculum?</a:t>
            </a:r>
          </a:p>
          <a:p>
            <a:pPr>
              <a:lnSpc>
                <a:spcPct val="100000"/>
              </a:lnSpc>
            </a:pPr>
            <a:r>
              <a:rPr lang="en-US" sz="2800" dirty="0" smtClean="0"/>
              <a:t>Exempt from certain regulations</a:t>
            </a:r>
          </a:p>
          <a:p>
            <a:pPr lvl="1">
              <a:lnSpc>
                <a:spcPct val="100000"/>
              </a:lnSpc>
            </a:pPr>
            <a:r>
              <a:rPr lang="en-US" dirty="0" smtClean="0"/>
              <a:t>Teacher Due Process; TLE; collective bargaining; credentialing</a:t>
            </a:r>
          </a:p>
          <a:p>
            <a:pPr>
              <a:lnSpc>
                <a:spcPct val="100000"/>
              </a:lnSpc>
            </a:pPr>
            <a:r>
              <a:rPr lang="en-US" sz="2800" dirty="0" smtClean="0"/>
              <a:t>Flexibility in exchange for accountability</a:t>
            </a:r>
            <a:endParaRPr lang="en-US" sz="2800" dirty="0"/>
          </a:p>
        </p:txBody>
      </p:sp>
    </p:spTree>
    <p:extLst>
      <p:ext uri="{BB962C8B-B14F-4D97-AF65-F5344CB8AC3E}">
        <p14:creationId xmlns:p14="http://schemas.microsoft.com/office/powerpoint/2010/main" val="380283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485900" y="205978"/>
            <a:ext cx="6172200" cy="857474"/>
          </a:xfrm>
          <a:prstGeom prst="rect">
            <a:avLst/>
          </a:prstGeom>
          <a:noFill/>
          <a:ln>
            <a:noFill/>
          </a:ln>
        </p:spPr>
        <p:txBody>
          <a:bodyPr spcFirstLastPara="1" wrap="square" lIns="68569" tIns="68569" rIns="68569" bIns="68569" anchor="b" anchorCtr="0">
            <a:noAutofit/>
          </a:bodyPr>
          <a:lstStyle/>
          <a:p>
            <a:pPr>
              <a:buClr>
                <a:srgbClr val="434343"/>
              </a:buClr>
              <a:buSzPct val="25000"/>
            </a:pPr>
            <a:r>
              <a:rPr lang="en-US" sz="3600" dirty="0">
                <a:solidFill>
                  <a:srgbClr val="002060"/>
                </a:solidFill>
                <a:latin typeface="Droid Serif"/>
                <a:ea typeface="Droid Serif"/>
                <a:cs typeface="Droid Serif"/>
                <a:sym typeface="Droid Serif"/>
              </a:rPr>
              <a:t>Refusal to Close Shop</a:t>
            </a:r>
            <a:endParaRPr lang="en" sz="3600" dirty="0">
              <a:solidFill>
                <a:srgbClr val="002060"/>
              </a:solidFill>
              <a:latin typeface="Droid Serif"/>
              <a:ea typeface="Droid Serif"/>
              <a:cs typeface="Droid Serif"/>
              <a:sym typeface="Droid Serif"/>
            </a:endParaRPr>
          </a:p>
        </p:txBody>
      </p:sp>
      <p:sp>
        <p:nvSpPr>
          <p:cNvPr id="84" name="Shape 84"/>
          <p:cNvSpPr txBox="1">
            <a:spLocks noGrp="1"/>
          </p:cNvSpPr>
          <p:nvPr>
            <p:ph type="body" idx="1"/>
          </p:nvPr>
        </p:nvSpPr>
        <p:spPr>
          <a:xfrm>
            <a:off x="1485900" y="1200150"/>
            <a:ext cx="6172200" cy="3725775"/>
          </a:xfrm>
          <a:prstGeom prst="rect">
            <a:avLst/>
          </a:prstGeom>
          <a:noFill/>
          <a:ln>
            <a:noFill/>
          </a:ln>
        </p:spPr>
        <p:txBody>
          <a:bodyPr spcFirstLastPara="1" wrap="square" lIns="68569" tIns="68569" rIns="68569" bIns="68569" anchor="t" anchorCtr="0">
            <a:noAutofit/>
          </a:bodyPr>
          <a:lstStyle/>
          <a:p>
            <a:pPr marL="0" indent="0">
              <a:lnSpc>
                <a:spcPct val="100000"/>
              </a:lnSpc>
              <a:buClr>
                <a:srgbClr val="434343"/>
              </a:buClr>
              <a:buNone/>
            </a:pPr>
            <a:endParaRPr sz="2250">
              <a:solidFill>
                <a:srgbClr val="434343"/>
              </a:solidFill>
              <a:latin typeface="Droid Serif"/>
              <a:ea typeface="Droid Serif"/>
              <a:cs typeface="Droid Serif"/>
              <a:sym typeface="Droid Serif"/>
            </a:endParaRPr>
          </a:p>
        </p:txBody>
      </p:sp>
      <p:pic>
        <p:nvPicPr>
          <p:cNvPr id="85" name="Shape 85"/>
          <p:cNvPicPr preferRelativeResize="0"/>
          <p:nvPr/>
        </p:nvPicPr>
        <p:blipFill rotWithShape="1">
          <a:blip r:embed="rId3">
            <a:alphaModFix/>
          </a:blip>
          <a:srcRect/>
          <a:stretch/>
        </p:blipFill>
        <p:spPr>
          <a:xfrm>
            <a:off x="1485900" y="1323975"/>
            <a:ext cx="6172200" cy="3133725"/>
          </a:xfrm>
          <a:prstGeom prst="rect">
            <a:avLst/>
          </a:prstGeom>
          <a:noFill/>
          <a:ln>
            <a:noFill/>
          </a:ln>
        </p:spPr>
      </p:pic>
    </p:spTree>
    <p:extLst>
      <p:ext uri="{BB962C8B-B14F-4D97-AF65-F5344CB8AC3E}">
        <p14:creationId xmlns:p14="http://schemas.microsoft.com/office/powerpoint/2010/main" val="337688128"/>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- 70 O.S. </a:t>
            </a:r>
            <a:r>
              <a:rPr lang="en-US" dirty="0" smtClean="0"/>
              <a:t>§ 3-137</a:t>
            </a:r>
            <a:endParaRPr lang="en-US" dirty="0"/>
          </a:p>
        </p:txBody>
      </p:sp>
      <p:sp>
        <p:nvSpPr>
          <p:cNvPr id="3" name="Content Placeholder 2"/>
          <p:cNvSpPr>
            <a:spLocks noGrp="1"/>
          </p:cNvSpPr>
          <p:nvPr>
            <p:ph idx="1"/>
          </p:nvPr>
        </p:nvSpPr>
        <p:spPr>
          <a:xfrm>
            <a:off x="457200" y="1200149"/>
            <a:ext cx="8229600" cy="3578679"/>
          </a:xfrm>
        </p:spPr>
        <p:txBody>
          <a:bodyPr/>
          <a:lstStyle/>
          <a:p>
            <a:pPr>
              <a:lnSpc>
                <a:spcPct val="100000"/>
              </a:lnSpc>
              <a:spcBef>
                <a:spcPts val="0"/>
              </a:spcBef>
            </a:pPr>
            <a:r>
              <a:rPr lang="en-US" sz="2800" dirty="0">
                <a:latin typeface="Questrial" panose="020B0604020202020204" charset="0"/>
              </a:rPr>
              <a:t>If not closed, sponsor appears before State Board of Education</a:t>
            </a:r>
          </a:p>
          <a:p>
            <a:pPr>
              <a:lnSpc>
                <a:spcPct val="100000"/>
              </a:lnSpc>
              <a:spcBef>
                <a:spcPts val="0"/>
              </a:spcBef>
            </a:pPr>
            <a:r>
              <a:rPr lang="en-US" sz="2800" dirty="0">
                <a:latin typeface="Questrial" panose="020B0604020202020204" charset="0"/>
              </a:rPr>
              <a:t>State Board may:</a:t>
            </a:r>
          </a:p>
          <a:p>
            <a:pPr lvl="1">
              <a:lnSpc>
                <a:spcPct val="100000"/>
              </a:lnSpc>
              <a:spcBef>
                <a:spcPts val="0"/>
              </a:spcBef>
            </a:pPr>
            <a:r>
              <a:rPr lang="en-US" dirty="0">
                <a:latin typeface="Questrial" panose="020B0604020202020204" charset="0"/>
              </a:rPr>
              <a:t>Transfer sponsorship</a:t>
            </a:r>
          </a:p>
          <a:p>
            <a:pPr lvl="1">
              <a:lnSpc>
                <a:spcPct val="100000"/>
              </a:lnSpc>
              <a:spcBef>
                <a:spcPts val="0"/>
              </a:spcBef>
            </a:pPr>
            <a:r>
              <a:rPr lang="en-US" dirty="0">
                <a:latin typeface="Questrial" panose="020B0604020202020204" charset="0"/>
              </a:rPr>
              <a:t>Order closure</a:t>
            </a:r>
          </a:p>
          <a:p>
            <a:pPr lvl="1">
              <a:lnSpc>
                <a:spcPct val="100000"/>
              </a:lnSpc>
              <a:spcBef>
                <a:spcPts val="0"/>
              </a:spcBef>
            </a:pPr>
            <a:r>
              <a:rPr lang="en-US" dirty="0">
                <a:latin typeface="Questrial" panose="020B0604020202020204" charset="0"/>
              </a:rPr>
              <a:t>Reduce administrative </a:t>
            </a:r>
            <a:r>
              <a:rPr lang="en-US" dirty="0" smtClean="0">
                <a:latin typeface="Questrial" panose="020B0604020202020204" charset="0"/>
              </a:rPr>
              <a:t>fee</a:t>
            </a:r>
          </a:p>
          <a:p>
            <a:pPr>
              <a:lnSpc>
                <a:spcPct val="100000"/>
              </a:lnSpc>
              <a:spcBef>
                <a:spcPts val="0"/>
              </a:spcBef>
            </a:pPr>
            <a:r>
              <a:rPr lang="en-US" sz="2800" dirty="0" smtClean="0">
                <a:latin typeface="Questrial" panose="020B0604020202020204" charset="0"/>
              </a:rPr>
              <a:t>Due Process?</a:t>
            </a:r>
          </a:p>
          <a:p>
            <a:pPr>
              <a:lnSpc>
                <a:spcPct val="100000"/>
              </a:lnSpc>
              <a:spcBef>
                <a:spcPts val="0"/>
              </a:spcBef>
            </a:pPr>
            <a:r>
              <a:rPr lang="en-US" sz="2800" dirty="0" smtClean="0">
                <a:latin typeface="Questrial" panose="020B0604020202020204" charset="0"/>
              </a:rPr>
              <a:t>Other Factors?</a:t>
            </a:r>
            <a:endParaRPr lang="en-US" sz="2800" dirty="0">
              <a:latin typeface="Questrial" panose="020B0604020202020204" charset="0"/>
            </a:endParaRPr>
          </a:p>
        </p:txBody>
      </p:sp>
    </p:spTree>
    <p:extLst>
      <p:ext uri="{BB962C8B-B14F-4D97-AF65-F5344CB8AC3E}">
        <p14:creationId xmlns:p14="http://schemas.microsoft.com/office/powerpoint/2010/main" val="745454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- 70 O.S. </a:t>
            </a:r>
            <a:r>
              <a:rPr lang="en-US" dirty="0" smtClean="0"/>
              <a:t>§ 3-140</a:t>
            </a:r>
            <a:endParaRPr lang="en-US" dirty="0"/>
          </a:p>
        </p:txBody>
      </p:sp>
      <p:sp>
        <p:nvSpPr>
          <p:cNvPr id="3" name="Content Placeholder 2"/>
          <p:cNvSpPr>
            <a:spLocks noGrp="1"/>
          </p:cNvSpPr>
          <p:nvPr>
            <p:ph idx="1"/>
          </p:nvPr>
        </p:nvSpPr>
        <p:spPr/>
        <p:txBody>
          <a:bodyPr>
            <a:noAutofit/>
          </a:bodyPr>
          <a:lstStyle/>
          <a:p>
            <a:pPr>
              <a:lnSpc>
                <a:spcPct val="100000"/>
              </a:lnSpc>
              <a:spcBef>
                <a:spcPts val="0"/>
              </a:spcBef>
            </a:pPr>
            <a:r>
              <a:rPr lang="en-US" sz="2600" dirty="0" smtClean="0">
                <a:latin typeface="Questrial" panose="020B0604020202020204" charset="0"/>
              </a:rPr>
              <a:t>Students who reside within the boundaries or who transfer</a:t>
            </a:r>
          </a:p>
          <a:p>
            <a:pPr>
              <a:lnSpc>
                <a:spcPct val="100000"/>
              </a:lnSpc>
              <a:spcBef>
                <a:spcPts val="0"/>
              </a:spcBef>
            </a:pPr>
            <a:r>
              <a:rPr lang="en-US" sz="2600" dirty="0" smtClean="0">
                <a:latin typeface="Questrial" panose="020B0604020202020204" charset="0"/>
              </a:rPr>
              <a:t>Capacity insufficient?</a:t>
            </a:r>
          </a:p>
          <a:p>
            <a:pPr>
              <a:lnSpc>
                <a:spcPct val="100000"/>
              </a:lnSpc>
              <a:spcBef>
                <a:spcPts val="0"/>
              </a:spcBef>
            </a:pPr>
            <a:r>
              <a:rPr lang="en-US" sz="2600" dirty="0" smtClean="0">
                <a:latin typeface="Questrial" panose="020B0604020202020204" charset="0"/>
              </a:rPr>
              <a:t>Academic Enterprise Zone – 60% free and reduced</a:t>
            </a:r>
          </a:p>
          <a:p>
            <a:pPr>
              <a:lnSpc>
                <a:spcPct val="100000"/>
              </a:lnSpc>
              <a:spcBef>
                <a:spcPts val="0"/>
              </a:spcBef>
            </a:pPr>
            <a:r>
              <a:rPr lang="en-US" sz="2600" dirty="0" smtClean="0">
                <a:latin typeface="Questrial" panose="020B0604020202020204" charset="0"/>
              </a:rPr>
              <a:t>Nondiscrimination </a:t>
            </a:r>
          </a:p>
          <a:p>
            <a:pPr>
              <a:lnSpc>
                <a:spcPct val="100000"/>
              </a:lnSpc>
              <a:spcBef>
                <a:spcPts val="0"/>
              </a:spcBef>
            </a:pPr>
            <a:r>
              <a:rPr lang="en-US" sz="2600" dirty="0" smtClean="0">
                <a:latin typeface="Questrial" panose="020B0604020202020204" charset="0"/>
              </a:rPr>
              <a:t>Enrollment caps?</a:t>
            </a:r>
          </a:p>
          <a:p>
            <a:pPr>
              <a:lnSpc>
                <a:spcPct val="100000"/>
              </a:lnSpc>
              <a:spcBef>
                <a:spcPts val="0"/>
              </a:spcBef>
            </a:pPr>
            <a:r>
              <a:rPr lang="en-US" sz="2600" dirty="0" smtClean="0">
                <a:latin typeface="Questrial" panose="020B0604020202020204" charset="0"/>
              </a:rPr>
              <a:t>Shall not discriminate/as free and open as traditional school</a:t>
            </a:r>
            <a:endParaRPr lang="en-US" sz="2600" dirty="0">
              <a:latin typeface="Questrial" panose="020B0604020202020204" charset="0"/>
            </a:endParaRPr>
          </a:p>
        </p:txBody>
      </p:sp>
    </p:spTree>
    <p:extLst>
      <p:ext uri="{BB962C8B-B14F-4D97-AF65-F5344CB8AC3E}">
        <p14:creationId xmlns:p14="http://schemas.microsoft.com/office/powerpoint/2010/main" val="1596031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 Brick/Mortar</a:t>
            </a:r>
            <a:endParaRPr lang="en-US" dirty="0"/>
          </a:p>
        </p:txBody>
      </p:sp>
      <p:sp>
        <p:nvSpPr>
          <p:cNvPr id="3" name="Content Placeholder 2"/>
          <p:cNvSpPr>
            <a:spLocks noGrp="1"/>
          </p:cNvSpPr>
          <p:nvPr>
            <p:ph idx="1"/>
          </p:nvPr>
        </p:nvSpPr>
        <p:spPr>
          <a:xfrm>
            <a:off x="217714" y="1063378"/>
            <a:ext cx="8708572" cy="3813422"/>
          </a:xfrm>
        </p:spPr>
        <p:txBody>
          <a:bodyPr/>
          <a:lstStyle/>
          <a:p>
            <a:r>
              <a:rPr lang="en-US" sz="2800" dirty="0" smtClean="0"/>
              <a:t>“[a]</a:t>
            </a:r>
            <a:r>
              <a:rPr lang="en-US" sz="2800" dirty="0" err="1" smtClean="0"/>
              <a:t>ll</a:t>
            </a:r>
            <a:r>
              <a:rPr lang="en-US" sz="2800" dirty="0" smtClean="0"/>
              <a:t> </a:t>
            </a:r>
            <a:r>
              <a:rPr lang="en-US" sz="2800" dirty="0"/>
              <a:t>student attendance, absence and transportation information is compiled on a </a:t>
            </a:r>
            <a:r>
              <a:rPr lang="en-US" sz="2800" b="1" i="1" dirty="0"/>
              <a:t>half-day</a:t>
            </a:r>
            <a:r>
              <a:rPr lang="en-US" sz="2800" dirty="0"/>
              <a:t> basis with the exception of attendance, absence and transportation information for half-day early childhood or kindergarten programs which are recorded on a full-day basis.” OAC 210:10-1-5(f)(2)</a:t>
            </a:r>
          </a:p>
          <a:p>
            <a:endParaRPr lang="en-US" dirty="0"/>
          </a:p>
        </p:txBody>
      </p:sp>
    </p:spTree>
    <p:extLst>
      <p:ext uri="{BB962C8B-B14F-4D97-AF65-F5344CB8AC3E}">
        <p14:creationId xmlns:p14="http://schemas.microsoft.com/office/powerpoint/2010/main" val="4009927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a:t>
            </a:r>
            <a:r>
              <a:rPr lang="en-US" dirty="0" smtClean="0"/>
              <a:t>Attendance</a:t>
            </a:r>
            <a:endParaRPr lang="en-US" dirty="0"/>
          </a:p>
        </p:txBody>
      </p:sp>
      <p:sp>
        <p:nvSpPr>
          <p:cNvPr id="3" name="Text Placeholder 2"/>
          <p:cNvSpPr>
            <a:spLocks noGrp="1"/>
          </p:cNvSpPr>
          <p:nvPr>
            <p:ph type="body" idx="1"/>
          </p:nvPr>
        </p:nvSpPr>
        <p:spPr>
          <a:xfrm>
            <a:off x="457200" y="1063229"/>
            <a:ext cx="8229600" cy="3846229"/>
          </a:xfrm>
        </p:spPr>
        <p:txBody>
          <a:bodyPr>
            <a:normAutofit/>
          </a:bodyPr>
          <a:lstStyle/>
          <a:p>
            <a:pPr>
              <a:lnSpc>
                <a:spcPct val="120000"/>
              </a:lnSpc>
              <a:spcBef>
                <a:spcPts val="0"/>
              </a:spcBef>
            </a:pPr>
            <a:r>
              <a:rPr lang="en-US" sz="2800" b="1" dirty="0">
                <a:solidFill>
                  <a:schemeClr val="accent1">
                    <a:lumMod val="75000"/>
                  </a:schemeClr>
                </a:solidFill>
              </a:rPr>
              <a:t>Traditional charter or non-charter </a:t>
            </a:r>
            <a:endParaRPr lang="en-US" sz="2800" b="1" dirty="0" smtClean="0">
              <a:solidFill>
                <a:schemeClr val="accent1">
                  <a:lumMod val="75000"/>
                </a:schemeClr>
              </a:solidFill>
            </a:endParaRPr>
          </a:p>
          <a:p>
            <a:pPr lvl="1">
              <a:lnSpc>
                <a:spcPct val="120000"/>
              </a:lnSpc>
              <a:spcBef>
                <a:spcPts val="0"/>
              </a:spcBef>
            </a:pPr>
            <a:r>
              <a:rPr lang="en-US" dirty="0" smtClean="0"/>
              <a:t>Local </a:t>
            </a:r>
            <a:r>
              <a:rPr lang="en-US" dirty="0"/>
              <a:t>policy</a:t>
            </a:r>
          </a:p>
          <a:p>
            <a:pPr>
              <a:lnSpc>
                <a:spcPct val="120000"/>
              </a:lnSpc>
              <a:spcBef>
                <a:spcPts val="0"/>
              </a:spcBef>
            </a:pPr>
            <a:r>
              <a:rPr lang="en-US" sz="2800" dirty="0" smtClean="0"/>
              <a:t>Examples:</a:t>
            </a:r>
          </a:p>
          <a:p>
            <a:pPr lvl="1">
              <a:lnSpc>
                <a:spcPct val="120000"/>
              </a:lnSpc>
              <a:spcBef>
                <a:spcPts val="0"/>
              </a:spcBef>
            </a:pPr>
            <a:r>
              <a:rPr lang="en-US" dirty="0" smtClean="0"/>
              <a:t>Hours/day </a:t>
            </a:r>
            <a:r>
              <a:rPr lang="en-US" dirty="0"/>
              <a:t>measured across a week by login</a:t>
            </a:r>
          </a:p>
          <a:p>
            <a:pPr lvl="1">
              <a:lnSpc>
                <a:spcPct val="120000"/>
              </a:lnSpc>
              <a:spcBef>
                <a:spcPts val="0"/>
              </a:spcBef>
            </a:pPr>
            <a:r>
              <a:rPr lang="en-US" dirty="0"/>
              <a:t>Completion of assignments</a:t>
            </a:r>
          </a:p>
          <a:p>
            <a:endParaRPr lang="en-US" sz="2700" dirty="0"/>
          </a:p>
          <a:p>
            <a:pPr lvl="1"/>
            <a:endParaRPr lang="en-US" sz="2400" dirty="0"/>
          </a:p>
        </p:txBody>
      </p:sp>
    </p:spTree>
    <p:extLst>
      <p:ext uri="{BB962C8B-B14F-4D97-AF65-F5344CB8AC3E}">
        <p14:creationId xmlns:p14="http://schemas.microsoft.com/office/powerpoint/2010/main" val="1534324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3771"/>
          </a:xfrm>
        </p:spPr>
        <p:txBody>
          <a:bodyPr/>
          <a:lstStyle/>
          <a:p>
            <a:r>
              <a:rPr lang="en-US" sz="2800" dirty="0"/>
              <a:t/>
            </a:r>
            <a:br>
              <a:rPr lang="en-US" sz="2800" dirty="0"/>
            </a:br>
            <a:r>
              <a:rPr lang="en-US" sz="3800" dirty="0"/>
              <a:t>Attendance – </a:t>
            </a:r>
            <a:r>
              <a:rPr lang="en-US" sz="3800" dirty="0" smtClean="0"/>
              <a:t>Statewide Virtual </a:t>
            </a:r>
            <a:r>
              <a:rPr lang="en-US" sz="3800" b="1" i="1" u="sng" dirty="0" smtClean="0">
                <a:solidFill>
                  <a:schemeClr val="accent1">
                    <a:lumMod val="75000"/>
                  </a:schemeClr>
                </a:solidFill>
              </a:rPr>
              <a:t>Only</a:t>
            </a:r>
            <a:endParaRPr lang="en-US" sz="3800" b="1" dirty="0"/>
          </a:p>
        </p:txBody>
      </p:sp>
      <p:sp>
        <p:nvSpPr>
          <p:cNvPr id="3" name="Text Placeholder 2"/>
          <p:cNvSpPr>
            <a:spLocks noGrp="1"/>
          </p:cNvSpPr>
          <p:nvPr>
            <p:ph type="body" idx="1"/>
          </p:nvPr>
        </p:nvSpPr>
        <p:spPr>
          <a:xfrm>
            <a:off x="457200" y="967842"/>
            <a:ext cx="8229600" cy="3843644"/>
          </a:xfrm>
        </p:spPr>
        <p:txBody>
          <a:bodyPr/>
          <a:lstStyle/>
          <a:p>
            <a:pPr>
              <a:lnSpc>
                <a:spcPct val="100000"/>
              </a:lnSpc>
              <a:spcBef>
                <a:spcPts val="0"/>
              </a:spcBef>
            </a:pPr>
            <a:r>
              <a:rPr lang="en-US" sz="2200" dirty="0" smtClean="0"/>
              <a:t>Local policy</a:t>
            </a:r>
          </a:p>
          <a:p>
            <a:pPr>
              <a:lnSpc>
                <a:spcPct val="100000"/>
              </a:lnSpc>
              <a:spcBef>
                <a:spcPts val="0"/>
              </a:spcBef>
            </a:pPr>
            <a:r>
              <a:rPr lang="en-US" sz="2200" dirty="0" smtClean="0"/>
              <a:t>Quarterly analysis; in attendance if:</a:t>
            </a:r>
          </a:p>
          <a:p>
            <a:pPr lvl="1">
              <a:lnSpc>
                <a:spcPct val="100000"/>
              </a:lnSpc>
              <a:spcBef>
                <a:spcPts val="0"/>
              </a:spcBef>
            </a:pPr>
            <a:r>
              <a:rPr lang="en-US" sz="2200" dirty="0" smtClean="0"/>
              <a:t>Assignments </a:t>
            </a:r>
            <a:r>
              <a:rPr lang="en-US" sz="2200" dirty="0"/>
              <a:t>completed on no less than 90% of days within the quarter;</a:t>
            </a:r>
          </a:p>
          <a:p>
            <a:pPr lvl="1">
              <a:lnSpc>
                <a:spcPct val="100000"/>
              </a:lnSpc>
              <a:spcBef>
                <a:spcPts val="0"/>
              </a:spcBef>
            </a:pPr>
            <a:r>
              <a:rPr lang="en-US" sz="2200" dirty="0"/>
              <a:t>On pace for on-time completion of course (defined by local board); or</a:t>
            </a:r>
          </a:p>
          <a:p>
            <a:pPr lvl="1">
              <a:lnSpc>
                <a:spcPct val="100000"/>
              </a:lnSpc>
              <a:spcBef>
                <a:spcPts val="0"/>
              </a:spcBef>
            </a:pPr>
            <a:r>
              <a:rPr lang="en-US" sz="2200" dirty="0"/>
              <a:t>Complete no less than 40 instructional activities within </a:t>
            </a:r>
            <a:r>
              <a:rPr lang="en-US" sz="2200" dirty="0" smtClean="0"/>
              <a:t>quarter</a:t>
            </a:r>
          </a:p>
          <a:p>
            <a:pPr>
              <a:lnSpc>
                <a:spcPct val="100000"/>
              </a:lnSpc>
              <a:spcBef>
                <a:spcPts val="0"/>
              </a:spcBef>
            </a:pPr>
            <a:r>
              <a:rPr lang="en-US" sz="2200" dirty="0" smtClean="0"/>
              <a:t>Instructional activity:  logins, offline activities, assignments, testing, face-to-face communication or meetings via email, text or phone.</a:t>
            </a:r>
            <a:endParaRPr lang="en-US" sz="2200" dirty="0"/>
          </a:p>
          <a:p>
            <a:endParaRPr lang="en-US" dirty="0"/>
          </a:p>
        </p:txBody>
      </p:sp>
    </p:spTree>
    <p:extLst>
      <p:ext uri="{BB962C8B-B14F-4D97-AF65-F5344CB8AC3E}">
        <p14:creationId xmlns:p14="http://schemas.microsoft.com/office/powerpoint/2010/main" val="3782198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Bill 1395 (2019)</a:t>
            </a:r>
            <a:endParaRPr lang="en-US" dirty="0"/>
          </a:p>
        </p:txBody>
      </p:sp>
      <p:sp>
        <p:nvSpPr>
          <p:cNvPr id="3" name="Text Placeholder 2"/>
          <p:cNvSpPr>
            <a:spLocks noGrp="1"/>
          </p:cNvSpPr>
          <p:nvPr>
            <p:ph type="body" idx="1"/>
          </p:nvPr>
        </p:nvSpPr>
        <p:spPr>
          <a:xfrm>
            <a:off x="326571" y="1063378"/>
            <a:ext cx="8360229" cy="3531272"/>
          </a:xfrm>
        </p:spPr>
        <p:txBody>
          <a:bodyPr/>
          <a:lstStyle/>
          <a:p>
            <a:pPr>
              <a:lnSpc>
                <a:spcPct val="100000"/>
              </a:lnSpc>
              <a:spcBef>
                <a:spcPts val="0"/>
              </a:spcBef>
            </a:pPr>
            <a:r>
              <a:rPr lang="en-US" sz="2400" dirty="0" smtClean="0"/>
              <a:t>Virtual Charter School</a:t>
            </a:r>
          </a:p>
          <a:p>
            <a:pPr lvl="1">
              <a:lnSpc>
                <a:spcPct val="100000"/>
              </a:lnSpc>
              <a:spcBef>
                <a:spcPts val="0"/>
              </a:spcBef>
            </a:pPr>
            <a:r>
              <a:rPr lang="en-US" sz="2400" dirty="0" smtClean="0"/>
              <a:t>Board members subject to continuing education requirements</a:t>
            </a:r>
          </a:p>
          <a:p>
            <a:pPr>
              <a:lnSpc>
                <a:spcPct val="100000"/>
              </a:lnSpc>
              <a:spcBef>
                <a:spcPts val="0"/>
              </a:spcBef>
            </a:pPr>
            <a:r>
              <a:rPr lang="en-US" sz="2400" dirty="0" smtClean="0"/>
              <a:t>Education Management Organization (EMO)</a:t>
            </a:r>
          </a:p>
          <a:p>
            <a:pPr lvl="1">
              <a:lnSpc>
                <a:spcPct val="100000"/>
              </a:lnSpc>
              <a:spcBef>
                <a:spcPts val="0"/>
              </a:spcBef>
            </a:pPr>
            <a:r>
              <a:rPr lang="en-US" sz="2400" dirty="0" smtClean="0"/>
              <a:t>Report amount paid to EMO, itemized expenditures of and for EMO, and compensation of superintendent</a:t>
            </a:r>
          </a:p>
          <a:p>
            <a:pPr lvl="1">
              <a:lnSpc>
                <a:spcPct val="100000"/>
              </a:lnSpc>
              <a:spcBef>
                <a:spcPts val="0"/>
              </a:spcBef>
            </a:pPr>
            <a:r>
              <a:rPr lang="en-US" sz="2400" dirty="0" smtClean="0"/>
              <a:t>Owner to disclose ownership in business that contracts with school </a:t>
            </a:r>
          </a:p>
          <a:p>
            <a:pPr>
              <a:lnSpc>
                <a:spcPct val="100000"/>
              </a:lnSpc>
              <a:spcBef>
                <a:spcPts val="0"/>
              </a:spcBef>
            </a:pPr>
            <a:r>
              <a:rPr lang="en-US" sz="2400" dirty="0" smtClean="0"/>
              <a:t>Suspension of teaching certificate</a:t>
            </a:r>
          </a:p>
        </p:txBody>
      </p:sp>
    </p:spTree>
    <p:extLst>
      <p:ext uri="{BB962C8B-B14F-4D97-AF65-F5344CB8AC3E}">
        <p14:creationId xmlns:p14="http://schemas.microsoft.com/office/powerpoint/2010/main" val="4283908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0"/>
            <a:ext cx="6172200" cy="857250"/>
          </a:xfrm>
        </p:spPr>
        <p:txBody>
          <a:bodyPr>
            <a:normAutofit/>
          </a:bodyPr>
          <a:lstStyle/>
          <a:p>
            <a:r>
              <a:rPr lang="en-US" sz="2700" dirty="0">
                <a:latin typeface="TradeGothic BoldTwo"/>
                <a:cs typeface="TradeGothic BoldTwo"/>
              </a:rPr>
              <a:t>What is a Charter School?</a:t>
            </a:r>
            <a:endParaRPr lang="en-US" sz="2700" dirty="0"/>
          </a:p>
        </p:txBody>
      </p:sp>
      <p:grpSp>
        <p:nvGrpSpPr>
          <p:cNvPr id="6" name="Group 5"/>
          <p:cNvGrpSpPr/>
          <p:nvPr/>
        </p:nvGrpSpPr>
        <p:grpSpPr>
          <a:xfrm>
            <a:off x="326572" y="968830"/>
            <a:ext cx="8512628" cy="3946071"/>
            <a:chOff x="920733" y="395838"/>
            <a:chExt cx="11288355" cy="4502515"/>
          </a:xfrm>
        </p:grpSpPr>
        <p:sp>
          <p:nvSpPr>
            <p:cNvPr id="7" name="Rounded Rectangle 6"/>
            <p:cNvSpPr/>
            <p:nvPr/>
          </p:nvSpPr>
          <p:spPr>
            <a:xfrm>
              <a:off x="920733" y="395838"/>
              <a:ext cx="10965507" cy="10115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Questrial" panose="020B0604020202020204" charset="0"/>
                </a:rPr>
                <a:t>Charter Sponsor (Authorizer):</a:t>
              </a:r>
              <a:r>
                <a:rPr lang="en-US" sz="2000" b="1" dirty="0">
                  <a:solidFill>
                    <a:schemeClr val="accent6">
                      <a:lumMod val="75000"/>
                    </a:schemeClr>
                  </a:solidFill>
                  <a:latin typeface="Questrial" panose="020B0604020202020204" charset="0"/>
                </a:rPr>
                <a:t> </a:t>
              </a:r>
              <a:r>
                <a:rPr lang="en-US" sz="2000" dirty="0">
                  <a:solidFill>
                    <a:srgbClr val="002060"/>
                  </a:solidFill>
                  <a:latin typeface="Questrial" panose="020B0604020202020204" charset="0"/>
                </a:rPr>
                <a:t>Allows the school to exist.  Receives up to 5% of all state aid from the school in return for services.  </a:t>
              </a:r>
            </a:p>
          </p:txBody>
        </p:sp>
        <p:sp>
          <p:nvSpPr>
            <p:cNvPr id="8" name="Rounded Rectangle 7"/>
            <p:cNvSpPr/>
            <p:nvPr/>
          </p:nvSpPr>
          <p:spPr>
            <a:xfrm>
              <a:off x="920733" y="1879776"/>
              <a:ext cx="11288355" cy="1428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a:solidFill>
                    <a:schemeClr val="accent1">
                      <a:lumMod val="75000"/>
                    </a:schemeClr>
                  </a:solidFill>
                  <a:latin typeface="Questrial" panose="020B0604020202020204" charset="0"/>
                </a:rPr>
                <a:t>Governing Board: </a:t>
              </a:r>
              <a:r>
                <a:rPr lang="en-US" sz="2200" dirty="0">
                  <a:solidFill>
                    <a:srgbClr val="002060"/>
                  </a:solidFill>
                  <a:latin typeface="Questrial" panose="020B0604020202020204" charset="0"/>
                </a:rPr>
                <a:t>Typically incorporated as a 501(c)3, this body is the applicant to the sponsor and </a:t>
              </a:r>
              <a:r>
                <a:rPr lang="en-US" sz="2200" dirty="0" smtClean="0">
                  <a:solidFill>
                    <a:srgbClr val="002060"/>
                  </a:solidFill>
                  <a:latin typeface="Questrial" panose="020B0604020202020204" charset="0"/>
                </a:rPr>
                <a:t>serves as the </a:t>
              </a:r>
              <a:r>
                <a:rPr lang="en-US" sz="2200" dirty="0">
                  <a:solidFill>
                    <a:srgbClr val="002060"/>
                  </a:solidFill>
                  <a:latin typeface="Questrial" panose="020B0604020202020204" charset="0"/>
                </a:rPr>
                <a:t>school board.  They are subject to Open Meetings/Records Act.</a:t>
              </a:r>
            </a:p>
          </p:txBody>
        </p:sp>
        <p:sp>
          <p:nvSpPr>
            <p:cNvPr id="9" name="Rounded Rectangle 8"/>
            <p:cNvSpPr/>
            <p:nvPr/>
          </p:nvSpPr>
          <p:spPr>
            <a:xfrm>
              <a:off x="920734" y="3771452"/>
              <a:ext cx="11100699" cy="11269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accent1">
                      <a:lumMod val="75000"/>
                    </a:schemeClr>
                  </a:solidFill>
                  <a:latin typeface="Questrial" panose="020B0604020202020204" charset="0"/>
                </a:rPr>
                <a:t>School Leadership: </a:t>
              </a:r>
              <a:r>
                <a:rPr lang="en-US" sz="2400" dirty="0">
                  <a:solidFill>
                    <a:srgbClr val="002060"/>
                  </a:solidFill>
                  <a:latin typeface="Questrial" panose="020B0604020202020204" charset="0"/>
                </a:rPr>
                <a:t>This person or team runs the day-to-day operations of the school and is hired and fired by the “Board of Governance.”</a:t>
              </a:r>
            </a:p>
          </p:txBody>
        </p:sp>
      </p:grpSp>
      <p:cxnSp>
        <p:nvCxnSpPr>
          <p:cNvPr id="10" name="Straight Arrow Connector 9"/>
          <p:cNvCxnSpPr/>
          <p:nvPr/>
        </p:nvCxnSpPr>
        <p:spPr>
          <a:xfrm>
            <a:off x="4710869" y="1855334"/>
            <a:ext cx="0" cy="414041"/>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710869" y="3521526"/>
            <a:ext cx="0" cy="40574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4423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5" y="205979"/>
            <a:ext cx="8349343" cy="724750"/>
          </a:xfrm>
        </p:spPr>
        <p:txBody>
          <a:bodyPr>
            <a:normAutofit fontScale="90000"/>
          </a:bodyPr>
          <a:lstStyle/>
          <a:p>
            <a:pPr algn="l"/>
            <a:r>
              <a:rPr lang="en-US" dirty="0" smtClean="0"/>
              <a:t>	Purpose – 70 O.S. §3-131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Improve student learning</a:t>
            </a:r>
          </a:p>
          <a:p>
            <a:r>
              <a:rPr lang="en-US" dirty="0" smtClean="0"/>
              <a:t>Increase learning opportunities for students</a:t>
            </a:r>
          </a:p>
          <a:p>
            <a:r>
              <a:rPr lang="en-US" dirty="0" smtClean="0"/>
              <a:t>Different and innovative teaching</a:t>
            </a:r>
          </a:p>
          <a:p>
            <a:r>
              <a:rPr lang="en-US" dirty="0" smtClean="0"/>
              <a:t>Additional choices</a:t>
            </a:r>
          </a:p>
          <a:p>
            <a:r>
              <a:rPr lang="en-US" dirty="0" smtClean="0"/>
              <a:t>Require measurement of student learning and create innovative forms of measuring student learning</a:t>
            </a:r>
          </a:p>
          <a:p>
            <a:r>
              <a:rPr lang="en-US" dirty="0" smtClean="0"/>
              <a:t>Establish new forms of accountability; and</a:t>
            </a:r>
          </a:p>
          <a:p>
            <a:r>
              <a:rPr lang="en-US" dirty="0" smtClean="0"/>
              <a:t>New professional development opportunities </a:t>
            </a:r>
            <a:endParaRPr lang="en-US" dirty="0"/>
          </a:p>
        </p:txBody>
      </p:sp>
    </p:spTree>
    <p:extLst>
      <p:ext uri="{BB962C8B-B14F-4D97-AF65-F5344CB8AC3E}">
        <p14:creationId xmlns:p14="http://schemas.microsoft.com/office/powerpoint/2010/main" val="1458397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438" y="628650"/>
            <a:ext cx="6715125" cy="3886200"/>
          </a:xfrm>
          <a:prstGeom prst="rect">
            <a:avLst/>
          </a:prstGeom>
        </p:spPr>
      </p:pic>
    </p:spTree>
    <p:extLst>
      <p:ext uri="{BB962C8B-B14F-4D97-AF65-F5344CB8AC3E}">
        <p14:creationId xmlns:p14="http://schemas.microsoft.com/office/powerpoint/2010/main" val="1811006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92964"/>
            <a:ext cx="5486400" cy="865573"/>
          </a:xfrm>
        </p:spPr>
        <p:txBody>
          <a:bodyPr/>
          <a:lstStyle/>
          <a:p>
            <a:r>
              <a:rPr lang="en-US" dirty="0" smtClean="0"/>
              <a:t>History/Background</a:t>
            </a:r>
            <a:endParaRPr lang="en-US" dirty="0"/>
          </a:p>
        </p:txBody>
      </p:sp>
      <p:sp>
        <p:nvSpPr>
          <p:cNvPr id="3" name="Content Placeholder 2"/>
          <p:cNvSpPr>
            <a:spLocks noGrp="1"/>
          </p:cNvSpPr>
          <p:nvPr>
            <p:ph idx="1"/>
          </p:nvPr>
        </p:nvSpPr>
        <p:spPr>
          <a:xfrm>
            <a:off x="533399" y="1001486"/>
            <a:ext cx="8109857" cy="3730535"/>
          </a:xfrm>
        </p:spPr>
        <p:txBody>
          <a:bodyPr>
            <a:normAutofit/>
          </a:bodyPr>
          <a:lstStyle/>
          <a:p>
            <a:pPr marL="34290" indent="0">
              <a:buNone/>
            </a:pPr>
            <a:r>
              <a:rPr lang="en-US" sz="2400" dirty="0" smtClean="0"/>
              <a:t>Trends - 1999, 2011 and through 2015</a:t>
            </a:r>
          </a:p>
          <a:p>
            <a:pPr marL="34290" indent="0">
              <a:buNone/>
            </a:pPr>
            <a:endParaRPr lang="en-US" dirty="0"/>
          </a:p>
          <a:p>
            <a:pPr marL="34290" indent="0">
              <a:buNone/>
            </a:pPr>
            <a:endParaRPr lang="en-US" dirty="0" smtClean="0"/>
          </a:p>
          <a:p>
            <a:pPr marL="34290" indent="0">
              <a:buNone/>
            </a:pPr>
            <a:endParaRPr lang="en-US" dirty="0"/>
          </a:p>
          <a:p>
            <a:pPr marL="34290" indent="0">
              <a:buNone/>
            </a:pPr>
            <a:endParaRPr lang="en-US" dirty="0" smtClean="0"/>
          </a:p>
          <a:p>
            <a:pPr marL="34290" indent="0">
              <a:buNone/>
            </a:pPr>
            <a:endParaRPr lang="en-US" dirty="0"/>
          </a:p>
          <a:p>
            <a:pPr marL="34290" indent="0">
              <a:buNone/>
            </a:pPr>
            <a:endParaRPr lang="en-US" dirty="0" smtClean="0"/>
          </a:p>
          <a:p>
            <a:pPr marL="34290" indent="0">
              <a:buNone/>
            </a:pPr>
            <a:endParaRPr lang="en-US" dirty="0"/>
          </a:p>
          <a:p>
            <a:pPr marL="34290" indent="0">
              <a:buNone/>
            </a:pPr>
            <a:endParaRPr lang="en-US" dirty="0" smtClean="0"/>
          </a:p>
          <a:p>
            <a:pPr marL="3429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1687286"/>
            <a:ext cx="8109857" cy="2786743"/>
          </a:xfrm>
          <a:prstGeom prst="rect">
            <a:avLst/>
          </a:prstGeom>
        </p:spPr>
      </p:pic>
    </p:spTree>
    <p:extLst>
      <p:ext uri="{BB962C8B-B14F-4D97-AF65-F5344CB8AC3E}">
        <p14:creationId xmlns:p14="http://schemas.microsoft.com/office/powerpoint/2010/main" val="1110810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Establishment</a:t>
            </a:r>
            <a:endParaRPr lang="en-US" dirty="0"/>
          </a:p>
        </p:txBody>
      </p:sp>
      <p:sp>
        <p:nvSpPr>
          <p:cNvPr id="3" name="Content Placeholder 2"/>
          <p:cNvSpPr>
            <a:spLocks noGrp="1"/>
          </p:cNvSpPr>
          <p:nvPr>
            <p:ph idx="1"/>
          </p:nvPr>
        </p:nvSpPr>
        <p:spPr/>
        <p:txBody>
          <a:bodyPr/>
          <a:lstStyle/>
          <a:p>
            <a:r>
              <a:rPr lang="en-US" dirty="0" smtClean="0"/>
              <a:t>Charter school training</a:t>
            </a:r>
          </a:p>
          <a:p>
            <a:pPr marL="0" indent="0">
              <a:buNone/>
            </a:pPr>
            <a:endParaRPr lang="en-US" dirty="0" smtClean="0"/>
          </a:p>
          <a:p>
            <a:r>
              <a:rPr lang="en-US" dirty="0" smtClean="0"/>
              <a:t>Application</a:t>
            </a:r>
          </a:p>
          <a:p>
            <a:pPr marL="0" indent="0">
              <a:buNone/>
            </a:pPr>
            <a:endParaRPr lang="en-US" dirty="0" smtClean="0"/>
          </a:p>
          <a:p>
            <a:r>
              <a:rPr lang="en-US" dirty="0" smtClean="0"/>
              <a:t>Contract</a:t>
            </a:r>
          </a:p>
        </p:txBody>
      </p:sp>
    </p:spTree>
    <p:extLst>
      <p:ext uri="{BB962C8B-B14F-4D97-AF65-F5344CB8AC3E}">
        <p14:creationId xmlns:p14="http://schemas.microsoft.com/office/powerpoint/2010/main" val="1413215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6" y="213845"/>
            <a:ext cx="8490857" cy="865573"/>
          </a:xfrm>
        </p:spPr>
        <p:txBody>
          <a:bodyPr>
            <a:normAutofit/>
          </a:bodyPr>
          <a:lstStyle/>
          <a:p>
            <a:r>
              <a:rPr lang="en-US" dirty="0" smtClean="0"/>
              <a:t>Application – 70 O.S. §3-134</a:t>
            </a:r>
            <a:endParaRPr lang="en-US" dirty="0"/>
          </a:p>
        </p:txBody>
      </p:sp>
      <p:sp>
        <p:nvSpPr>
          <p:cNvPr id="3" name="Content Placeholder 2"/>
          <p:cNvSpPr>
            <a:spLocks noGrp="1"/>
          </p:cNvSpPr>
          <p:nvPr>
            <p:ph idx="1"/>
          </p:nvPr>
        </p:nvSpPr>
        <p:spPr>
          <a:xfrm>
            <a:off x="359229" y="1079418"/>
            <a:ext cx="8371114" cy="3840925"/>
          </a:xfrm>
        </p:spPr>
        <p:txBody>
          <a:bodyPr>
            <a:noAutofit/>
          </a:bodyPr>
          <a:lstStyle/>
          <a:p>
            <a:pPr marL="0">
              <a:lnSpc>
                <a:spcPct val="100000"/>
              </a:lnSpc>
              <a:spcBef>
                <a:spcPts val="0"/>
              </a:spcBef>
            </a:pPr>
            <a:r>
              <a:rPr lang="en-US" sz="2400" dirty="0" smtClean="0"/>
              <a:t>Submission:  time limitations?</a:t>
            </a:r>
          </a:p>
          <a:p>
            <a:pPr marL="0">
              <a:lnSpc>
                <a:spcPct val="100000"/>
              </a:lnSpc>
              <a:spcBef>
                <a:spcPts val="0"/>
              </a:spcBef>
            </a:pPr>
            <a:r>
              <a:rPr lang="en-US" sz="2400" dirty="0" smtClean="0"/>
              <a:t>Sponsor</a:t>
            </a:r>
            <a:r>
              <a:rPr lang="en-US" sz="2400" b="1" dirty="0" smtClean="0">
                <a:solidFill>
                  <a:schemeClr val="accent1">
                    <a:lumMod val="75000"/>
                  </a:schemeClr>
                </a:solidFill>
              </a:rPr>
              <a:t>* </a:t>
            </a:r>
            <a:r>
              <a:rPr lang="en-US" sz="2400" dirty="0" smtClean="0"/>
              <a:t>has 90 days </a:t>
            </a:r>
          </a:p>
          <a:p>
            <a:pPr marL="914400" lvl="3">
              <a:lnSpc>
                <a:spcPct val="100000"/>
              </a:lnSpc>
              <a:spcBef>
                <a:spcPts val="0"/>
              </a:spcBef>
            </a:pPr>
            <a:r>
              <a:rPr lang="en-US" sz="2400" dirty="0" smtClean="0"/>
              <a:t>Must accept or reject</a:t>
            </a:r>
          </a:p>
          <a:p>
            <a:pPr marL="914400" lvl="3">
              <a:lnSpc>
                <a:spcPct val="100000"/>
              </a:lnSpc>
              <a:spcBef>
                <a:spcPts val="0"/>
              </a:spcBef>
            </a:pPr>
            <a:r>
              <a:rPr lang="en-US" sz="2400" dirty="0" smtClean="0"/>
              <a:t>30 days to submit revised application</a:t>
            </a:r>
          </a:p>
          <a:p>
            <a:pPr marL="914400" lvl="3">
              <a:lnSpc>
                <a:spcPct val="100000"/>
              </a:lnSpc>
              <a:spcBef>
                <a:spcPts val="0"/>
              </a:spcBef>
            </a:pPr>
            <a:r>
              <a:rPr lang="en-US" sz="2400" dirty="0" smtClean="0"/>
              <a:t>30 additional days…</a:t>
            </a:r>
          </a:p>
          <a:p>
            <a:pPr marL="0">
              <a:lnSpc>
                <a:spcPct val="100000"/>
              </a:lnSpc>
              <a:spcBef>
                <a:spcPts val="0"/>
              </a:spcBef>
            </a:pPr>
            <a:r>
              <a:rPr lang="en-US" sz="2400" dirty="0" smtClean="0"/>
              <a:t>Upon approval/rejection</a:t>
            </a:r>
          </a:p>
          <a:p>
            <a:pPr marL="914400" lvl="3">
              <a:lnSpc>
                <a:spcPct val="100000"/>
              </a:lnSpc>
              <a:spcBef>
                <a:spcPts val="0"/>
              </a:spcBef>
            </a:pPr>
            <a:r>
              <a:rPr lang="en-US" sz="2400" dirty="0" smtClean="0"/>
              <a:t>Approval:  negotiate 5 year contract</a:t>
            </a:r>
          </a:p>
          <a:p>
            <a:pPr marL="914400" lvl="3">
              <a:lnSpc>
                <a:spcPct val="100000"/>
              </a:lnSpc>
              <a:spcBef>
                <a:spcPts val="0"/>
              </a:spcBef>
            </a:pPr>
            <a:r>
              <a:rPr lang="en-US" sz="2400" dirty="0" smtClean="0"/>
              <a:t>Rejection:  appeal to the State Board of Education (school district only)</a:t>
            </a:r>
          </a:p>
          <a:p>
            <a:pPr marL="0" lvl="2">
              <a:lnSpc>
                <a:spcPct val="100000"/>
              </a:lnSpc>
              <a:spcBef>
                <a:spcPts val="0"/>
              </a:spcBef>
            </a:pPr>
            <a:r>
              <a:rPr lang="en-US" dirty="0" smtClean="0"/>
              <a:t>Non-school district:  mediation or binding arbitration</a:t>
            </a:r>
          </a:p>
        </p:txBody>
      </p:sp>
    </p:spTree>
    <p:extLst>
      <p:ext uri="{BB962C8B-B14F-4D97-AF65-F5344CB8AC3E}">
        <p14:creationId xmlns:p14="http://schemas.microsoft.com/office/powerpoint/2010/main" val="4001821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BE25389710FE4FBCD578BAD5C17D5C" ma:contentTypeVersion="15" ma:contentTypeDescription="Create a new document." ma:contentTypeScope="" ma:versionID="30badac318cd7c7fc390d006819ab4ba">
  <xsd:schema xmlns:xsd="http://www.w3.org/2001/XMLSchema" xmlns:xs="http://www.w3.org/2001/XMLSchema" xmlns:p="http://schemas.microsoft.com/office/2006/metadata/properties" xmlns:ns1="http://schemas.microsoft.com/sharepoint/v3" xmlns:ns3="11be6873-b11b-4681-8df7-03100aa59dcb" xmlns:ns4="7cc876c3-1f77-40bc-8f1f-745f4d6cf5d8" targetNamespace="http://schemas.microsoft.com/office/2006/metadata/properties" ma:root="true" ma:fieldsID="1d74fa36bc1d87d5282d0241326ff7aa" ns1:_="" ns3:_="" ns4:_="">
    <xsd:import namespace="http://schemas.microsoft.com/sharepoint/v3"/>
    <xsd:import namespace="11be6873-b11b-4681-8df7-03100aa59dcb"/>
    <xsd:import namespace="7cc876c3-1f77-40bc-8f1f-745f4d6cf5d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EventHashCode" minOccurs="0"/>
                <xsd:element ref="ns4:MediaServiceGenerationTime" minOccurs="0"/>
                <xsd:element ref="ns4:MediaServiceAutoTags" minOccurs="0"/>
                <xsd:element ref="ns4:MediaServiceOCR"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be6873-b11b-4681-8df7-03100aa59dc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c876c3-1f77-40bc-8f1f-745f4d6cf5d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E124271-DF91-4324-B30A-BFC9F19C0356}">
  <ds:schemaRefs>
    <ds:schemaRef ds:uri="http://schemas.microsoft.com/sharepoint/v3/contenttype/forms"/>
  </ds:schemaRefs>
</ds:datastoreItem>
</file>

<file path=customXml/itemProps2.xml><?xml version="1.0" encoding="utf-8"?>
<ds:datastoreItem xmlns:ds="http://schemas.openxmlformats.org/officeDocument/2006/customXml" ds:itemID="{3209F997-2FC8-4A4A-8AE1-1C5F4412F7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1be6873-b11b-4681-8df7-03100aa59dcb"/>
    <ds:schemaRef ds:uri="7cc876c3-1f77-40bc-8f1f-745f4d6cf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F1C156-6E1C-4F54-8F3B-DC96AEE2221E}">
  <ds:schemaRefs>
    <ds:schemaRef ds:uri="7cc876c3-1f77-40bc-8f1f-745f4d6cf5d8"/>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schemas.microsoft.com/office/2006/documentManagement/types"/>
    <ds:schemaRef ds:uri="11be6873-b11b-4681-8df7-03100aa59dcb"/>
    <ds:schemaRef ds:uri="http://schemas.microsoft.com/sharepoint/v3"/>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2130</TotalTime>
  <Words>1360</Words>
  <Application>Microsoft Office PowerPoint</Application>
  <PresentationFormat>On-screen Show (16:9)</PresentationFormat>
  <Paragraphs>251</Paragraphs>
  <Slides>36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Helvetica Neue</vt:lpstr>
      <vt:lpstr>Montserrat Medium</vt:lpstr>
      <vt:lpstr>Droid Serif</vt:lpstr>
      <vt:lpstr>Calibri</vt:lpstr>
      <vt:lpstr>Questrial</vt:lpstr>
      <vt:lpstr>TradeGothic BoldTwo</vt:lpstr>
      <vt:lpstr>Montserrat</vt:lpstr>
      <vt:lpstr>Simple Light</vt:lpstr>
      <vt:lpstr>Charter Schools</vt:lpstr>
      <vt:lpstr>Disclaimer</vt:lpstr>
      <vt:lpstr>What is a Charter School?</vt:lpstr>
      <vt:lpstr>What is a Charter School?</vt:lpstr>
      <vt:lpstr> Purpose – 70 O.S. §3-131</vt:lpstr>
      <vt:lpstr>PowerPoint Presentation</vt:lpstr>
      <vt:lpstr>History/Background</vt:lpstr>
      <vt:lpstr>Establishment</vt:lpstr>
      <vt:lpstr>Application – 70 O.S. §3-134</vt:lpstr>
      <vt:lpstr>Application – 70 O.S. §3-134</vt:lpstr>
      <vt:lpstr>Application…70 O.S. §3-134</vt:lpstr>
      <vt:lpstr>Sponsors – 70 O.S. §3-132</vt:lpstr>
      <vt:lpstr>Sponsor Powers and Duties</vt:lpstr>
      <vt:lpstr>Contract – 70 O.S. §3-135</vt:lpstr>
      <vt:lpstr>Performance Framework 70 O.S. §3-135</vt:lpstr>
      <vt:lpstr> Sponsorship – 70 O.S. §3-134</vt:lpstr>
      <vt:lpstr>Startup - 70 O.S. §3-135</vt:lpstr>
      <vt:lpstr>Compliance - 70 O.S. §3-136</vt:lpstr>
      <vt:lpstr>Compliance</vt:lpstr>
      <vt:lpstr>More Compliance - 70 O.S. §3-136</vt:lpstr>
      <vt:lpstr>To Further Comply</vt:lpstr>
      <vt:lpstr>Health, Safety, Civil Rights</vt:lpstr>
      <vt:lpstr>Open Meeting Act – 25 O.S. §301</vt:lpstr>
      <vt:lpstr>Open Records - 51O.S. §24A.1</vt:lpstr>
      <vt:lpstr>Renewal - 70 O.S. §3-137</vt:lpstr>
      <vt:lpstr>PowerPoint Presentation</vt:lpstr>
      <vt:lpstr>Non-Renewal</vt:lpstr>
      <vt:lpstr>Termination - 70 O.S. §3-137</vt:lpstr>
      <vt:lpstr>Accountability - 70 O.S. §3-137</vt:lpstr>
      <vt:lpstr>Refusal to Close Shop</vt:lpstr>
      <vt:lpstr>Accountability - 70 O.S. § 3-137</vt:lpstr>
      <vt:lpstr>Enrollment - 70 O.S. § 3-140</vt:lpstr>
      <vt:lpstr>Attendance – Brick/Mortar</vt:lpstr>
      <vt:lpstr>Virtual Attendance</vt:lpstr>
      <vt:lpstr> Attendance – Statewide Virtual Only</vt:lpstr>
      <vt:lpstr>House Bill 1395 (2019)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in Elementary</dc:title>
  <dc:creator>Cindy Koss</dc:creator>
  <cp:lastModifiedBy>OMES</cp:lastModifiedBy>
  <cp:revision>122</cp:revision>
  <cp:lastPrinted>2020-01-07T18:26:38Z</cp:lastPrinted>
  <dcterms:modified xsi:type="dcterms:W3CDTF">2020-01-09T16:38:53Z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0x010100F3BE25389710FE4FBCD578BAD5C17D5C</vt:lpwstr>
  </property>
</Properties>
</file>