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5"/>
  </p:notesMasterIdLst>
  <p:sldIdLst>
    <p:sldId id="256" r:id="rId2"/>
    <p:sldId id="257" r:id="rId3"/>
    <p:sldId id="277" r:id="rId4"/>
    <p:sldId id="259" r:id="rId5"/>
    <p:sldId id="278" r:id="rId6"/>
    <p:sldId id="262" r:id="rId7"/>
    <p:sldId id="271" r:id="rId8"/>
    <p:sldId id="275" r:id="rId9"/>
    <p:sldId id="273" r:id="rId10"/>
    <p:sldId id="274" r:id="rId11"/>
    <p:sldId id="276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97AE"/>
    <a:srgbClr val="3F2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20" y="-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BC24CE-41A9-419B-B4A6-E32024A0F4C9}" type="doc">
      <dgm:prSet loTypeId="urn:microsoft.com/office/officeart/2005/8/layout/cycle2" loCatId="process" qsTypeId="urn:microsoft.com/office/officeart/2005/8/quickstyle/3d2" qsCatId="3D" csTypeId="urn:microsoft.com/office/officeart/2005/8/colors/colorful1" csCatId="colorful" phldr="1"/>
      <dgm:spPr/>
    </dgm:pt>
    <dgm:pt modelId="{C7D6D457-94C8-44B7-9ABC-D8A5BC4D67B6}">
      <dgm:prSet phldrT="[Text]" custT="1"/>
      <dgm:spPr/>
      <dgm:t>
        <a:bodyPr/>
        <a:lstStyle/>
        <a:p>
          <a:r>
            <a:rPr lang="en-US" sz="2000" b="0" i="0" dirty="0" smtClean="0">
              <a:latin typeface="Helvetica Light"/>
              <a:cs typeface="Helvetica Light"/>
            </a:rPr>
            <a:t>RFP</a:t>
          </a:r>
          <a:endParaRPr lang="en-US" sz="2000" b="0" i="0" dirty="0">
            <a:latin typeface="Helvetica Light"/>
            <a:cs typeface="Helvetica Light"/>
          </a:endParaRPr>
        </a:p>
      </dgm:t>
    </dgm:pt>
    <dgm:pt modelId="{FFCBB5A0-9B5B-4381-954C-597A6425E4D8}" type="parTrans" cxnId="{55F27E27-B954-4B21-BB4A-75785A7B3C3B}">
      <dgm:prSet/>
      <dgm:spPr/>
      <dgm:t>
        <a:bodyPr/>
        <a:lstStyle/>
        <a:p>
          <a:endParaRPr lang="en-US"/>
        </a:p>
      </dgm:t>
    </dgm:pt>
    <dgm:pt modelId="{6720B8DA-328A-4533-9EB5-42527BDBF36E}" type="sibTrans" cxnId="{55F27E27-B954-4B21-BB4A-75785A7B3C3B}">
      <dgm:prSet/>
      <dgm:spPr/>
      <dgm:t>
        <a:bodyPr/>
        <a:lstStyle/>
        <a:p>
          <a:endParaRPr lang="en-US"/>
        </a:p>
      </dgm:t>
    </dgm:pt>
    <dgm:pt modelId="{873E2D4A-334B-48CD-9A16-25E8CAF46359}">
      <dgm:prSet phldrT="[Text]" custT="1"/>
      <dgm:spPr/>
      <dgm:t>
        <a:bodyPr/>
        <a:lstStyle/>
        <a:p>
          <a:r>
            <a:rPr lang="en-US" sz="2000" b="0" i="0" dirty="0" smtClean="0">
              <a:latin typeface="Helvetica Light"/>
              <a:cs typeface="Helvetica Light"/>
            </a:rPr>
            <a:t>Review</a:t>
          </a:r>
          <a:endParaRPr lang="en-US" sz="2000" b="0" i="0" dirty="0">
            <a:latin typeface="Helvetica Light"/>
            <a:cs typeface="Helvetica Light"/>
          </a:endParaRPr>
        </a:p>
      </dgm:t>
    </dgm:pt>
    <dgm:pt modelId="{BC3B9C10-0D43-4B6A-9294-E0BEBA49B1AD}" type="parTrans" cxnId="{1486BD90-89C0-4088-BB54-1D2126BD96EC}">
      <dgm:prSet/>
      <dgm:spPr/>
      <dgm:t>
        <a:bodyPr/>
        <a:lstStyle/>
        <a:p>
          <a:endParaRPr lang="en-US"/>
        </a:p>
      </dgm:t>
    </dgm:pt>
    <dgm:pt modelId="{EF2CCB1C-D678-411F-A7A8-84CA3E7F29B9}" type="sibTrans" cxnId="{1486BD90-89C0-4088-BB54-1D2126BD96EC}">
      <dgm:prSet/>
      <dgm:spPr/>
      <dgm:t>
        <a:bodyPr/>
        <a:lstStyle/>
        <a:p>
          <a:endParaRPr lang="en-US"/>
        </a:p>
      </dgm:t>
    </dgm:pt>
    <dgm:pt modelId="{DFA975D5-07EA-4F2E-B603-207FC276D46E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2000" b="0" i="0" dirty="0" smtClean="0">
              <a:latin typeface="Helvetica Light"/>
              <a:cs typeface="Helvetica Light"/>
            </a:rPr>
            <a:t>Implement</a:t>
          </a:r>
          <a:endParaRPr lang="en-US" sz="2000" b="0" i="0" dirty="0">
            <a:latin typeface="Helvetica Light"/>
            <a:cs typeface="Helvetica Light"/>
          </a:endParaRPr>
        </a:p>
      </dgm:t>
    </dgm:pt>
    <dgm:pt modelId="{D6670F0B-CA66-44BD-8B22-28358DC01157}" type="parTrans" cxnId="{6CBA8F6B-84FD-4A47-BA4E-4ADB4BC4C454}">
      <dgm:prSet/>
      <dgm:spPr/>
      <dgm:t>
        <a:bodyPr/>
        <a:lstStyle/>
        <a:p>
          <a:endParaRPr lang="en-US"/>
        </a:p>
      </dgm:t>
    </dgm:pt>
    <dgm:pt modelId="{581FE3FE-C974-411A-AFAC-DE2014470DBE}" type="sibTrans" cxnId="{6CBA8F6B-84FD-4A47-BA4E-4ADB4BC4C454}">
      <dgm:prSet/>
      <dgm:spPr/>
      <dgm:t>
        <a:bodyPr/>
        <a:lstStyle/>
        <a:p>
          <a:endParaRPr lang="en-US"/>
        </a:p>
      </dgm:t>
    </dgm:pt>
    <dgm:pt modelId="{E78BE852-502C-4DCF-97F0-1208C0FBA6F7}">
      <dgm:prSet custT="1"/>
      <dgm:spPr>
        <a:solidFill>
          <a:srgbClr val="506E94"/>
        </a:solidFill>
      </dgm:spPr>
      <dgm:t>
        <a:bodyPr/>
        <a:lstStyle/>
        <a:p>
          <a:r>
            <a:rPr lang="en-US" sz="2000" b="0" i="0" dirty="0" smtClean="0">
              <a:latin typeface="Helvetica Light"/>
              <a:cs typeface="Helvetica Light"/>
            </a:rPr>
            <a:t>Monitor</a:t>
          </a:r>
          <a:endParaRPr lang="en-US" sz="2000" b="0" i="0" dirty="0">
            <a:latin typeface="Helvetica Light"/>
            <a:cs typeface="Helvetica Light"/>
          </a:endParaRPr>
        </a:p>
      </dgm:t>
    </dgm:pt>
    <dgm:pt modelId="{C358C1B8-03B4-48A0-9959-7925C4955B31}" type="parTrans" cxnId="{486E39DE-C17B-4DE9-93E1-977F55E40B2D}">
      <dgm:prSet/>
      <dgm:spPr/>
      <dgm:t>
        <a:bodyPr/>
        <a:lstStyle/>
        <a:p>
          <a:endParaRPr lang="en-US"/>
        </a:p>
      </dgm:t>
    </dgm:pt>
    <dgm:pt modelId="{C37F3DC2-FC4E-430E-8A11-E50C7E789926}" type="sibTrans" cxnId="{486E39DE-C17B-4DE9-93E1-977F55E40B2D}">
      <dgm:prSet/>
      <dgm:spPr>
        <a:solidFill>
          <a:srgbClr val="506E94"/>
        </a:solidFill>
      </dgm:spPr>
      <dgm:t>
        <a:bodyPr/>
        <a:lstStyle/>
        <a:p>
          <a:endParaRPr lang="en-US"/>
        </a:p>
      </dgm:t>
    </dgm:pt>
    <dgm:pt modelId="{7B43D6D2-7217-324F-A0ED-708F1DD9504C}" type="pres">
      <dgm:prSet presAssocID="{66BC24CE-41A9-419B-B4A6-E32024A0F4C9}" presName="cycle" presStyleCnt="0">
        <dgm:presLayoutVars>
          <dgm:dir/>
          <dgm:resizeHandles val="exact"/>
        </dgm:presLayoutVars>
      </dgm:prSet>
      <dgm:spPr/>
    </dgm:pt>
    <dgm:pt modelId="{6FEC7FFA-B46E-A148-AB16-16C4000AC41E}" type="pres">
      <dgm:prSet presAssocID="{C7D6D457-94C8-44B7-9ABC-D8A5BC4D67B6}" presName="node" presStyleLbl="node1" presStyleIdx="0" presStyleCnt="4" custRadScaleRad="1020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F5B5E-4DEB-8C47-9955-574981DD780E}" type="pres">
      <dgm:prSet presAssocID="{6720B8DA-328A-4533-9EB5-42527BDBF36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7F89317-0E2E-DC42-A7F2-3DE564804E59}" type="pres">
      <dgm:prSet presAssocID="{6720B8DA-328A-4533-9EB5-42527BDBF36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A339676-032F-0A4A-B906-C4F9DAAFAC4B}" type="pres">
      <dgm:prSet presAssocID="{873E2D4A-334B-48CD-9A16-25E8CAF4635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F1678-65B1-E947-A787-696EB1857D53}" type="pres">
      <dgm:prSet presAssocID="{EF2CCB1C-D678-411F-A7A8-84CA3E7F29B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3EBDBEF-F50D-8347-8A8B-FA04CD39BB97}" type="pres">
      <dgm:prSet presAssocID="{EF2CCB1C-D678-411F-A7A8-84CA3E7F29B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ECBE1E7-B661-C44D-BA04-FAC14490462B}" type="pres">
      <dgm:prSet presAssocID="{DFA975D5-07EA-4F2E-B603-207FC276D46E}" presName="node" presStyleLbl="node1" presStyleIdx="2" presStyleCnt="4" custScaleX="142081" custScaleY="139035" custRadScaleRad="101954" custRadScaleInc="-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6924A-D783-A544-A133-C30A1C4BA631}" type="pres">
      <dgm:prSet presAssocID="{581FE3FE-C974-411A-AFAC-DE2014470DB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627364A-5549-9045-BAA7-909F897A3F98}" type="pres">
      <dgm:prSet presAssocID="{581FE3FE-C974-411A-AFAC-DE2014470DB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DF89057-BFA4-4544-B9F5-4CF3C7A2D188}" type="pres">
      <dgm:prSet presAssocID="{E78BE852-502C-4DCF-97F0-1208C0FBA6F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051C9-A176-F04B-82E9-FB52065A6DBB}" type="pres">
      <dgm:prSet presAssocID="{C37F3DC2-FC4E-430E-8A11-E50C7E78992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FB8DE37F-1301-DA46-B11E-FCE6234BB55F}" type="pres">
      <dgm:prSet presAssocID="{C37F3DC2-FC4E-430E-8A11-E50C7E789926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CBA8F6B-84FD-4A47-BA4E-4ADB4BC4C454}" srcId="{66BC24CE-41A9-419B-B4A6-E32024A0F4C9}" destId="{DFA975D5-07EA-4F2E-B603-207FC276D46E}" srcOrd="2" destOrd="0" parTransId="{D6670F0B-CA66-44BD-8B22-28358DC01157}" sibTransId="{581FE3FE-C974-411A-AFAC-DE2014470DBE}"/>
    <dgm:cxn modelId="{2803EFE5-CB3F-AF45-9760-7295EC8F7B05}" type="presOf" srcId="{581FE3FE-C974-411A-AFAC-DE2014470DBE}" destId="{D627364A-5549-9045-BAA7-909F897A3F98}" srcOrd="1" destOrd="0" presId="urn:microsoft.com/office/officeart/2005/8/layout/cycle2"/>
    <dgm:cxn modelId="{F5166005-6158-754B-A82A-E6949AC01643}" type="presOf" srcId="{6720B8DA-328A-4533-9EB5-42527BDBF36E}" destId="{57F89317-0E2E-DC42-A7F2-3DE564804E59}" srcOrd="1" destOrd="0" presId="urn:microsoft.com/office/officeart/2005/8/layout/cycle2"/>
    <dgm:cxn modelId="{DB9FC995-9B41-9E4C-ABDD-0E42AE3EAA16}" type="presOf" srcId="{C7D6D457-94C8-44B7-9ABC-D8A5BC4D67B6}" destId="{6FEC7FFA-B46E-A148-AB16-16C4000AC41E}" srcOrd="0" destOrd="0" presId="urn:microsoft.com/office/officeart/2005/8/layout/cycle2"/>
    <dgm:cxn modelId="{78EA7100-5EFD-0648-95DD-806C46F214A2}" type="presOf" srcId="{EF2CCB1C-D678-411F-A7A8-84CA3E7F29B9}" destId="{C3EBDBEF-F50D-8347-8A8B-FA04CD39BB97}" srcOrd="1" destOrd="0" presId="urn:microsoft.com/office/officeart/2005/8/layout/cycle2"/>
    <dgm:cxn modelId="{CA651E21-8E3C-3E40-8280-97E9BC083506}" type="presOf" srcId="{DFA975D5-07EA-4F2E-B603-207FC276D46E}" destId="{DECBE1E7-B661-C44D-BA04-FAC14490462B}" srcOrd="0" destOrd="0" presId="urn:microsoft.com/office/officeart/2005/8/layout/cycle2"/>
    <dgm:cxn modelId="{A7785605-8505-0B4D-A570-BD55B3278F8F}" type="presOf" srcId="{EF2CCB1C-D678-411F-A7A8-84CA3E7F29B9}" destId="{103F1678-65B1-E947-A787-696EB1857D53}" srcOrd="0" destOrd="0" presId="urn:microsoft.com/office/officeart/2005/8/layout/cycle2"/>
    <dgm:cxn modelId="{1486BD90-89C0-4088-BB54-1D2126BD96EC}" srcId="{66BC24CE-41A9-419B-B4A6-E32024A0F4C9}" destId="{873E2D4A-334B-48CD-9A16-25E8CAF46359}" srcOrd="1" destOrd="0" parTransId="{BC3B9C10-0D43-4B6A-9294-E0BEBA49B1AD}" sibTransId="{EF2CCB1C-D678-411F-A7A8-84CA3E7F29B9}"/>
    <dgm:cxn modelId="{486E39DE-C17B-4DE9-93E1-977F55E40B2D}" srcId="{66BC24CE-41A9-419B-B4A6-E32024A0F4C9}" destId="{E78BE852-502C-4DCF-97F0-1208C0FBA6F7}" srcOrd="3" destOrd="0" parTransId="{C358C1B8-03B4-48A0-9959-7925C4955B31}" sibTransId="{C37F3DC2-FC4E-430E-8A11-E50C7E789926}"/>
    <dgm:cxn modelId="{A775C5A4-A7A9-814C-B29B-22B1666C2E99}" type="presOf" srcId="{873E2D4A-334B-48CD-9A16-25E8CAF46359}" destId="{AA339676-032F-0A4A-B906-C4F9DAAFAC4B}" srcOrd="0" destOrd="0" presId="urn:microsoft.com/office/officeart/2005/8/layout/cycle2"/>
    <dgm:cxn modelId="{EC0F114D-13A3-CF42-A6B5-45BB13326BB8}" type="presOf" srcId="{E78BE852-502C-4DCF-97F0-1208C0FBA6F7}" destId="{6DF89057-BFA4-4544-B9F5-4CF3C7A2D188}" srcOrd="0" destOrd="0" presId="urn:microsoft.com/office/officeart/2005/8/layout/cycle2"/>
    <dgm:cxn modelId="{6C0E6585-9B36-4F45-B22E-3A3662C4450F}" type="presOf" srcId="{66BC24CE-41A9-419B-B4A6-E32024A0F4C9}" destId="{7B43D6D2-7217-324F-A0ED-708F1DD9504C}" srcOrd="0" destOrd="0" presId="urn:microsoft.com/office/officeart/2005/8/layout/cycle2"/>
    <dgm:cxn modelId="{55F27E27-B954-4B21-BB4A-75785A7B3C3B}" srcId="{66BC24CE-41A9-419B-B4A6-E32024A0F4C9}" destId="{C7D6D457-94C8-44B7-9ABC-D8A5BC4D67B6}" srcOrd="0" destOrd="0" parTransId="{FFCBB5A0-9B5B-4381-954C-597A6425E4D8}" sibTransId="{6720B8DA-328A-4533-9EB5-42527BDBF36E}"/>
    <dgm:cxn modelId="{AD11C5C4-EEC8-824E-A88D-B59EC1B6F396}" type="presOf" srcId="{581FE3FE-C974-411A-AFAC-DE2014470DBE}" destId="{1E26924A-D783-A544-A133-C30A1C4BA631}" srcOrd="0" destOrd="0" presId="urn:microsoft.com/office/officeart/2005/8/layout/cycle2"/>
    <dgm:cxn modelId="{652875BA-F02D-3E45-9BF3-1DA361B1B0F0}" type="presOf" srcId="{C37F3DC2-FC4E-430E-8A11-E50C7E789926}" destId="{F71051C9-A176-F04B-82E9-FB52065A6DBB}" srcOrd="0" destOrd="0" presId="urn:microsoft.com/office/officeart/2005/8/layout/cycle2"/>
    <dgm:cxn modelId="{D920CBCF-17A6-E84C-9BC2-451950B836BD}" type="presOf" srcId="{6720B8DA-328A-4533-9EB5-42527BDBF36E}" destId="{8AAF5B5E-4DEB-8C47-9955-574981DD780E}" srcOrd="0" destOrd="0" presId="urn:microsoft.com/office/officeart/2005/8/layout/cycle2"/>
    <dgm:cxn modelId="{29FFBD1D-BC3C-3846-84DD-AD7E8B33E1B6}" type="presOf" srcId="{C37F3DC2-FC4E-430E-8A11-E50C7E789926}" destId="{FB8DE37F-1301-DA46-B11E-FCE6234BB55F}" srcOrd="1" destOrd="0" presId="urn:microsoft.com/office/officeart/2005/8/layout/cycle2"/>
    <dgm:cxn modelId="{EC33B660-460D-AD46-9173-C4506CB0937D}" type="presParOf" srcId="{7B43D6D2-7217-324F-A0ED-708F1DD9504C}" destId="{6FEC7FFA-B46E-A148-AB16-16C4000AC41E}" srcOrd="0" destOrd="0" presId="urn:microsoft.com/office/officeart/2005/8/layout/cycle2"/>
    <dgm:cxn modelId="{6C41799E-7B84-2C41-A6FB-D0366ECCCF8C}" type="presParOf" srcId="{7B43D6D2-7217-324F-A0ED-708F1DD9504C}" destId="{8AAF5B5E-4DEB-8C47-9955-574981DD780E}" srcOrd="1" destOrd="0" presId="urn:microsoft.com/office/officeart/2005/8/layout/cycle2"/>
    <dgm:cxn modelId="{CE9900F0-7F02-0F49-ADFC-D83124C061C8}" type="presParOf" srcId="{8AAF5B5E-4DEB-8C47-9955-574981DD780E}" destId="{57F89317-0E2E-DC42-A7F2-3DE564804E59}" srcOrd="0" destOrd="0" presId="urn:microsoft.com/office/officeart/2005/8/layout/cycle2"/>
    <dgm:cxn modelId="{B021F472-9D92-6C41-9F4B-A67429EBE942}" type="presParOf" srcId="{7B43D6D2-7217-324F-A0ED-708F1DD9504C}" destId="{AA339676-032F-0A4A-B906-C4F9DAAFAC4B}" srcOrd="2" destOrd="0" presId="urn:microsoft.com/office/officeart/2005/8/layout/cycle2"/>
    <dgm:cxn modelId="{48B83ECE-1CE7-EC45-8B93-D31E5E2EDA8D}" type="presParOf" srcId="{7B43D6D2-7217-324F-A0ED-708F1DD9504C}" destId="{103F1678-65B1-E947-A787-696EB1857D53}" srcOrd="3" destOrd="0" presId="urn:microsoft.com/office/officeart/2005/8/layout/cycle2"/>
    <dgm:cxn modelId="{D4EF61F4-6985-AE4C-B1F0-74019453D586}" type="presParOf" srcId="{103F1678-65B1-E947-A787-696EB1857D53}" destId="{C3EBDBEF-F50D-8347-8A8B-FA04CD39BB97}" srcOrd="0" destOrd="0" presId="urn:microsoft.com/office/officeart/2005/8/layout/cycle2"/>
    <dgm:cxn modelId="{54711912-5626-5443-9346-672617878B35}" type="presParOf" srcId="{7B43D6D2-7217-324F-A0ED-708F1DD9504C}" destId="{DECBE1E7-B661-C44D-BA04-FAC14490462B}" srcOrd="4" destOrd="0" presId="urn:microsoft.com/office/officeart/2005/8/layout/cycle2"/>
    <dgm:cxn modelId="{917EF752-1D48-1143-96A7-899DABF47D4E}" type="presParOf" srcId="{7B43D6D2-7217-324F-A0ED-708F1DD9504C}" destId="{1E26924A-D783-A544-A133-C30A1C4BA631}" srcOrd="5" destOrd="0" presId="urn:microsoft.com/office/officeart/2005/8/layout/cycle2"/>
    <dgm:cxn modelId="{D313EE6A-E535-214F-90CA-ACCC5BD38EEF}" type="presParOf" srcId="{1E26924A-D783-A544-A133-C30A1C4BA631}" destId="{D627364A-5549-9045-BAA7-909F897A3F98}" srcOrd="0" destOrd="0" presId="urn:microsoft.com/office/officeart/2005/8/layout/cycle2"/>
    <dgm:cxn modelId="{E91D7A2B-D694-EB4F-BCF7-75EA95B8B31B}" type="presParOf" srcId="{7B43D6D2-7217-324F-A0ED-708F1DD9504C}" destId="{6DF89057-BFA4-4544-B9F5-4CF3C7A2D188}" srcOrd="6" destOrd="0" presId="urn:microsoft.com/office/officeart/2005/8/layout/cycle2"/>
    <dgm:cxn modelId="{8D1A21B1-2632-FD49-AE2F-A42DEF457B2E}" type="presParOf" srcId="{7B43D6D2-7217-324F-A0ED-708F1DD9504C}" destId="{F71051C9-A176-F04B-82E9-FB52065A6DBB}" srcOrd="7" destOrd="0" presId="urn:microsoft.com/office/officeart/2005/8/layout/cycle2"/>
    <dgm:cxn modelId="{81E5785B-C024-5E42-A88A-50A516AEDE8D}" type="presParOf" srcId="{F71051C9-A176-F04B-82E9-FB52065A6DBB}" destId="{FB8DE37F-1301-DA46-B11E-FCE6234BB55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9C2521-244B-4B48-818D-C56C44E315C5}" type="doc">
      <dgm:prSet loTypeId="urn:microsoft.com/office/officeart/2005/8/layout/radial4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14B234-9232-418C-90D4-A16BD75A6DBD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RFP</a:t>
          </a:r>
          <a:endParaRPr lang="en-US" dirty="0"/>
        </a:p>
      </dgm:t>
    </dgm:pt>
    <dgm:pt modelId="{17E35DEF-1BD4-490B-97B4-B7342DE4F7A1}" type="parTrans" cxnId="{05869807-CC11-4927-8869-7EA5F94B9F43}">
      <dgm:prSet/>
      <dgm:spPr/>
      <dgm:t>
        <a:bodyPr/>
        <a:lstStyle/>
        <a:p>
          <a:endParaRPr lang="en-US"/>
        </a:p>
      </dgm:t>
    </dgm:pt>
    <dgm:pt modelId="{318CBA2A-6895-4D72-954E-01E16CBF6FA5}" type="sibTrans" cxnId="{05869807-CC11-4927-8869-7EA5F94B9F43}">
      <dgm:prSet/>
      <dgm:spPr/>
      <dgm:t>
        <a:bodyPr/>
        <a:lstStyle/>
        <a:p>
          <a:endParaRPr lang="en-US"/>
        </a:p>
      </dgm:t>
    </dgm:pt>
    <dgm:pt modelId="{133B8E47-9578-43CB-9BE7-C7FC8D677FFB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Technical Assistance Webinar</a:t>
          </a:r>
          <a:endParaRPr lang="en-US" dirty="0"/>
        </a:p>
      </dgm:t>
    </dgm:pt>
    <dgm:pt modelId="{612EF3B2-737D-4A01-9526-BFEBB6AB8C90}" type="parTrans" cxnId="{936C8EA1-AA04-4746-92B7-787883EE01D0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6101F904-FCDE-43CA-9887-38654D3CFDF9}" type="sibTrans" cxnId="{936C8EA1-AA04-4746-92B7-787883EE01D0}">
      <dgm:prSet/>
      <dgm:spPr/>
      <dgm:t>
        <a:bodyPr/>
        <a:lstStyle/>
        <a:p>
          <a:endParaRPr lang="en-US"/>
        </a:p>
      </dgm:t>
    </dgm:pt>
    <dgm:pt modelId="{2C928DAE-0239-4015-AD12-F703CAF7824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Guidance </a:t>
          </a:r>
          <a:endParaRPr lang="en-US" dirty="0"/>
        </a:p>
      </dgm:t>
    </dgm:pt>
    <dgm:pt modelId="{9C90C88E-17F2-41CC-BB25-D15223A30F3B}" type="parTrans" cxnId="{C4722E94-E8A7-4E32-A17F-F1F1A045CCE5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05693C2D-8680-4490-9335-EEFD4D38891E}" type="sibTrans" cxnId="{C4722E94-E8A7-4E32-A17F-F1F1A045CCE5}">
      <dgm:prSet/>
      <dgm:spPr/>
      <dgm:t>
        <a:bodyPr/>
        <a:lstStyle/>
        <a:p>
          <a:endParaRPr lang="en-US"/>
        </a:p>
      </dgm:t>
    </dgm:pt>
    <dgm:pt modelId="{542ABD15-29F3-4ACD-B548-590C791A4D4C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Process Simplification</a:t>
          </a:r>
          <a:endParaRPr lang="en-US" dirty="0"/>
        </a:p>
      </dgm:t>
    </dgm:pt>
    <dgm:pt modelId="{3EA0FA05-18A9-48AA-B7F9-B9F61FB9F2D6}" type="parTrans" cxnId="{EF8FC678-3392-4A63-824A-83CAD3FB88F6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D932C350-8AE0-4CC3-A4CA-AAFC7F51122D}" type="sibTrans" cxnId="{EF8FC678-3392-4A63-824A-83CAD3FB88F6}">
      <dgm:prSet/>
      <dgm:spPr/>
      <dgm:t>
        <a:bodyPr/>
        <a:lstStyle/>
        <a:p>
          <a:endParaRPr lang="en-US"/>
        </a:p>
      </dgm:t>
    </dgm:pt>
    <dgm:pt modelId="{7061DE9A-F03F-49B8-B346-1BC39C5928E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Application Framework </a:t>
          </a:r>
          <a:endParaRPr lang="en-US" dirty="0"/>
        </a:p>
      </dgm:t>
    </dgm:pt>
    <dgm:pt modelId="{1E296340-574A-453A-93A6-DA851238B3DB}" type="parTrans" cxnId="{DA69B1BD-767D-4514-AD8D-6FFA2B99E5BD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DCE237C7-B2F3-42B3-AEAE-AA58150AAC2D}" type="sibTrans" cxnId="{DA69B1BD-767D-4514-AD8D-6FFA2B99E5BD}">
      <dgm:prSet/>
      <dgm:spPr/>
      <dgm:t>
        <a:bodyPr/>
        <a:lstStyle/>
        <a:p>
          <a:endParaRPr lang="en-US"/>
        </a:p>
      </dgm:t>
    </dgm:pt>
    <dgm:pt modelId="{26E1B1AA-8224-42FB-87D7-2560A249DE2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OSDE Priorities</a:t>
          </a:r>
          <a:endParaRPr lang="en-US" dirty="0"/>
        </a:p>
      </dgm:t>
    </dgm:pt>
    <dgm:pt modelId="{DA0B08DA-7DC7-4277-83A0-5B50446FA47C}" type="parTrans" cxnId="{70C5380E-8C4A-4FD7-BF63-904D55A56CDB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6EB21BB8-1333-4946-B8D6-A7ECAE2575B9}" type="sibTrans" cxnId="{70C5380E-8C4A-4FD7-BF63-904D55A56CDB}">
      <dgm:prSet/>
      <dgm:spPr/>
      <dgm:t>
        <a:bodyPr/>
        <a:lstStyle/>
        <a:p>
          <a:endParaRPr lang="en-US"/>
        </a:p>
      </dgm:t>
    </dgm:pt>
    <dgm:pt modelId="{D9ECD4A0-9B88-FF41-A5AD-15BAAA16364C}" type="pres">
      <dgm:prSet presAssocID="{A99C2521-244B-4B48-818D-C56C44E315C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FE16B2-C39B-6F42-9C4D-229B7B975F71}" type="pres">
      <dgm:prSet presAssocID="{2214B234-9232-418C-90D4-A16BD75A6DBD}" presName="centerShape" presStyleLbl="node0" presStyleIdx="0" presStyleCnt="1"/>
      <dgm:spPr/>
      <dgm:t>
        <a:bodyPr/>
        <a:lstStyle/>
        <a:p>
          <a:endParaRPr lang="en-US"/>
        </a:p>
      </dgm:t>
    </dgm:pt>
    <dgm:pt modelId="{3DC73C2D-2F5F-114E-A21F-33993D19088C}" type="pres">
      <dgm:prSet presAssocID="{612EF3B2-737D-4A01-9526-BFEBB6AB8C90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0A2A432B-9083-1B4C-BFE2-3A05A3873D05}" type="pres">
      <dgm:prSet presAssocID="{133B8E47-9578-43CB-9BE7-C7FC8D677FF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C9752-EC3E-1F47-9D28-793F11FE5CFD}" type="pres">
      <dgm:prSet presAssocID="{9C90C88E-17F2-41CC-BB25-D15223A30F3B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F4E3B4D5-C020-AA4E-A4DB-A51E5FA6D932}" type="pres">
      <dgm:prSet presAssocID="{2C928DAE-0239-4015-AD12-F703CAF7824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910B1-F51F-264E-ADCF-9F828381A539}" type="pres">
      <dgm:prSet presAssocID="{3EA0FA05-18A9-48AA-B7F9-B9F61FB9F2D6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41BCA196-4D12-5E48-9B72-6C417CF9DD39}" type="pres">
      <dgm:prSet presAssocID="{542ABD15-29F3-4ACD-B548-590C791A4D4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B51D4-5F5F-9443-9859-B9CDD34C0A41}" type="pres">
      <dgm:prSet presAssocID="{1E296340-574A-453A-93A6-DA851238B3DB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1C95E7AC-0C89-374F-9C7B-24A17A5875FA}" type="pres">
      <dgm:prSet presAssocID="{7061DE9A-F03F-49B8-B346-1BC39C5928E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DD5B3-85CE-2744-82DC-3B42DF59479F}" type="pres">
      <dgm:prSet presAssocID="{DA0B08DA-7DC7-4277-83A0-5B50446FA47C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E5C38EAA-4FA8-6D45-95F8-D617A79B9227}" type="pres">
      <dgm:prSet presAssocID="{26E1B1AA-8224-42FB-87D7-2560A249DE2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0B476F-0CF5-EA43-99B4-C14808BE4814}" type="presOf" srcId="{2214B234-9232-418C-90D4-A16BD75A6DBD}" destId="{51FE16B2-C39B-6F42-9C4D-229B7B975F71}" srcOrd="0" destOrd="0" presId="urn:microsoft.com/office/officeart/2005/8/layout/radial4"/>
    <dgm:cxn modelId="{46BF637F-A96E-7C4E-B7C5-811F8ECA64F8}" type="presOf" srcId="{133B8E47-9578-43CB-9BE7-C7FC8D677FFB}" destId="{0A2A432B-9083-1B4C-BFE2-3A05A3873D05}" srcOrd="0" destOrd="0" presId="urn:microsoft.com/office/officeart/2005/8/layout/radial4"/>
    <dgm:cxn modelId="{52A64530-459B-284E-92DE-3F553416DD9D}" type="presOf" srcId="{542ABD15-29F3-4ACD-B548-590C791A4D4C}" destId="{41BCA196-4D12-5E48-9B72-6C417CF9DD39}" srcOrd="0" destOrd="0" presId="urn:microsoft.com/office/officeart/2005/8/layout/radial4"/>
    <dgm:cxn modelId="{E7390F98-1A6D-2B46-BC0C-BF03A24205BD}" type="presOf" srcId="{7061DE9A-F03F-49B8-B346-1BC39C5928EF}" destId="{1C95E7AC-0C89-374F-9C7B-24A17A5875FA}" srcOrd="0" destOrd="0" presId="urn:microsoft.com/office/officeart/2005/8/layout/radial4"/>
    <dgm:cxn modelId="{7485CBA6-4F7C-4E47-985D-1979B73BAAA4}" type="presOf" srcId="{612EF3B2-737D-4A01-9526-BFEBB6AB8C90}" destId="{3DC73C2D-2F5F-114E-A21F-33993D19088C}" srcOrd="0" destOrd="0" presId="urn:microsoft.com/office/officeart/2005/8/layout/radial4"/>
    <dgm:cxn modelId="{70C5380E-8C4A-4FD7-BF63-904D55A56CDB}" srcId="{2214B234-9232-418C-90D4-A16BD75A6DBD}" destId="{26E1B1AA-8224-42FB-87D7-2560A249DE2F}" srcOrd="4" destOrd="0" parTransId="{DA0B08DA-7DC7-4277-83A0-5B50446FA47C}" sibTransId="{6EB21BB8-1333-4946-B8D6-A7ECAE2575B9}"/>
    <dgm:cxn modelId="{BC1537FA-2EAF-0A47-8632-06E445E2A2D8}" type="presOf" srcId="{A99C2521-244B-4B48-818D-C56C44E315C5}" destId="{D9ECD4A0-9B88-FF41-A5AD-15BAAA16364C}" srcOrd="0" destOrd="0" presId="urn:microsoft.com/office/officeart/2005/8/layout/radial4"/>
    <dgm:cxn modelId="{20174916-C64E-0749-A27D-6B3DF0D1B500}" type="presOf" srcId="{DA0B08DA-7DC7-4277-83A0-5B50446FA47C}" destId="{4BFDD5B3-85CE-2744-82DC-3B42DF59479F}" srcOrd="0" destOrd="0" presId="urn:microsoft.com/office/officeart/2005/8/layout/radial4"/>
    <dgm:cxn modelId="{753BAD73-7069-C743-BFFD-1F2FB132B5A1}" type="presOf" srcId="{1E296340-574A-453A-93A6-DA851238B3DB}" destId="{054B51D4-5F5F-9443-9859-B9CDD34C0A41}" srcOrd="0" destOrd="0" presId="urn:microsoft.com/office/officeart/2005/8/layout/radial4"/>
    <dgm:cxn modelId="{DA69B1BD-767D-4514-AD8D-6FFA2B99E5BD}" srcId="{2214B234-9232-418C-90D4-A16BD75A6DBD}" destId="{7061DE9A-F03F-49B8-B346-1BC39C5928EF}" srcOrd="3" destOrd="0" parTransId="{1E296340-574A-453A-93A6-DA851238B3DB}" sibTransId="{DCE237C7-B2F3-42B3-AEAE-AA58150AAC2D}"/>
    <dgm:cxn modelId="{EF8FC678-3392-4A63-824A-83CAD3FB88F6}" srcId="{2214B234-9232-418C-90D4-A16BD75A6DBD}" destId="{542ABD15-29F3-4ACD-B548-590C791A4D4C}" srcOrd="2" destOrd="0" parTransId="{3EA0FA05-18A9-48AA-B7F9-B9F61FB9F2D6}" sibTransId="{D932C350-8AE0-4CC3-A4CA-AAFC7F51122D}"/>
    <dgm:cxn modelId="{57DD4A96-7C7F-2641-BCA6-94CC1124EC46}" type="presOf" srcId="{9C90C88E-17F2-41CC-BB25-D15223A30F3B}" destId="{570C9752-EC3E-1F47-9D28-793F11FE5CFD}" srcOrd="0" destOrd="0" presId="urn:microsoft.com/office/officeart/2005/8/layout/radial4"/>
    <dgm:cxn modelId="{C4722E94-E8A7-4E32-A17F-F1F1A045CCE5}" srcId="{2214B234-9232-418C-90D4-A16BD75A6DBD}" destId="{2C928DAE-0239-4015-AD12-F703CAF78241}" srcOrd="1" destOrd="0" parTransId="{9C90C88E-17F2-41CC-BB25-D15223A30F3B}" sibTransId="{05693C2D-8680-4490-9335-EEFD4D38891E}"/>
    <dgm:cxn modelId="{05869807-CC11-4927-8869-7EA5F94B9F43}" srcId="{A99C2521-244B-4B48-818D-C56C44E315C5}" destId="{2214B234-9232-418C-90D4-A16BD75A6DBD}" srcOrd="0" destOrd="0" parTransId="{17E35DEF-1BD4-490B-97B4-B7342DE4F7A1}" sibTransId="{318CBA2A-6895-4D72-954E-01E16CBF6FA5}"/>
    <dgm:cxn modelId="{689F209E-101C-1342-B494-AF7646F3CAED}" type="presOf" srcId="{3EA0FA05-18A9-48AA-B7F9-B9F61FB9F2D6}" destId="{D79910B1-F51F-264E-ADCF-9F828381A539}" srcOrd="0" destOrd="0" presId="urn:microsoft.com/office/officeart/2005/8/layout/radial4"/>
    <dgm:cxn modelId="{9F0EC3D9-9FC8-A546-A820-9BB75519570C}" type="presOf" srcId="{2C928DAE-0239-4015-AD12-F703CAF78241}" destId="{F4E3B4D5-C020-AA4E-A4DB-A51E5FA6D932}" srcOrd="0" destOrd="0" presId="urn:microsoft.com/office/officeart/2005/8/layout/radial4"/>
    <dgm:cxn modelId="{EB3C7231-125B-0A40-B7E3-89E91FB0AA8C}" type="presOf" srcId="{26E1B1AA-8224-42FB-87D7-2560A249DE2F}" destId="{E5C38EAA-4FA8-6D45-95F8-D617A79B9227}" srcOrd="0" destOrd="0" presId="urn:microsoft.com/office/officeart/2005/8/layout/radial4"/>
    <dgm:cxn modelId="{936C8EA1-AA04-4746-92B7-787883EE01D0}" srcId="{2214B234-9232-418C-90D4-A16BD75A6DBD}" destId="{133B8E47-9578-43CB-9BE7-C7FC8D677FFB}" srcOrd="0" destOrd="0" parTransId="{612EF3B2-737D-4A01-9526-BFEBB6AB8C90}" sibTransId="{6101F904-FCDE-43CA-9887-38654D3CFDF9}"/>
    <dgm:cxn modelId="{514482E2-D0F8-B34E-B3CD-A6320BF63144}" type="presParOf" srcId="{D9ECD4A0-9B88-FF41-A5AD-15BAAA16364C}" destId="{51FE16B2-C39B-6F42-9C4D-229B7B975F71}" srcOrd="0" destOrd="0" presId="urn:microsoft.com/office/officeart/2005/8/layout/radial4"/>
    <dgm:cxn modelId="{17644529-EBDB-4347-B2D8-53B171F21EEE}" type="presParOf" srcId="{D9ECD4A0-9B88-FF41-A5AD-15BAAA16364C}" destId="{3DC73C2D-2F5F-114E-A21F-33993D19088C}" srcOrd="1" destOrd="0" presId="urn:microsoft.com/office/officeart/2005/8/layout/radial4"/>
    <dgm:cxn modelId="{5CFBF451-B59D-F749-9D84-2602E02480F0}" type="presParOf" srcId="{D9ECD4A0-9B88-FF41-A5AD-15BAAA16364C}" destId="{0A2A432B-9083-1B4C-BFE2-3A05A3873D05}" srcOrd="2" destOrd="0" presId="urn:microsoft.com/office/officeart/2005/8/layout/radial4"/>
    <dgm:cxn modelId="{BDA8FEBB-0877-0342-B1CA-EEE8CD78EAE0}" type="presParOf" srcId="{D9ECD4A0-9B88-FF41-A5AD-15BAAA16364C}" destId="{570C9752-EC3E-1F47-9D28-793F11FE5CFD}" srcOrd="3" destOrd="0" presId="urn:microsoft.com/office/officeart/2005/8/layout/radial4"/>
    <dgm:cxn modelId="{3A26371A-E438-AC48-8751-8F36E2B8D6EF}" type="presParOf" srcId="{D9ECD4A0-9B88-FF41-A5AD-15BAAA16364C}" destId="{F4E3B4D5-C020-AA4E-A4DB-A51E5FA6D932}" srcOrd="4" destOrd="0" presId="urn:microsoft.com/office/officeart/2005/8/layout/radial4"/>
    <dgm:cxn modelId="{B2D2AC92-1BEB-3540-A3A7-77EAA19176CC}" type="presParOf" srcId="{D9ECD4A0-9B88-FF41-A5AD-15BAAA16364C}" destId="{D79910B1-F51F-264E-ADCF-9F828381A539}" srcOrd="5" destOrd="0" presId="urn:microsoft.com/office/officeart/2005/8/layout/radial4"/>
    <dgm:cxn modelId="{412A565E-46D3-A14C-912E-A92B0E4A505F}" type="presParOf" srcId="{D9ECD4A0-9B88-FF41-A5AD-15BAAA16364C}" destId="{41BCA196-4D12-5E48-9B72-6C417CF9DD39}" srcOrd="6" destOrd="0" presId="urn:microsoft.com/office/officeart/2005/8/layout/radial4"/>
    <dgm:cxn modelId="{921CC62B-4C5C-6C4F-B5FD-623EDCCF9D3E}" type="presParOf" srcId="{D9ECD4A0-9B88-FF41-A5AD-15BAAA16364C}" destId="{054B51D4-5F5F-9443-9859-B9CDD34C0A41}" srcOrd="7" destOrd="0" presId="urn:microsoft.com/office/officeart/2005/8/layout/radial4"/>
    <dgm:cxn modelId="{EE71A9D3-1D52-0949-93C3-713CD79E549B}" type="presParOf" srcId="{D9ECD4A0-9B88-FF41-A5AD-15BAAA16364C}" destId="{1C95E7AC-0C89-374F-9C7B-24A17A5875FA}" srcOrd="8" destOrd="0" presId="urn:microsoft.com/office/officeart/2005/8/layout/radial4"/>
    <dgm:cxn modelId="{CEAD53B4-4463-BC4D-9C32-AA5B2D8D45D3}" type="presParOf" srcId="{D9ECD4A0-9B88-FF41-A5AD-15BAAA16364C}" destId="{4BFDD5B3-85CE-2744-82DC-3B42DF59479F}" srcOrd="9" destOrd="0" presId="urn:microsoft.com/office/officeart/2005/8/layout/radial4"/>
    <dgm:cxn modelId="{443B0B20-29AC-8849-A852-0D4EBFB2F72B}" type="presParOf" srcId="{D9ECD4A0-9B88-FF41-A5AD-15BAAA16364C}" destId="{E5C38EAA-4FA8-6D45-95F8-D617A79B9227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9C2521-244B-4B48-818D-C56C44E315C5}" type="doc">
      <dgm:prSet loTypeId="urn:microsoft.com/office/officeart/2005/8/layout/radial4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14B234-9232-418C-90D4-A16BD75A6DBD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17E35DEF-1BD4-490B-97B4-B7342DE4F7A1}" type="parTrans" cxnId="{05869807-CC11-4927-8869-7EA5F94B9F43}">
      <dgm:prSet/>
      <dgm:spPr/>
      <dgm:t>
        <a:bodyPr/>
        <a:lstStyle/>
        <a:p>
          <a:endParaRPr lang="en-US"/>
        </a:p>
      </dgm:t>
    </dgm:pt>
    <dgm:pt modelId="{318CBA2A-6895-4D72-954E-01E16CBF6FA5}" type="sibTrans" cxnId="{05869807-CC11-4927-8869-7EA5F94B9F43}">
      <dgm:prSet/>
      <dgm:spPr/>
      <dgm:t>
        <a:bodyPr/>
        <a:lstStyle/>
        <a:p>
          <a:endParaRPr lang="en-US"/>
        </a:p>
      </dgm:t>
    </dgm:pt>
    <dgm:pt modelId="{133B8E47-9578-43CB-9BE7-C7FC8D677FFB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External Reviewers</a:t>
          </a:r>
          <a:endParaRPr lang="en-US" dirty="0"/>
        </a:p>
      </dgm:t>
    </dgm:pt>
    <dgm:pt modelId="{612EF3B2-737D-4A01-9526-BFEBB6AB8C90}" type="parTrans" cxnId="{936C8EA1-AA04-4746-92B7-787883EE01D0}">
      <dgm:prSet/>
      <dgm:spPr>
        <a:solidFill>
          <a:schemeClr val="accent3"/>
        </a:solidFill>
      </dgm:spPr>
      <dgm:t>
        <a:bodyPr/>
        <a:lstStyle/>
        <a:p>
          <a:endParaRPr lang="en-US"/>
        </a:p>
      </dgm:t>
    </dgm:pt>
    <dgm:pt modelId="{6101F904-FCDE-43CA-9887-38654D3CFDF9}" type="sibTrans" cxnId="{936C8EA1-AA04-4746-92B7-787883EE01D0}">
      <dgm:prSet/>
      <dgm:spPr/>
      <dgm:t>
        <a:bodyPr/>
        <a:lstStyle/>
        <a:p>
          <a:endParaRPr lang="en-US"/>
        </a:p>
      </dgm:t>
    </dgm:pt>
    <dgm:pt modelId="{2C928DAE-0239-4015-AD12-F703CAF78241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Differentiated Rubric</a:t>
          </a:r>
          <a:endParaRPr lang="en-US" dirty="0"/>
        </a:p>
      </dgm:t>
    </dgm:pt>
    <dgm:pt modelId="{9C90C88E-17F2-41CC-BB25-D15223A30F3B}" type="parTrans" cxnId="{C4722E94-E8A7-4E32-A17F-F1F1A045CCE5}">
      <dgm:prSet/>
      <dgm:spPr>
        <a:solidFill>
          <a:schemeClr val="accent3"/>
        </a:solidFill>
      </dgm:spPr>
      <dgm:t>
        <a:bodyPr/>
        <a:lstStyle/>
        <a:p>
          <a:endParaRPr lang="en-US"/>
        </a:p>
      </dgm:t>
    </dgm:pt>
    <dgm:pt modelId="{05693C2D-8680-4490-9335-EEFD4D38891E}" type="sibTrans" cxnId="{C4722E94-E8A7-4E32-A17F-F1F1A045CCE5}">
      <dgm:prSet/>
      <dgm:spPr/>
      <dgm:t>
        <a:bodyPr/>
        <a:lstStyle/>
        <a:p>
          <a:endParaRPr lang="en-US"/>
        </a:p>
      </dgm:t>
    </dgm:pt>
    <dgm:pt modelId="{542ABD15-29F3-4ACD-B548-590C791A4D4C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Rubric Training Session</a:t>
          </a:r>
          <a:endParaRPr lang="en-US" dirty="0"/>
        </a:p>
      </dgm:t>
    </dgm:pt>
    <dgm:pt modelId="{3EA0FA05-18A9-48AA-B7F9-B9F61FB9F2D6}" type="parTrans" cxnId="{EF8FC678-3392-4A63-824A-83CAD3FB88F6}">
      <dgm:prSet/>
      <dgm:spPr>
        <a:solidFill>
          <a:schemeClr val="accent3"/>
        </a:solidFill>
      </dgm:spPr>
      <dgm:t>
        <a:bodyPr/>
        <a:lstStyle/>
        <a:p>
          <a:endParaRPr lang="en-US"/>
        </a:p>
      </dgm:t>
    </dgm:pt>
    <dgm:pt modelId="{D932C350-8AE0-4CC3-A4CA-AAFC7F51122D}" type="sibTrans" cxnId="{EF8FC678-3392-4A63-824A-83CAD3FB88F6}">
      <dgm:prSet/>
      <dgm:spPr/>
      <dgm:t>
        <a:bodyPr/>
        <a:lstStyle/>
        <a:p>
          <a:endParaRPr lang="en-US"/>
        </a:p>
      </dgm:t>
    </dgm:pt>
    <dgm:pt modelId="{AF81E383-6829-394C-BDD3-1EA1ECB1E5DD}" type="pres">
      <dgm:prSet presAssocID="{A99C2521-244B-4B48-818D-C56C44E315C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7E114D-010E-AC41-A7C8-833E2F16B9E4}" type="pres">
      <dgm:prSet presAssocID="{2214B234-9232-418C-90D4-A16BD75A6DBD}" presName="centerShape" presStyleLbl="node0" presStyleIdx="0" presStyleCnt="1" custScaleX="85786" custScaleY="85786"/>
      <dgm:spPr/>
      <dgm:t>
        <a:bodyPr/>
        <a:lstStyle/>
        <a:p>
          <a:endParaRPr lang="en-US"/>
        </a:p>
      </dgm:t>
    </dgm:pt>
    <dgm:pt modelId="{137EE5EE-4581-DE45-B832-3ABE43F590CA}" type="pres">
      <dgm:prSet presAssocID="{612EF3B2-737D-4A01-9526-BFEBB6AB8C9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B01EFE1E-EC37-384B-9838-516CBE7E5C9E}" type="pres">
      <dgm:prSet presAssocID="{133B8E47-9578-43CB-9BE7-C7FC8D677FF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AA272-E9EF-E946-AEA0-E89C0FFEEA26}" type="pres">
      <dgm:prSet presAssocID="{9C90C88E-17F2-41CC-BB25-D15223A30F3B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BC82119D-0976-7940-A8D3-B52F7BEBC998}" type="pres">
      <dgm:prSet presAssocID="{2C928DAE-0239-4015-AD12-F703CAF7824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3FC4B-75C1-8A47-8D4B-0E22B5B51E20}" type="pres">
      <dgm:prSet presAssocID="{3EA0FA05-18A9-48AA-B7F9-B9F61FB9F2D6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F20E5F7D-2D83-2948-8DB4-F64F132B5674}" type="pres">
      <dgm:prSet presAssocID="{542ABD15-29F3-4ACD-B548-590C791A4D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869807-CC11-4927-8869-7EA5F94B9F43}" srcId="{A99C2521-244B-4B48-818D-C56C44E315C5}" destId="{2214B234-9232-418C-90D4-A16BD75A6DBD}" srcOrd="0" destOrd="0" parTransId="{17E35DEF-1BD4-490B-97B4-B7342DE4F7A1}" sibTransId="{318CBA2A-6895-4D72-954E-01E16CBF6FA5}"/>
    <dgm:cxn modelId="{EF8FC678-3392-4A63-824A-83CAD3FB88F6}" srcId="{2214B234-9232-418C-90D4-A16BD75A6DBD}" destId="{542ABD15-29F3-4ACD-B548-590C791A4D4C}" srcOrd="2" destOrd="0" parTransId="{3EA0FA05-18A9-48AA-B7F9-B9F61FB9F2D6}" sibTransId="{D932C350-8AE0-4CC3-A4CA-AAFC7F51122D}"/>
    <dgm:cxn modelId="{2DA49977-7952-6E4A-9BB4-8407AF19BFB5}" type="presOf" srcId="{2214B234-9232-418C-90D4-A16BD75A6DBD}" destId="{3B7E114D-010E-AC41-A7C8-833E2F16B9E4}" srcOrd="0" destOrd="0" presId="urn:microsoft.com/office/officeart/2005/8/layout/radial4"/>
    <dgm:cxn modelId="{93B316F6-2C5A-3448-B205-46527AC56508}" type="presOf" srcId="{2C928DAE-0239-4015-AD12-F703CAF78241}" destId="{BC82119D-0976-7940-A8D3-B52F7BEBC998}" srcOrd="0" destOrd="0" presId="urn:microsoft.com/office/officeart/2005/8/layout/radial4"/>
    <dgm:cxn modelId="{936C8EA1-AA04-4746-92B7-787883EE01D0}" srcId="{2214B234-9232-418C-90D4-A16BD75A6DBD}" destId="{133B8E47-9578-43CB-9BE7-C7FC8D677FFB}" srcOrd="0" destOrd="0" parTransId="{612EF3B2-737D-4A01-9526-BFEBB6AB8C90}" sibTransId="{6101F904-FCDE-43CA-9887-38654D3CFDF9}"/>
    <dgm:cxn modelId="{C4722E94-E8A7-4E32-A17F-F1F1A045CCE5}" srcId="{2214B234-9232-418C-90D4-A16BD75A6DBD}" destId="{2C928DAE-0239-4015-AD12-F703CAF78241}" srcOrd="1" destOrd="0" parTransId="{9C90C88E-17F2-41CC-BB25-D15223A30F3B}" sibTransId="{05693C2D-8680-4490-9335-EEFD4D38891E}"/>
    <dgm:cxn modelId="{F892FA52-DE05-8749-A91F-0395FD621FFC}" type="presOf" srcId="{612EF3B2-737D-4A01-9526-BFEBB6AB8C90}" destId="{137EE5EE-4581-DE45-B832-3ABE43F590CA}" srcOrd="0" destOrd="0" presId="urn:microsoft.com/office/officeart/2005/8/layout/radial4"/>
    <dgm:cxn modelId="{582A9685-61A2-AF48-BB1D-E5803DBC6F5F}" type="presOf" srcId="{9C90C88E-17F2-41CC-BB25-D15223A30F3B}" destId="{DD9AA272-E9EF-E946-AEA0-E89C0FFEEA26}" srcOrd="0" destOrd="0" presId="urn:microsoft.com/office/officeart/2005/8/layout/radial4"/>
    <dgm:cxn modelId="{C1F67BC4-551E-5140-BFBB-BCDD42FB588D}" type="presOf" srcId="{3EA0FA05-18A9-48AA-B7F9-B9F61FB9F2D6}" destId="{4903FC4B-75C1-8A47-8D4B-0E22B5B51E20}" srcOrd="0" destOrd="0" presId="urn:microsoft.com/office/officeart/2005/8/layout/radial4"/>
    <dgm:cxn modelId="{AB90286A-45DB-F34D-A6B5-A6AFDF1C11C5}" type="presOf" srcId="{542ABD15-29F3-4ACD-B548-590C791A4D4C}" destId="{F20E5F7D-2D83-2948-8DB4-F64F132B5674}" srcOrd="0" destOrd="0" presId="urn:microsoft.com/office/officeart/2005/8/layout/radial4"/>
    <dgm:cxn modelId="{744752C5-9F38-524A-8DBF-418C509ACF84}" type="presOf" srcId="{133B8E47-9578-43CB-9BE7-C7FC8D677FFB}" destId="{B01EFE1E-EC37-384B-9838-516CBE7E5C9E}" srcOrd="0" destOrd="0" presId="urn:microsoft.com/office/officeart/2005/8/layout/radial4"/>
    <dgm:cxn modelId="{F796E347-6F83-2648-98D7-A7C946DF167E}" type="presOf" srcId="{A99C2521-244B-4B48-818D-C56C44E315C5}" destId="{AF81E383-6829-394C-BDD3-1EA1ECB1E5DD}" srcOrd="0" destOrd="0" presId="urn:microsoft.com/office/officeart/2005/8/layout/radial4"/>
    <dgm:cxn modelId="{15957D01-E4F2-204E-A664-2A27583FFB32}" type="presParOf" srcId="{AF81E383-6829-394C-BDD3-1EA1ECB1E5DD}" destId="{3B7E114D-010E-AC41-A7C8-833E2F16B9E4}" srcOrd="0" destOrd="0" presId="urn:microsoft.com/office/officeart/2005/8/layout/radial4"/>
    <dgm:cxn modelId="{F9409907-370C-FC4C-97ED-AD3A036FDAAC}" type="presParOf" srcId="{AF81E383-6829-394C-BDD3-1EA1ECB1E5DD}" destId="{137EE5EE-4581-DE45-B832-3ABE43F590CA}" srcOrd="1" destOrd="0" presId="urn:microsoft.com/office/officeart/2005/8/layout/radial4"/>
    <dgm:cxn modelId="{C069481F-1DB6-DC44-898F-0828C357E0F3}" type="presParOf" srcId="{AF81E383-6829-394C-BDD3-1EA1ECB1E5DD}" destId="{B01EFE1E-EC37-384B-9838-516CBE7E5C9E}" srcOrd="2" destOrd="0" presId="urn:microsoft.com/office/officeart/2005/8/layout/radial4"/>
    <dgm:cxn modelId="{FBB71BF9-7B53-9445-A101-AAA256D672B4}" type="presParOf" srcId="{AF81E383-6829-394C-BDD3-1EA1ECB1E5DD}" destId="{DD9AA272-E9EF-E946-AEA0-E89C0FFEEA26}" srcOrd="3" destOrd="0" presId="urn:microsoft.com/office/officeart/2005/8/layout/radial4"/>
    <dgm:cxn modelId="{4A96CC04-49F4-A747-B378-B1D3AC344EBB}" type="presParOf" srcId="{AF81E383-6829-394C-BDD3-1EA1ECB1E5DD}" destId="{BC82119D-0976-7940-A8D3-B52F7BEBC998}" srcOrd="4" destOrd="0" presId="urn:microsoft.com/office/officeart/2005/8/layout/radial4"/>
    <dgm:cxn modelId="{317FA415-9E01-244A-91D9-CB82426AE480}" type="presParOf" srcId="{AF81E383-6829-394C-BDD3-1EA1ECB1E5DD}" destId="{4903FC4B-75C1-8A47-8D4B-0E22B5B51E20}" srcOrd="5" destOrd="0" presId="urn:microsoft.com/office/officeart/2005/8/layout/radial4"/>
    <dgm:cxn modelId="{1EA0ABEE-B5E8-0640-B750-88379B318B12}" type="presParOf" srcId="{AF81E383-6829-394C-BDD3-1EA1ECB1E5DD}" destId="{F20E5F7D-2D83-2948-8DB4-F64F132B567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9C2521-244B-4B48-818D-C56C44E315C5}" type="doc">
      <dgm:prSet loTypeId="urn:microsoft.com/office/officeart/2005/8/layout/radial4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214B234-9232-418C-90D4-A16BD75A6DBD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IMPLEMENT</a:t>
          </a:r>
          <a:endParaRPr lang="en-US" dirty="0"/>
        </a:p>
      </dgm:t>
    </dgm:pt>
    <dgm:pt modelId="{17E35DEF-1BD4-490B-97B4-B7342DE4F7A1}" type="parTrans" cxnId="{05869807-CC11-4927-8869-7EA5F94B9F43}">
      <dgm:prSet/>
      <dgm:spPr/>
      <dgm:t>
        <a:bodyPr/>
        <a:lstStyle/>
        <a:p>
          <a:endParaRPr lang="en-US"/>
        </a:p>
      </dgm:t>
    </dgm:pt>
    <dgm:pt modelId="{318CBA2A-6895-4D72-954E-01E16CBF6FA5}" type="sibTrans" cxnId="{05869807-CC11-4927-8869-7EA5F94B9F43}">
      <dgm:prSet/>
      <dgm:spPr/>
      <dgm:t>
        <a:bodyPr/>
        <a:lstStyle/>
        <a:p>
          <a:endParaRPr lang="en-US"/>
        </a:p>
      </dgm:t>
    </dgm:pt>
    <dgm:pt modelId="{133B8E47-9578-43CB-9BE7-C7FC8D677FFB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Expand Allowable Activities</a:t>
          </a:r>
          <a:endParaRPr lang="en-US" dirty="0"/>
        </a:p>
      </dgm:t>
    </dgm:pt>
    <dgm:pt modelId="{612EF3B2-737D-4A01-9526-BFEBB6AB8C90}" type="parTrans" cxnId="{936C8EA1-AA04-4746-92B7-787883EE01D0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6101F904-FCDE-43CA-9887-38654D3CFDF9}" type="sibTrans" cxnId="{936C8EA1-AA04-4746-92B7-787883EE01D0}">
      <dgm:prSet/>
      <dgm:spPr/>
      <dgm:t>
        <a:bodyPr/>
        <a:lstStyle/>
        <a:p>
          <a:endParaRPr lang="en-US"/>
        </a:p>
      </dgm:t>
    </dgm:pt>
    <dgm:pt modelId="{2C928DAE-0239-4015-AD12-F703CAF78241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STEM Summit</a:t>
          </a:r>
          <a:endParaRPr lang="en-US" dirty="0"/>
        </a:p>
      </dgm:t>
    </dgm:pt>
    <dgm:pt modelId="{9C90C88E-17F2-41CC-BB25-D15223A30F3B}" type="parTrans" cxnId="{C4722E94-E8A7-4E32-A17F-F1F1A045CCE5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05693C2D-8680-4490-9335-EEFD4D38891E}" type="sibTrans" cxnId="{C4722E94-E8A7-4E32-A17F-F1F1A045CCE5}">
      <dgm:prSet/>
      <dgm:spPr/>
      <dgm:t>
        <a:bodyPr/>
        <a:lstStyle/>
        <a:p>
          <a:endParaRPr lang="en-US"/>
        </a:p>
      </dgm:t>
    </dgm:pt>
    <dgm:pt modelId="{542ABD15-29F3-4ACD-B548-590C791A4D4C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Directors Meeting (FALL)</a:t>
          </a:r>
          <a:endParaRPr lang="en-US" dirty="0"/>
        </a:p>
      </dgm:t>
    </dgm:pt>
    <dgm:pt modelId="{3EA0FA05-18A9-48AA-B7F9-B9F61FB9F2D6}" type="parTrans" cxnId="{EF8FC678-3392-4A63-824A-83CAD3FB88F6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D932C350-8AE0-4CC3-A4CA-AAFC7F51122D}" type="sibTrans" cxnId="{EF8FC678-3392-4A63-824A-83CAD3FB88F6}">
      <dgm:prSet/>
      <dgm:spPr/>
      <dgm:t>
        <a:bodyPr/>
        <a:lstStyle/>
        <a:p>
          <a:endParaRPr lang="en-US"/>
        </a:p>
      </dgm:t>
    </dgm:pt>
    <dgm:pt modelId="{C7090E4C-F8FD-4FDE-881E-EA24CBE7F8E3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Emphasis </a:t>
          </a:r>
          <a:endParaRPr lang="en-US" dirty="0"/>
        </a:p>
      </dgm:t>
    </dgm:pt>
    <dgm:pt modelId="{0B656604-F312-41FB-BC3A-417A335D134A}" type="parTrans" cxnId="{33C9F10E-9F35-4999-987B-ADE6D221C7C7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D77922AA-CA83-4D9E-9E1F-467900E21ECF}" type="sibTrans" cxnId="{33C9F10E-9F35-4999-987B-ADE6D221C7C7}">
      <dgm:prSet/>
      <dgm:spPr/>
      <dgm:t>
        <a:bodyPr/>
        <a:lstStyle/>
        <a:p>
          <a:endParaRPr lang="en-US"/>
        </a:p>
      </dgm:t>
    </dgm:pt>
    <dgm:pt modelId="{ED1D9206-D43A-489D-B54D-C95D327AFA7C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Management Team</a:t>
          </a:r>
          <a:endParaRPr lang="en-US" dirty="0"/>
        </a:p>
      </dgm:t>
    </dgm:pt>
    <dgm:pt modelId="{0290FFDF-CC6C-43F7-B485-0E9AE7B81F98}" type="parTrans" cxnId="{87687EE9-C6CC-4BA2-8B80-2082C5D029DA}">
      <dgm:prSet/>
      <dgm:spPr/>
      <dgm:t>
        <a:bodyPr/>
        <a:lstStyle/>
        <a:p>
          <a:endParaRPr lang="en-US"/>
        </a:p>
      </dgm:t>
    </dgm:pt>
    <dgm:pt modelId="{0CF9C922-4264-4948-9EE0-BC8C6D82FF53}" type="sibTrans" cxnId="{87687EE9-C6CC-4BA2-8B80-2082C5D029DA}">
      <dgm:prSet/>
      <dgm:spPr/>
      <dgm:t>
        <a:bodyPr/>
        <a:lstStyle/>
        <a:p>
          <a:endParaRPr lang="en-US"/>
        </a:p>
      </dgm:t>
    </dgm:pt>
    <dgm:pt modelId="{6AC713F3-7C95-4080-BDF9-DF3DACC255F8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Quasi Experimental Design</a:t>
          </a:r>
          <a:endParaRPr lang="en-US" dirty="0"/>
        </a:p>
      </dgm:t>
    </dgm:pt>
    <dgm:pt modelId="{1F6E7B88-E419-4623-AA45-8AEE54460621}" type="parTrans" cxnId="{1139B3A1-B540-44BF-AB6A-D805D2FC250D}">
      <dgm:prSet/>
      <dgm:spPr/>
      <dgm:t>
        <a:bodyPr/>
        <a:lstStyle/>
        <a:p>
          <a:endParaRPr lang="en-US"/>
        </a:p>
      </dgm:t>
    </dgm:pt>
    <dgm:pt modelId="{ECDE6444-7D12-4658-BB99-D03EE00EC0B9}" type="sibTrans" cxnId="{1139B3A1-B540-44BF-AB6A-D805D2FC250D}">
      <dgm:prSet/>
      <dgm:spPr/>
      <dgm:t>
        <a:bodyPr/>
        <a:lstStyle/>
        <a:p>
          <a:endParaRPr lang="en-US"/>
        </a:p>
      </dgm:t>
    </dgm:pt>
    <dgm:pt modelId="{3806DD6D-8F85-4428-8F09-A33B2D5CA723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Cohort</a:t>
          </a:r>
          <a:endParaRPr lang="en-US" dirty="0"/>
        </a:p>
      </dgm:t>
    </dgm:pt>
    <dgm:pt modelId="{E2598734-C836-4138-B872-D81842A210A1}" type="parTrans" cxnId="{573E52D5-AA4E-4B1D-9224-3A8EF1F2A771}">
      <dgm:prSet/>
      <dgm:spPr/>
      <dgm:t>
        <a:bodyPr/>
        <a:lstStyle/>
        <a:p>
          <a:endParaRPr lang="en-US"/>
        </a:p>
      </dgm:t>
    </dgm:pt>
    <dgm:pt modelId="{19D608F5-4EE3-4A62-8B23-FD60CCDE6B5F}" type="sibTrans" cxnId="{573E52D5-AA4E-4B1D-9224-3A8EF1F2A771}">
      <dgm:prSet/>
      <dgm:spPr/>
      <dgm:t>
        <a:bodyPr/>
        <a:lstStyle/>
        <a:p>
          <a:endParaRPr lang="en-US"/>
        </a:p>
      </dgm:t>
    </dgm:pt>
    <dgm:pt modelId="{E5CF02A6-17CD-FD4A-9A28-45DD82217B6E}" type="pres">
      <dgm:prSet presAssocID="{A99C2521-244B-4B48-818D-C56C44E315C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B28DE0-6C25-D84D-8CE7-4F309C2397B5}" type="pres">
      <dgm:prSet presAssocID="{2214B234-9232-418C-90D4-A16BD75A6DBD}" presName="centerShape" presStyleLbl="node0" presStyleIdx="0" presStyleCnt="1"/>
      <dgm:spPr/>
      <dgm:t>
        <a:bodyPr/>
        <a:lstStyle/>
        <a:p>
          <a:endParaRPr lang="en-US"/>
        </a:p>
      </dgm:t>
    </dgm:pt>
    <dgm:pt modelId="{9886C638-A0D9-C346-9FAC-50B7F3CF2592}" type="pres">
      <dgm:prSet presAssocID="{612EF3B2-737D-4A01-9526-BFEBB6AB8C90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04D8D495-8BAE-E545-AD12-7CDE3B8196CC}" type="pres">
      <dgm:prSet presAssocID="{133B8E47-9578-43CB-9BE7-C7FC8D677FF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D69A7-1E32-AF44-AC6F-7E154DBDC892}" type="pres">
      <dgm:prSet presAssocID="{9C90C88E-17F2-41CC-BB25-D15223A30F3B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8D4A304A-C365-8544-A87D-1B361067E1EA}" type="pres">
      <dgm:prSet presAssocID="{2C928DAE-0239-4015-AD12-F703CAF7824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F37AB-64B4-BE4C-B417-E3F9089B1AA0}" type="pres">
      <dgm:prSet presAssocID="{3EA0FA05-18A9-48AA-B7F9-B9F61FB9F2D6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87E7E3A0-FF47-7542-BA7B-C185468B5AC9}" type="pres">
      <dgm:prSet presAssocID="{542ABD15-29F3-4ACD-B548-590C791A4D4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25503-619B-E140-A600-666D5CCFBF2A}" type="pres">
      <dgm:prSet presAssocID="{0B656604-F312-41FB-BC3A-417A335D134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E4E98679-B6FA-6B4D-B40E-ABF2172FD6CD}" type="pres">
      <dgm:prSet presAssocID="{C7090E4C-F8FD-4FDE-881E-EA24CBE7F8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7F11DA-41E3-F542-BFB8-F50199BCF111}" type="presOf" srcId="{542ABD15-29F3-4ACD-B548-590C791A4D4C}" destId="{87E7E3A0-FF47-7542-BA7B-C185468B5AC9}" srcOrd="0" destOrd="0" presId="urn:microsoft.com/office/officeart/2005/8/layout/radial4"/>
    <dgm:cxn modelId="{483B0FC8-C651-EF44-A8E1-6FD0B35E1193}" type="presOf" srcId="{3806DD6D-8F85-4428-8F09-A33B2D5CA723}" destId="{E4E98679-B6FA-6B4D-B40E-ABF2172FD6CD}" srcOrd="0" destOrd="2" presId="urn:microsoft.com/office/officeart/2005/8/layout/radial4"/>
    <dgm:cxn modelId="{7DF78599-0512-664B-8633-3C7D0CD4C6DD}" type="presOf" srcId="{133B8E47-9578-43CB-9BE7-C7FC8D677FFB}" destId="{04D8D495-8BAE-E545-AD12-7CDE3B8196CC}" srcOrd="0" destOrd="0" presId="urn:microsoft.com/office/officeart/2005/8/layout/radial4"/>
    <dgm:cxn modelId="{87687EE9-C6CC-4BA2-8B80-2082C5D029DA}" srcId="{C7090E4C-F8FD-4FDE-881E-EA24CBE7F8E3}" destId="{ED1D9206-D43A-489D-B54D-C95D327AFA7C}" srcOrd="2" destOrd="0" parTransId="{0290FFDF-CC6C-43F7-B485-0E9AE7B81F98}" sibTransId="{0CF9C922-4264-4948-9EE0-BC8C6D82FF53}"/>
    <dgm:cxn modelId="{DF9F87B4-6999-5448-905C-1A2C101BF5BD}" type="presOf" srcId="{3EA0FA05-18A9-48AA-B7F9-B9F61FB9F2D6}" destId="{374F37AB-64B4-BE4C-B417-E3F9089B1AA0}" srcOrd="0" destOrd="0" presId="urn:microsoft.com/office/officeart/2005/8/layout/radial4"/>
    <dgm:cxn modelId="{33C9F10E-9F35-4999-987B-ADE6D221C7C7}" srcId="{2214B234-9232-418C-90D4-A16BD75A6DBD}" destId="{C7090E4C-F8FD-4FDE-881E-EA24CBE7F8E3}" srcOrd="3" destOrd="0" parTransId="{0B656604-F312-41FB-BC3A-417A335D134A}" sibTransId="{D77922AA-CA83-4D9E-9E1F-467900E21ECF}"/>
    <dgm:cxn modelId="{70F8A01A-6AD6-C042-9809-2B8204D18F96}" type="presOf" srcId="{2C928DAE-0239-4015-AD12-F703CAF78241}" destId="{8D4A304A-C365-8544-A87D-1B361067E1EA}" srcOrd="0" destOrd="0" presId="urn:microsoft.com/office/officeart/2005/8/layout/radial4"/>
    <dgm:cxn modelId="{EF8FC678-3392-4A63-824A-83CAD3FB88F6}" srcId="{2214B234-9232-418C-90D4-A16BD75A6DBD}" destId="{542ABD15-29F3-4ACD-B548-590C791A4D4C}" srcOrd="2" destOrd="0" parTransId="{3EA0FA05-18A9-48AA-B7F9-B9F61FB9F2D6}" sibTransId="{D932C350-8AE0-4CC3-A4CA-AAFC7F51122D}"/>
    <dgm:cxn modelId="{C4722E94-E8A7-4E32-A17F-F1F1A045CCE5}" srcId="{2214B234-9232-418C-90D4-A16BD75A6DBD}" destId="{2C928DAE-0239-4015-AD12-F703CAF78241}" srcOrd="1" destOrd="0" parTransId="{9C90C88E-17F2-41CC-BB25-D15223A30F3B}" sibTransId="{05693C2D-8680-4490-9335-EEFD4D38891E}"/>
    <dgm:cxn modelId="{04BF66B5-EE3B-4B4A-9BFA-2BF517A6E4D6}" type="presOf" srcId="{2214B234-9232-418C-90D4-A16BD75A6DBD}" destId="{2FB28DE0-6C25-D84D-8CE7-4F309C2397B5}" srcOrd="0" destOrd="0" presId="urn:microsoft.com/office/officeart/2005/8/layout/radial4"/>
    <dgm:cxn modelId="{1139B3A1-B540-44BF-AB6A-D805D2FC250D}" srcId="{C7090E4C-F8FD-4FDE-881E-EA24CBE7F8E3}" destId="{6AC713F3-7C95-4080-BDF9-DF3DACC255F8}" srcOrd="0" destOrd="0" parTransId="{1F6E7B88-E419-4623-AA45-8AEE54460621}" sibTransId="{ECDE6444-7D12-4658-BB99-D03EE00EC0B9}"/>
    <dgm:cxn modelId="{5527ABF6-ACCB-B041-AA62-A2CA1E582588}" type="presOf" srcId="{0B656604-F312-41FB-BC3A-417A335D134A}" destId="{1C025503-619B-E140-A600-666D5CCFBF2A}" srcOrd="0" destOrd="0" presId="urn:microsoft.com/office/officeart/2005/8/layout/radial4"/>
    <dgm:cxn modelId="{05869807-CC11-4927-8869-7EA5F94B9F43}" srcId="{A99C2521-244B-4B48-818D-C56C44E315C5}" destId="{2214B234-9232-418C-90D4-A16BD75A6DBD}" srcOrd="0" destOrd="0" parTransId="{17E35DEF-1BD4-490B-97B4-B7342DE4F7A1}" sibTransId="{318CBA2A-6895-4D72-954E-01E16CBF6FA5}"/>
    <dgm:cxn modelId="{23A55C06-3505-704D-8F38-F8697C8D2CDC}" type="presOf" srcId="{9C90C88E-17F2-41CC-BB25-D15223A30F3B}" destId="{061D69A7-1E32-AF44-AC6F-7E154DBDC892}" srcOrd="0" destOrd="0" presId="urn:microsoft.com/office/officeart/2005/8/layout/radial4"/>
    <dgm:cxn modelId="{4E8ED47B-9EE2-1049-B6BA-C0B3ED1F028F}" type="presOf" srcId="{C7090E4C-F8FD-4FDE-881E-EA24CBE7F8E3}" destId="{E4E98679-B6FA-6B4D-B40E-ABF2172FD6CD}" srcOrd="0" destOrd="0" presId="urn:microsoft.com/office/officeart/2005/8/layout/radial4"/>
    <dgm:cxn modelId="{573E52D5-AA4E-4B1D-9224-3A8EF1F2A771}" srcId="{C7090E4C-F8FD-4FDE-881E-EA24CBE7F8E3}" destId="{3806DD6D-8F85-4428-8F09-A33B2D5CA723}" srcOrd="1" destOrd="0" parTransId="{E2598734-C836-4138-B872-D81842A210A1}" sibTransId="{19D608F5-4EE3-4A62-8B23-FD60CCDE6B5F}"/>
    <dgm:cxn modelId="{90770951-24DE-C44C-B414-7A570D83D593}" type="presOf" srcId="{A99C2521-244B-4B48-818D-C56C44E315C5}" destId="{E5CF02A6-17CD-FD4A-9A28-45DD82217B6E}" srcOrd="0" destOrd="0" presId="urn:microsoft.com/office/officeart/2005/8/layout/radial4"/>
    <dgm:cxn modelId="{936C8EA1-AA04-4746-92B7-787883EE01D0}" srcId="{2214B234-9232-418C-90D4-A16BD75A6DBD}" destId="{133B8E47-9578-43CB-9BE7-C7FC8D677FFB}" srcOrd="0" destOrd="0" parTransId="{612EF3B2-737D-4A01-9526-BFEBB6AB8C90}" sibTransId="{6101F904-FCDE-43CA-9887-38654D3CFDF9}"/>
    <dgm:cxn modelId="{0EA00048-2A6F-6341-915B-27C1777A8B81}" type="presOf" srcId="{ED1D9206-D43A-489D-B54D-C95D327AFA7C}" destId="{E4E98679-B6FA-6B4D-B40E-ABF2172FD6CD}" srcOrd="0" destOrd="3" presId="urn:microsoft.com/office/officeart/2005/8/layout/radial4"/>
    <dgm:cxn modelId="{18C089D4-5C32-164B-A695-776151698776}" type="presOf" srcId="{6AC713F3-7C95-4080-BDF9-DF3DACC255F8}" destId="{E4E98679-B6FA-6B4D-B40E-ABF2172FD6CD}" srcOrd="0" destOrd="1" presId="urn:microsoft.com/office/officeart/2005/8/layout/radial4"/>
    <dgm:cxn modelId="{C03AE57E-08C4-A34F-BEA8-6EE0A3643EF2}" type="presOf" srcId="{612EF3B2-737D-4A01-9526-BFEBB6AB8C90}" destId="{9886C638-A0D9-C346-9FAC-50B7F3CF2592}" srcOrd="0" destOrd="0" presId="urn:microsoft.com/office/officeart/2005/8/layout/radial4"/>
    <dgm:cxn modelId="{3E9D0BC9-4919-EE46-8889-A61A2BEFBAAA}" type="presParOf" srcId="{E5CF02A6-17CD-FD4A-9A28-45DD82217B6E}" destId="{2FB28DE0-6C25-D84D-8CE7-4F309C2397B5}" srcOrd="0" destOrd="0" presId="urn:microsoft.com/office/officeart/2005/8/layout/radial4"/>
    <dgm:cxn modelId="{67F77F78-47BD-B246-8E2B-28A19B6EC813}" type="presParOf" srcId="{E5CF02A6-17CD-FD4A-9A28-45DD82217B6E}" destId="{9886C638-A0D9-C346-9FAC-50B7F3CF2592}" srcOrd="1" destOrd="0" presId="urn:microsoft.com/office/officeart/2005/8/layout/radial4"/>
    <dgm:cxn modelId="{73BD2753-293B-7743-926B-CC7305BC038E}" type="presParOf" srcId="{E5CF02A6-17CD-FD4A-9A28-45DD82217B6E}" destId="{04D8D495-8BAE-E545-AD12-7CDE3B8196CC}" srcOrd="2" destOrd="0" presId="urn:microsoft.com/office/officeart/2005/8/layout/radial4"/>
    <dgm:cxn modelId="{DC64DE82-F5C3-7145-8609-EBCE07180465}" type="presParOf" srcId="{E5CF02A6-17CD-FD4A-9A28-45DD82217B6E}" destId="{061D69A7-1E32-AF44-AC6F-7E154DBDC892}" srcOrd="3" destOrd="0" presId="urn:microsoft.com/office/officeart/2005/8/layout/radial4"/>
    <dgm:cxn modelId="{231D1871-53E8-5E43-9D02-DF0E56B9E6A8}" type="presParOf" srcId="{E5CF02A6-17CD-FD4A-9A28-45DD82217B6E}" destId="{8D4A304A-C365-8544-A87D-1B361067E1EA}" srcOrd="4" destOrd="0" presId="urn:microsoft.com/office/officeart/2005/8/layout/radial4"/>
    <dgm:cxn modelId="{DBC732CA-83A7-8B4F-9819-F106E88F28C0}" type="presParOf" srcId="{E5CF02A6-17CD-FD4A-9A28-45DD82217B6E}" destId="{374F37AB-64B4-BE4C-B417-E3F9089B1AA0}" srcOrd="5" destOrd="0" presId="urn:microsoft.com/office/officeart/2005/8/layout/radial4"/>
    <dgm:cxn modelId="{66CC151A-9880-694D-81E4-8115533B7921}" type="presParOf" srcId="{E5CF02A6-17CD-FD4A-9A28-45DD82217B6E}" destId="{87E7E3A0-FF47-7542-BA7B-C185468B5AC9}" srcOrd="6" destOrd="0" presId="urn:microsoft.com/office/officeart/2005/8/layout/radial4"/>
    <dgm:cxn modelId="{9832A949-6A53-2841-859B-C908EFB30AE7}" type="presParOf" srcId="{E5CF02A6-17CD-FD4A-9A28-45DD82217B6E}" destId="{1C025503-619B-E140-A600-666D5CCFBF2A}" srcOrd="7" destOrd="0" presId="urn:microsoft.com/office/officeart/2005/8/layout/radial4"/>
    <dgm:cxn modelId="{F0E8CD29-0858-D741-B874-9E383E447226}" type="presParOf" srcId="{E5CF02A6-17CD-FD4A-9A28-45DD82217B6E}" destId="{E4E98679-B6FA-6B4D-B40E-ABF2172FD6C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9C2521-244B-4B48-818D-C56C44E315C5}" type="doc">
      <dgm:prSet loTypeId="urn:microsoft.com/office/officeart/2005/8/layout/radial4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14B234-9232-418C-90D4-A16BD75A6DBD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MONITOR</a:t>
          </a:r>
          <a:endParaRPr lang="en-US" dirty="0"/>
        </a:p>
      </dgm:t>
    </dgm:pt>
    <dgm:pt modelId="{17E35DEF-1BD4-490B-97B4-B7342DE4F7A1}" type="parTrans" cxnId="{05869807-CC11-4927-8869-7EA5F94B9F43}">
      <dgm:prSet/>
      <dgm:spPr/>
      <dgm:t>
        <a:bodyPr/>
        <a:lstStyle/>
        <a:p>
          <a:endParaRPr lang="en-US"/>
        </a:p>
      </dgm:t>
    </dgm:pt>
    <dgm:pt modelId="{318CBA2A-6895-4D72-954E-01E16CBF6FA5}" type="sibTrans" cxnId="{05869807-CC11-4927-8869-7EA5F94B9F43}">
      <dgm:prSet/>
      <dgm:spPr/>
      <dgm:t>
        <a:bodyPr/>
        <a:lstStyle/>
        <a:p>
          <a:endParaRPr lang="en-US"/>
        </a:p>
      </dgm:t>
    </dgm:pt>
    <dgm:pt modelId="{2C928DAE-0239-4015-AD12-F703CAF78241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Support Guidance</a:t>
          </a:r>
          <a:endParaRPr lang="en-US" dirty="0"/>
        </a:p>
      </dgm:t>
    </dgm:pt>
    <dgm:pt modelId="{9C90C88E-17F2-41CC-BB25-D15223A30F3B}" type="parTrans" cxnId="{C4722E94-E8A7-4E32-A17F-F1F1A045CCE5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05693C2D-8680-4490-9335-EEFD4D38891E}" type="sibTrans" cxnId="{C4722E94-E8A7-4E32-A17F-F1F1A045CCE5}">
      <dgm:prSet/>
      <dgm:spPr/>
      <dgm:t>
        <a:bodyPr/>
        <a:lstStyle/>
        <a:p>
          <a:endParaRPr lang="en-US"/>
        </a:p>
      </dgm:t>
    </dgm:pt>
    <dgm:pt modelId="{542ABD15-29F3-4ACD-B548-590C791A4D4C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Collaboration Discussions</a:t>
          </a:r>
          <a:endParaRPr lang="en-US" dirty="0"/>
        </a:p>
      </dgm:t>
    </dgm:pt>
    <dgm:pt modelId="{3EA0FA05-18A9-48AA-B7F9-B9F61FB9F2D6}" type="parTrans" cxnId="{EF8FC678-3392-4A63-824A-83CAD3FB88F6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D932C350-8AE0-4CC3-A4CA-AAFC7F51122D}" type="sibTrans" cxnId="{EF8FC678-3392-4A63-824A-83CAD3FB88F6}">
      <dgm:prSet/>
      <dgm:spPr/>
      <dgm:t>
        <a:bodyPr/>
        <a:lstStyle/>
        <a:p>
          <a:endParaRPr lang="en-US"/>
        </a:p>
      </dgm:t>
    </dgm:pt>
    <dgm:pt modelId="{133B8E47-9578-43CB-9BE7-C7FC8D677FFB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New Monitoring Rubric</a:t>
          </a:r>
          <a:endParaRPr lang="en-US" dirty="0"/>
        </a:p>
      </dgm:t>
    </dgm:pt>
    <dgm:pt modelId="{6101F904-FCDE-43CA-9887-38654D3CFDF9}" type="sibTrans" cxnId="{936C8EA1-AA04-4746-92B7-787883EE01D0}">
      <dgm:prSet/>
      <dgm:spPr/>
      <dgm:t>
        <a:bodyPr/>
        <a:lstStyle/>
        <a:p>
          <a:endParaRPr lang="en-US"/>
        </a:p>
      </dgm:t>
    </dgm:pt>
    <dgm:pt modelId="{612EF3B2-737D-4A01-9526-BFEBB6AB8C90}" type="parTrans" cxnId="{936C8EA1-AA04-4746-92B7-787883EE01D0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46869887-8DC8-4C4B-AFC1-0F81C39D604A}" type="pres">
      <dgm:prSet presAssocID="{A99C2521-244B-4B48-818D-C56C44E315C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91DE2F-358E-1743-8EB7-49CA6DDA37B8}" type="pres">
      <dgm:prSet presAssocID="{2214B234-9232-418C-90D4-A16BD75A6DBD}" presName="centerShape" presStyleLbl="node0" presStyleIdx="0" presStyleCnt="1"/>
      <dgm:spPr/>
      <dgm:t>
        <a:bodyPr/>
        <a:lstStyle/>
        <a:p>
          <a:endParaRPr lang="en-US"/>
        </a:p>
      </dgm:t>
    </dgm:pt>
    <dgm:pt modelId="{42AFFEB3-F7A9-1D4C-8874-F8E8E217046E}" type="pres">
      <dgm:prSet presAssocID="{612EF3B2-737D-4A01-9526-BFEBB6AB8C9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9F49C663-CAF3-4D46-B629-E29D460205C0}" type="pres">
      <dgm:prSet presAssocID="{133B8E47-9578-43CB-9BE7-C7FC8D677FFB}" presName="node" presStyleLbl="node1" presStyleIdx="0" presStyleCnt="3" custRadScaleRad="101980" custRadScaleInc="2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CADFA-ABB3-AD4D-8870-750AAF449276}" type="pres">
      <dgm:prSet presAssocID="{9C90C88E-17F2-41CC-BB25-D15223A30F3B}" presName="parTrans" presStyleLbl="bgSibTrans2D1" presStyleIdx="1" presStyleCnt="3" custLinFactNeighborX="0" custLinFactNeighborY="-16086"/>
      <dgm:spPr/>
      <dgm:t>
        <a:bodyPr/>
        <a:lstStyle/>
        <a:p>
          <a:endParaRPr lang="en-US"/>
        </a:p>
      </dgm:t>
    </dgm:pt>
    <dgm:pt modelId="{A424637C-FFAF-6C41-A5B1-D7A93F0BF875}" type="pres">
      <dgm:prSet presAssocID="{2C928DAE-0239-4015-AD12-F703CAF7824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E1F27-8853-5742-9D14-3621E177DEEA}" type="pres">
      <dgm:prSet presAssocID="{3EA0FA05-18A9-48AA-B7F9-B9F61FB9F2D6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C62247B7-D540-4B43-A3AB-CCB1B7FC88D4}" type="pres">
      <dgm:prSet presAssocID="{542ABD15-29F3-4ACD-B548-590C791A4D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7906E5-88D9-E64C-9D51-B653DCFEEA18}" type="presOf" srcId="{133B8E47-9578-43CB-9BE7-C7FC8D677FFB}" destId="{9F49C663-CAF3-4D46-B629-E29D460205C0}" srcOrd="0" destOrd="0" presId="urn:microsoft.com/office/officeart/2005/8/layout/radial4"/>
    <dgm:cxn modelId="{37C87B6C-D29B-4045-8D1B-6AD1B995B683}" type="presOf" srcId="{2C928DAE-0239-4015-AD12-F703CAF78241}" destId="{A424637C-FFAF-6C41-A5B1-D7A93F0BF875}" srcOrd="0" destOrd="0" presId="urn:microsoft.com/office/officeart/2005/8/layout/radial4"/>
    <dgm:cxn modelId="{EA138BC0-BDC2-8F42-98F8-8A697F56029A}" type="presOf" srcId="{542ABD15-29F3-4ACD-B548-590C791A4D4C}" destId="{C62247B7-D540-4B43-A3AB-CCB1B7FC88D4}" srcOrd="0" destOrd="0" presId="urn:microsoft.com/office/officeart/2005/8/layout/radial4"/>
    <dgm:cxn modelId="{EF8FC678-3392-4A63-824A-83CAD3FB88F6}" srcId="{2214B234-9232-418C-90D4-A16BD75A6DBD}" destId="{542ABD15-29F3-4ACD-B548-590C791A4D4C}" srcOrd="2" destOrd="0" parTransId="{3EA0FA05-18A9-48AA-B7F9-B9F61FB9F2D6}" sibTransId="{D932C350-8AE0-4CC3-A4CA-AAFC7F51122D}"/>
    <dgm:cxn modelId="{C4722E94-E8A7-4E32-A17F-F1F1A045CCE5}" srcId="{2214B234-9232-418C-90D4-A16BD75A6DBD}" destId="{2C928DAE-0239-4015-AD12-F703CAF78241}" srcOrd="1" destOrd="0" parTransId="{9C90C88E-17F2-41CC-BB25-D15223A30F3B}" sibTransId="{05693C2D-8680-4490-9335-EEFD4D38891E}"/>
    <dgm:cxn modelId="{05869807-CC11-4927-8869-7EA5F94B9F43}" srcId="{A99C2521-244B-4B48-818D-C56C44E315C5}" destId="{2214B234-9232-418C-90D4-A16BD75A6DBD}" srcOrd="0" destOrd="0" parTransId="{17E35DEF-1BD4-490B-97B4-B7342DE4F7A1}" sibTransId="{318CBA2A-6895-4D72-954E-01E16CBF6FA5}"/>
    <dgm:cxn modelId="{78EF1F8C-D082-AC47-9D4A-769E4A18EC8A}" type="presOf" srcId="{A99C2521-244B-4B48-818D-C56C44E315C5}" destId="{46869887-8DC8-4C4B-AFC1-0F81C39D604A}" srcOrd="0" destOrd="0" presId="urn:microsoft.com/office/officeart/2005/8/layout/radial4"/>
    <dgm:cxn modelId="{CD308DD5-2961-B842-8FF6-D25347521BC6}" type="presOf" srcId="{9C90C88E-17F2-41CC-BB25-D15223A30F3B}" destId="{20DCADFA-ABB3-AD4D-8870-750AAF449276}" srcOrd="0" destOrd="0" presId="urn:microsoft.com/office/officeart/2005/8/layout/radial4"/>
    <dgm:cxn modelId="{C5B4D56E-0AB3-6643-8957-743ABCA3D3F4}" type="presOf" srcId="{3EA0FA05-18A9-48AA-B7F9-B9F61FB9F2D6}" destId="{D85E1F27-8853-5742-9D14-3621E177DEEA}" srcOrd="0" destOrd="0" presId="urn:microsoft.com/office/officeart/2005/8/layout/radial4"/>
    <dgm:cxn modelId="{936C8EA1-AA04-4746-92B7-787883EE01D0}" srcId="{2214B234-9232-418C-90D4-A16BD75A6DBD}" destId="{133B8E47-9578-43CB-9BE7-C7FC8D677FFB}" srcOrd="0" destOrd="0" parTransId="{612EF3B2-737D-4A01-9526-BFEBB6AB8C90}" sibTransId="{6101F904-FCDE-43CA-9887-38654D3CFDF9}"/>
    <dgm:cxn modelId="{A847FF91-82C2-2A40-A876-A35210DAC3C9}" type="presOf" srcId="{2214B234-9232-418C-90D4-A16BD75A6DBD}" destId="{7391DE2F-358E-1743-8EB7-49CA6DDA37B8}" srcOrd="0" destOrd="0" presId="urn:microsoft.com/office/officeart/2005/8/layout/radial4"/>
    <dgm:cxn modelId="{4CC02047-9BCC-4C4E-A093-3B753A2DEF4F}" type="presOf" srcId="{612EF3B2-737D-4A01-9526-BFEBB6AB8C90}" destId="{42AFFEB3-F7A9-1D4C-8874-F8E8E217046E}" srcOrd="0" destOrd="0" presId="urn:microsoft.com/office/officeart/2005/8/layout/radial4"/>
    <dgm:cxn modelId="{E0C9A406-B29B-3649-BD20-E496008922EB}" type="presParOf" srcId="{46869887-8DC8-4C4B-AFC1-0F81C39D604A}" destId="{7391DE2F-358E-1743-8EB7-49CA6DDA37B8}" srcOrd="0" destOrd="0" presId="urn:microsoft.com/office/officeart/2005/8/layout/radial4"/>
    <dgm:cxn modelId="{5810EE97-97C2-8941-BDD8-75083D27B54B}" type="presParOf" srcId="{46869887-8DC8-4C4B-AFC1-0F81C39D604A}" destId="{42AFFEB3-F7A9-1D4C-8874-F8E8E217046E}" srcOrd="1" destOrd="0" presId="urn:microsoft.com/office/officeart/2005/8/layout/radial4"/>
    <dgm:cxn modelId="{9598D70A-BF39-A74B-853D-2237911456F0}" type="presParOf" srcId="{46869887-8DC8-4C4B-AFC1-0F81C39D604A}" destId="{9F49C663-CAF3-4D46-B629-E29D460205C0}" srcOrd="2" destOrd="0" presId="urn:microsoft.com/office/officeart/2005/8/layout/radial4"/>
    <dgm:cxn modelId="{AA53A71C-A297-6B40-AB91-2896FA2C054F}" type="presParOf" srcId="{46869887-8DC8-4C4B-AFC1-0F81C39D604A}" destId="{20DCADFA-ABB3-AD4D-8870-750AAF449276}" srcOrd="3" destOrd="0" presId="urn:microsoft.com/office/officeart/2005/8/layout/radial4"/>
    <dgm:cxn modelId="{E55F0F7C-2C35-2747-B7F9-059E86EC315E}" type="presParOf" srcId="{46869887-8DC8-4C4B-AFC1-0F81C39D604A}" destId="{A424637C-FFAF-6C41-A5B1-D7A93F0BF875}" srcOrd="4" destOrd="0" presId="urn:microsoft.com/office/officeart/2005/8/layout/radial4"/>
    <dgm:cxn modelId="{B53D1A57-4502-3E4E-8741-7C80A37BFEB2}" type="presParOf" srcId="{46869887-8DC8-4C4B-AFC1-0F81C39D604A}" destId="{D85E1F27-8853-5742-9D14-3621E177DEEA}" srcOrd="5" destOrd="0" presId="urn:microsoft.com/office/officeart/2005/8/layout/radial4"/>
    <dgm:cxn modelId="{CBEBF7D7-CA62-B54C-A194-3643F5FA3D50}" type="presParOf" srcId="{46869887-8DC8-4C4B-AFC1-0F81C39D604A}" destId="{C62247B7-D540-4B43-A3AB-CCB1B7FC88D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3A4675-71E7-42AC-A299-746C8324E352}" type="doc">
      <dgm:prSet loTypeId="urn:microsoft.com/office/officeart/2005/8/layout/vList5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05BDBF4-B055-4B3B-A9E9-1BE32DAF2A65}">
      <dgm:prSet phldrT="[Text]"/>
      <dgm:spPr/>
      <dgm:t>
        <a:bodyPr/>
        <a:lstStyle/>
        <a:p>
          <a:r>
            <a:rPr lang="en-US" b="0" i="0" dirty="0" smtClean="0">
              <a:latin typeface="Helvetica Light"/>
              <a:cs typeface="Helvetica Light"/>
            </a:rPr>
            <a:t>Altus Public Schools</a:t>
          </a:r>
        </a:p>
      </dgm:t>
    </dgm:pt>
    <dgm:pt modelId="{739DCD99-E43A-45BF-8EF5-989ACA78CA67}" type="parTrans" cxnId="{62DC2658-D28F-4832-BD1B-75943260C1C8}">
      <dgm:prSet/>
      <dgm:spPr/>
      <dgm:t>
        <a:bodyPr/>
        <a:lstStyle/>
        <a:p>
          <a:endParaRPr lang="en-US"/>
        </a:p>
      </dgm:t>
    </dgm:pt>
    <dgm:pt modelId="{C8465C57-378F-464F-A202-F679D03AC984}" type="sibTrans" cxnId="{62DC2658-D28F-4832-BD1B-75943260C1C8}">
      <dgm:prSet/>
      <dgm:spPr/>
      <dgm:t>
        <a:bodyPr/>
        <a:lstStyle/>
        <a:p>
          <a:endParaRPr lang="en-US"/>
        </a:p>
      </dgm:t>
    </dgm:pt>
    <dgm:pt modelId="{B8FE55A3-E8E9-474B-957B-21E709931361}">
      <dgm:prSet phldrT="[Text]"/>
      <dgm:spPr/>
      <dgm:t>
        <a:bodyPr/>
        <a:lstStyle/>
        <a:p>
          <a:r>
            <a:rPr lang="en-US" b="0" i="0" dirty="0" smtClean="0">
              <a:latin typeface="Helvetica Light"/>
              <a:cs typeface="Helvetica Light"/>
            </a:rPr>
            <a:t>Edmond Public Schools </a:t>
          </a:r>
          <a:r>
            <a:rPr lang="en-US" dirty="0" smtClean="0"/>
            <a:t>	</a:t>
          </a:r>
        </a:p>
      </dgm:t>
    </dgm:pt>
    <dgm:pt modelId="{0B15C1BC-643A-4DF4-BED5-05152F3E42D6}" type="parTrans" cxnId="{E7A1CBDA-A6CB-4837-BA96-9BDC5187FBA1}">
      <dgm:prSet/>
      <dgm:spPr/>
      <dgm:t>
        <a:bodyPr/>
        <a:lstStyle/>
        <a:p>
          <a:endParaRPr lang="en-US"/>
        </a:p>
      </dgm:t>
    </dgm:pt>
    <dgm:pt modelId="{E0AE80E4-4823-41F4-8E61-7E7EDE8EC6CA}" type="sibTrans" cxnId="{E7A1CBDA-A6CB-4837-BA96-9BDC5187FBA1}">
      <dgm:prSet/>
      <dgm:spPr/>
      <dgm:t>
        <a:bodyPr/>
        <a:lstStyle/>
        <a:p>
          <a:endParaRPr lang="en-US"/>
        </a:p>
      </dgm:t>
    </dgm:pt>
    <dgm:pt modelId="{6BC0AE3E-9513-4C27-8DE9-1ECC1FA75379}">
      <dgm:prSet phldrT="[Text]"/>
      <dgm:spPr>
        <a:solidFill>
          <a:schemeClr val="accent4"/>
        </a:solidFill>
      </dgm:spPr>
      <dgm:t>
        <a:bodyPr/>
        <a:lstStyle/>
        <a:p>
          <a:r>
            <a:rPr lang="en-US" b="0" i="0" dirty="0" smtClean="0">
              <a:latin typeface="Helvetica Light"/>
              <a:cs typeface="Helvetica Light"/>
            </a:rPr>
            <a:t>Lawton Public Schools</a:t>
          </a:r>
          <a:endParaRPr lang="en-US" b="0" i="0" dirty="0">
            <a:latin typeface="Helvetica Light"/>
            <a:cs typeface="Helvetica Light"/>
          </a:endParaRPr>
        </a:p>
      </dgm:t>
    </dgm:pt>
    <dgm:pt modelId="{0A578ACF-FCF9-4D71-95DC-C1374CFC3103}" type="parTrans" cxnId="{AE4E27C8-AFBA-40EE-916D-3466C80D6ABB}">
      <dgm:prSet/>
      <dgm:spPr/>
      <dgm:t>
        <a:bodyPr/>
        <a:lstStyle/>
        <a:p>
          <a:endParaRPr lang="en-US"/>
        </a:p>
      </dgm:t>
    </dgm:pt>
    <dgm:pt modelId="{B5078089-1ED8-435E-BE19-3B7DD4672DE5}" type="sibTrans" cxnId="{AE4E27C8-AFBA-40EE-916D-3466C80D6ABB}">
      <dgm:prSet/>
      <dgm:spPr/>
      <dgm:t>
        <a:bodyPr/>
        <a:lstStyle/>
        <a:p>
          <a:endParaRPr lang="en-US"/>
        </a:p>
      </dgm:t>
    </dgm:pt>
    <dgm:pt modelId="{394930C1-EDC8-4258-82ED-6959E9CBF655}">
      <dgm:prSet phldrT="[Text]"/>
      <dgm:spPr>
        <a:solidFill>
          <a:schemeClr val="accent6"/>
        </a:solidFill>
      </dgm:spPr>
      <dgm:t>
        <a:bodyPr/>
        <a:lstStyle/>
        <a:p>
          <a:r>
            <a:rPr lang="en-US" b="0" i="0" dirty="0" smtClean="0">
              <a:latin typeface="Helvetica Light"/>
              <a:cs typeface="Helvetica Light"/>
            </a:rPr>
            <a:t>Osage County Inter-Local Cooperative</a:t>
          </a:r>
          <a:endParaRPr lang="en-US" b="0" i="0" u="none" dirty="0">
            <a:latin typeface="Helvetica Light"/>
            <a:cs typeface="Helvetica Light"/>
          </a:endParaRPr>
        </a:p>
      </dgm:t>
    </dgm:pt>
    <dgm:pt modelId="{BCDBE48B-7AF8-46C6-A300-89A11CCC9BBF}" type="parTrans" cxnId="{06A2B4D1-5FD6-44EF-968D-94B5D86AC879}">
      <dgm:prSet/>
      <dgm:spPr/>
      <dgm:t>
        <a:bodyPr/>
        <a:lstStyle/>
        <a:p>
          <a:endParaRPr lang="en-US"/>
        </a:p>
      </dgm:t>
    </dgm:pt>
    <dgm:pt modelId="{EE938BED-4F08-4758-BC20-CC1FE059A987}" type="sibTrans" cxnId="{06A2B4D1-5FD6-44EF-968D-94B5D86AC879}">
      <dgm:prSet/>
      <dgm:spPr/>
      <dgm:t>
        <a:bodyPr/>
        <a:lstStyle/>
        <a:p>
          <a:endParaRPr lang="en-US"/>
        </a:p>
      </dgm:t>
    </dgm:pt>
    <dgm:pt modelId="{893EECE5-28C3-BE49-ADD8-8D42428A9C69}">
      <dgm:prSet phldrT="[Text]"/>
      <dgm:spPr/>
      <dgm:t>
        <a:bodyPr/>
        <a:lstStyle/>
        <a:p>
          <a:pPr algn="just"/>
          <a:r>
            <a:rPr lang="en-US" b="0" i="0" dirty="0" smtClean="0">
              <a:latin typeface="Helvetica Light"/>
              <a:cs typeface="Helvetica Light"/>
            </a:rPr>
            <a:t>$201,897.00</a:t>
          </a:r>
        </a:p>
      </dgm:t>
    </dgm:pt>
    <dgm:pt modelId="{CFFBFA98-063D-2546-89DD-8ACAA51F674B}" type="parTrans" cxnId="{8DD9D676-2BCF-8C4C-83B6-0E22594D2DEA}">
      <dgm:prSet/>
      <dgm:spPr/>
      <dgm:t>
        <a:bodyPr/>
        <a:lstStyle/>
        <a:p>
          <a:endParaRPr lang="en-US"/>
        </a:p>
      </dgm:t>
    </dgm:pt>
    <dgm:pt modelId="{C4411D76-3461-694D-9C2F-C45E8886ABA2}" type="sibTrans" cxnId="{8DD9D676-2BCF-8C4C-83B6-0E22594D2DEA}">
      <dgm:prSet/>
      <dgm:spPr/>
      <dgm:t>
        <a:bodyPr/>
        <a:lstStyle/>
        <a:p>
          <a:endParaRPr lang="en-US"/>
        </a:p>
      </dgm:t>
    </dgm:pt>
    <dgm:pt modelId="{04BBFCC4-06E9-C74E-B907-D0F9E40AF536}">
      <dgm:prSet phldrT="[Text]"/>
      <dgm:spPr/>
      <dgm:t>
        <a:bodyPr/>
        <a:lstStyle/>
        <a:p>
          <a:pPr algn="just"/>
          <a:r>
            <a:rPr lang="en-US" b="0" i="0" dirty="0" smtClean="0">
              <a:latin typeface="Helvetica Light"/>
              <a:cs typeface="Helvetica Light"/>
            </a:rPr>
            <a:t>$223,948.80</a:t>
          </a:r>
          <a:endParaRPr lang="en-US" b="0" i="0" dirty="0">
            <a:latin typeface="Helvetica Light"/>
            <a:cs typeface="Helvetica Light"/>
          </a:endParaRPr>
        </a:p>
      </dgm:t>
    </dgm:pt>
    <dgm:pt modelId="{5384CFAB-551A-B54D-A587-8E27262AD5EA}" type="parTrans" cxnId="{332137E9-1F97-A54E-9402-E94278B1FAF9}">
      <dgm:prSet/>
      <dgm:spPr/>
      <dgm:t>
        <a:bodyPr/>
        <a:lstStyle/>
        <a:p>
          <a:endParaRPr lang="en-US"/>
        </a:p>
      </dgm:t>
    </dgm:pt>
    <dgm:pt modelId="{7B55B2DC-69D6-7741-B86A-E003B214914D}" type="sibTrans" cxnId="{332137E9-1F97-A54E-9402-E94278B1FAF9}">
      <dgm:prSet/>
      <dgm:spPr/>
      <dgm:t>
        <a:bodyPr/>
        <a:lstStyle/>
        <a:p>
          <a:endParaRPr lang="en-US"/>
        </a:p>
      </dgm:t>
    </dgm:pt>
    <dgm:pt modelId="{5E22F1FE-EBD2-FD4C-9E70-5522E04EA51F}">
      <dgm:prSet phldrT="[Text]"/>
      <dgm:spPr/>
      <dgm:t>
        <a:bodyPr/>
        <a:lstStyle/>
        <a:p>
          <a:pPr algn="just"/>
          <a:r>
            <a:rPr lang="en-US" b="0" i="0" dirty="0" smtClean="0">
              <a:latin typeface="Helvetica Light"/>
              <a:cs typeface="Helvetica Light"/>
            </a:rPr>
            <a:t>$</a:t>
          </a:r>
          <a:r>
            <a:rPr lang="en-US" b="0" i="0" u="none" dirty="0" smtClean="0">
              <a:latin typeface="Helvetica Light"/>
              <a:cs typeface="Helvetica Light"/>
            </a:rPr>
            <a:t>172,164.00</a:t>
          </a:r>
          <a:endParaRPr lang="en-US" b="0" i="0" dirty="0" smtClean="0">
            <a:latin typeface="Helvetica Light"/>
            <a:cs typeface="Helvetica Light"/>
          </a:endParaRPr>
        </a:p>
      </dgm:t>
    </dgm:pt>
    <dgm:pt modelId="{6C0BA333-5501-5E4C-9296-A0B34CA850B3}" type="parTrans" cxnId="{2ADBB085-4D4D-154F-853D-D9DE4FB97CEB}">
      <dgm:prSet/>
      <dgm:spPr/>
      <dgm:t>
        <a:bodyPr/>
        <a:lstStyle/>
        <a:p>
          <a:endParaRPr lang="en-US"/>
        </a:p>
      </dgm:t>
    </dgm:pt>
    <dgm:pt modelId="{7B743BB1-59A0-7346-8890-420DE9A3D395}" type="sibTrans" cxnId="{2ADBB085-4D4D-154F-853D-D9DE4FB97CEB}">
      <dgm:prSet/>
      <dgm:spPr/>
      <dgm:t>
        <a:bodyPr/>
        <a:lstStyle/>
        <a:p>
          <a:endParaRPr lang="en-US"/>
        </a:p>
      </dgm:t>
    </dgm:pt>
    <dgm:pt modelId="{762BA458-06DF-804C-8B55-AED55274887B}">
      <dgm:prSet phldrT="[Text]"/>
      <dgm:spPr/>
      <dgm:t>
        <a:bodyPr/>
        <a:lstStyle/>
        <a:p>
          <a:pPr algn="just"/>
          <a:r>
            <a:rPr lang="en-US" b="0" i="0" dirty="0" smtClean="0">
              <a:latin typeface="Helvetica Light"/>
              <a:cs typeface="Helvetica Light"/>
            </a:rPr>
            <a:t>$202,614.69</a:t>
          </a:r>
        </a:p>
      </dgm:t>
    </dgm:pt>
    <dgm:pt modelId="{40AB98C8-DA60-3540-8CB7-A68BFD57D82C}" type="sibTrans" cxnId="{795303A1-0538-D04B-B39E-90A691527603}">
      <dgm:prSet/>
      <dgm:spPr/>
      <dgm:t>
        <a:bodyPr/>
        <a:lstStyle/>
        <a:p>
          <a:endParaRPr lang="en-US"/>
        </a:p>
      </dgm:t>
    </dgm:pt>
    <dgm:pt modelId="{E33ED1A7-A433-E940-A85F-D7A9DFF5515A}" type="parTrans" cxnId="{795303A1-0538-D04B-B39E-90A691527603}">
      <dgm:prSet/>
      <dgm:spPr/>
      <dgm:t>
        <a:bodyPr/>
        <a:lstStyle/>
        <a:p>
          <a:endParaRPr lang="en-US"/>
        </a:p>
      </dgm:t>
    </dgm:pt>
    <dgm:pt modelId="{7BBC250E-82DB-6F42-9E4A-1694CF5433B1}" type="pres">
      <dgm:prSet presAssocID="{C63A4675-71E7-42AC-A299-746C8324E3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46E72E-1BD6-524C-84E3-31EEE4ACE4B3}" type="pres">
      <dgm:prSet presAssocID="{905BDBF4-B055-4B3B-A9E9-1BE32DAF2A65}" presName="linNode" presStyleCnt="0"/>
      <dgm:spPr/>
      <dgm:t>
        <a:bodyPr/>
        <a:lstStyle/>
        <a:p>
          <a:endParaRPr lang="en-US"/>
        </a:p>
      </dgm:t>
    </dgm:pt>
    <dgm:pt modelId="{4112F39B-8396-9244-9E19-39455998F836}" type="pres">
      <dgm:prSet presAssocID="{905BDBF4-B055-4B3B-A9E9-1BE32DAF2A6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1E0F5-A500-0D48-8A11-660C372EDEA8}" type="pres">
      <dgm:prSet presAssocID="{905BDBF4-B055-4B3B-A9E9-1BE32DAF2A6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8933C-B420-0046-A3E4-217F631A239D}" type="pres">
      <dgm:prSet presAssocID="{C8465C57-378F-464F-A202-F679D03AC984}" presName="sp" presStyleCnt="0"/>
      <dgm:spPr/>
      <dgm:t>
        <a:bodyPr/>
        <a:lstStyle/>
        <a:p>
          <a:endParaRPr lang="en-US"/>
        </a:p>
      </dgm:t>
    </dgm:pt>
    <dgm:pt modelId="{0CAE19DC-6A8B-524C-9F7D-42868B6E16E0}" type="pres">
      <dgm:prSet presAssocID="{B8FE55A3-E8E9-474B-957B-21E709931361}" presName="linNode" presStyleCnt="0"/>
      <dgm:spPr/>
      <dgm:t>
        <a:bodyPr/>
        <a:lstStyle/>
        <a:p>
          <a:endParaRPr lang="en-US"/>
        </a:p>
      </dgm:t>
    </dgm:pt>
    <dgm:pt modelId="{1922EE47-90D4-3042-8903-8CD90352BE8D}" type="pres">
      <dgm:prSet presAssocID="{B8FE55A3-E8E9-474B-957B-21E70993136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F7CB47-2323-EC4D-9F43-5173932DEACF}" type="pres">
      <dgm:prSet presAssocID="{B8FE55A3-E8E9-474B-957B-21E70993136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5768B-14E4-2546-8C95-EC8E18BCBE70}" type="pres">
      <dgm:prSet presAssocID="{E0AE80E4-4823-41F4-8E61-7E7EDE8EC6CA}" presName="sp" presStyleCnt="0"/>
      <dgm:spPr/>
      <dgm:t>
        <a:bodyPr/>
        <a:lstStyle/>
        <a:p>
          <a:endParaRPr lang="en-US"/>
        </a:p>
      </dgm:t>
    </dgm:pt>
    <dgm:pt modelId="{D40F27DA-B01A-D14A-9E6E-EABA464296D9}" type="pres">
      <dgm:prSet presAssocID="{6BC0AE3E-9513-4C27-8DE9-1ECC1FA75379}" presName="linNode" presStyleCnt="0"/>
      <dgm:spPr/>
      <dgm:t>
        <a:bodyPr/>
        <a:lstStyle/>
        <a:p>
          <a:endParaRPr lang="en-US"/>
        </a:p>
      </dgm:t>
    </dgm:pt>
    <dgm:pt modelId="{996DEFF1-0910-F744-BD54-3EF7C405136D}" type="pres">
      <dgm:prSet presAssocID="{6BC0AE3E-9513-4C27-8DE9-1ECC1FA75379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445EF-C7D5-6B40-989B-A99605FF0342}" type="pres">
      <dgm:prSet presAssocID="{6BC0AE3E-9513-4C27-8DE9-1ECC1FA7537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467E6-65A6-1041-9DED-95D5BEB49268}" type="pres">
      <dgm:prSet presAssocID="{B5078089-1ED8-435E-BE19-3B7DD4672DE5}" presName="sp" presStyleCnt="0"/>
      <dgm:spPr/>
      <dgm:t>
        <a:bodyPr/>
        <a:lstStyle/>
        <a:p>
          <a:endParaRPr lang="en-US"/>
        </a:p>
      </dgm:t>
    </dgm:pt>
    <dgm:pt modelId="{939EFCF1-F498-B147-AC31-4D9BDACBAC8C}" type="pres">
      <dgm:prSet presAssocID="{394930C1-EDC8-4258-82ED-6959E9CBF655}" presName="linNode" presStyleCnt="0"/>
      <dgm:spPr/>
      <dgm:t>
        <a:bodyPr/>
        <a:lstStyle/>
        <a:p>
          <a:endParaRPr lang="en-US"/>
        </a:p>
      </dgm:t>
    </dgm:pt>
    <dgm:pt modelId="{D47620B4-90F3-AE43-8FA1-022C29E98E3E}" type="pres">
      <dgm:prSet presAssocID="{394930C1-EDC8-4258-82ED-6959E9CBF65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51DA5-FC72-AD49-B1AC-348A49FD5179}" type="pres">
      <dgm:prSet presAssocID="{394930C1-EDC8-4258-82ED-6959E9CBF65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89698F-0A86-1D45-8026-63A976FAE7C0}" type="presOf" srcId="{762BA458-06DF-804C-8B55-AED55274887B}" destId="{D541E0F5-A500-0D48-8A11-660C372EDEA8}" srcOrd="0" destOrd="0" presId="urn:microsoft.com/office/officeart/2005/8/layout/vList5"/>
    <dgm:cxn modelId="{10C2DCE4-EDA9-2349-B8CB-6EE6ADA3BA98}" type="presOf" srcId="{C63A4675-71E7-42AC-A299-746C8324E352}" destId="{7BBC250E-82DB-6F42-9E4A-1694CF5433B1}" srcOrd="0" destOrd="0" presId="urn:microsoft.com/office/officeart/2005/8/layout/vList5"/>
    <dgm:cxn modelId="{E30184E9-C7E4-FA41-90A8-838DD84F8D70}" type="presOf" srcId="{905BDBF4-B055-4B3B-A9E9-1BE32DAF2A65}" destId="{4112F39B-8396-9244-9E19-39455998F836}" srcOrd="0" destOrd="0" presId="urn:microsoft.com/office/officeart/2005/8/layout/vList5"/>
    <dgm:cxn modelId="{3175BDB3-E752-8A45-9BAB-2068A1DA1928}" type="presOf" srcId="{04BBFCC4-06E9-C74E-B907-D0F9E40AF536}" destId="{915445EF-C7D5-6B40-989B-A99605FF0342}" srcOrd="0" destOrd="0" presId="urn:microsoft.com/office/officeart/2005/8/layout/vList5"/>
    <dgm:cxn modelId="{E9DD1152-27D6-BC40-B3BD-74DAF88C54E4}" type="presOf" srcId="{893EECE5-28C3-BE49-ADD8-8D42428A9C69}" destId="{79F7CB47-2323-EC4D-9F43-5173932DEACF}" srcOrd="0" destOrd="0" presId="urn:microsoft.com/office/officeart/2005/8/layout/vList5"/>
    <dgm:cxn modelId="{332137E9-1F97-A54E-9402-E94278B1FAF9}" srcId="{6BC0AE3E-9513-4C27-8DE9-1ECC1FA75379}" destId="{04BBFCC4-06E9-C74E-B907-D0F9E40AF536}" srcOrd="0" destOrd="0" parTransId="{5384CFAB-551A-B54D-A587-8E27262AD5EA}" sibTransId="{7B55B2DC-69D6-7741-B86A-E003B214914D}"/>
    <dgm:cxn modelId="{06A2B4D1-5FD6-44EF-968D-94B5D86AC879}" srcId="{C63A4675-71E7-42AC-A299-746C8324E352}" destId="{394930C1-EDC8-4258-82ED-6959E9CBF655}" srcOrd="3" destOrd="0" parTransId="{BCDBE48B-7AF8-46C6-A300-89A11CCC9BBF}" sibTransId="{EE938BED-4F08-4758-BC20-CC1FE059A987}"/>
    <dgm:cxn modelId="{2ADBB085-4D4D-154F-853D-D9DE4FB97CEB}" srcId="{394930C1-EDC8-4258-82ED-6959E9CBF655}" destId="{5E22F1FE-EBD2-FD4C-9E70-5522E04EA51F}" srcOrd="0" destOrd="0" parTransId="{6C0BA333-5501-5E4C-9296-A0B34CA850B3}" sibTransId="{7B743BB1-59A0-7346-8890-420DE9A3D395}"/>
    <dgm:cxn modelId="{62DC2658-D28F-4832-BD1B-75943260C1C8}" srcId="{C63A4675-71E7-42AC-A299-746C8324E352}" destId="{905BDBF4-B055-4B3B-A9E9-1BE32DAF2A65}" srcOrd="0" destOrd="0" parTransId="{739DCD99-E43A-45BF-8EF5-989ACA78CA67}" sibTransId="{C8465C57-378F-464F-A202-F679D03AC984}"/>
    <dgm:cxn modelId="{B1809442-2CEA-5041-973C-42EFF7E0F94A}" type="presOf" srcId="{6BC0AE3E-9513-4C27-8DE9-1ECC1FA75379}" destId="{996DEFF1-0910-F744-BD54-3EF7C405136D}" srcOrd="0" destOrd="0" presId="urn:microsoft.com/office/officeart/2005/8/layout/vList5"/>
    <dgm:cxn modelId="{E7A1CBDA-A6CB-4837-BA96-9BDC5187FBA1}" srcId="{C63A4675-71E7-42AC-A299-746C8324E352}" destId="{B8FE55A3-E8E9-474B-957B-21E709931361}" srcOrd="1" destOrd="0" parTransId="{0B15C1BC-643A-4DF4-BED5-05152F3E42D6}" sibTransId="{E0AE80E4-4823-41F4-8E61-7E7EDE8EC6CA}"/>
    <dgm:cxn modelId="{8DD93B14-A7F4-844B-B471-7F4083F6E801}" type="presOf" srcId="{5E22F1FE-EBD2-FD4C-9E70-5522E04EA51F}" destId="{93551DA5-FC72-AD49-B1AC-348A49FD5179}" srcOrd="0" destOrd="0" presId="urn:microsoft.com/office/officeart/2005/8/layout/vList5"/>
    <dgm:cxn modelId="{AE4E27C8-AFBA-40EE-916D-3466C80D6ABB}" srcId="{C63A4675-71E7-42AC-A299-746C8324E352}" destId="{6BC0AE3E-9513-4C27-8DE9-1ECC1FA75379}" srcOrd="2" destOrd="0" parTransId="{0A578ACF-FCF9-4D71-95DC-C1374CFC3103}" sibTransId="{B5078089-1ED8-435E-BE19-3B7DD4672DE5}"/>
    <dgm:cxn modelId="{8DD9D676-2BCF-8C4C-83B6-0E22594D2DEA}" srcId="{B8FE55A3-E8E9-474B-957B-21E709931361}" destId="{893EECE5-28C3-BE49-ADD8-8D42428A9C69}" srcOrd="0" destOrd="0" parTransId="{CFFBFA98-063D-2546-89DD-8ACAA51F674B}" sibTransId="{C4411D76-3461-694D-9C2F-C45E8886ABA2}"/>
    <dgm:cxn modelId="{795303A1-0538-D04B-B39E-90A691527603}" srcId="{905BDBF4-B055-4B3B-A9E9-1BE32DAF2A65}" destId="{762BA458-06DF-804C-8B55-AED55274887B}" srcOrd="0" destOrd="0" parTransId="{E33ED1A7-A433-E940-A85F-D7A9DFF5515A}" sibTransId="{40AB98C8-DA60-3540-8CB7-A68BFD57D82C}"/>
    <dgm:cxn modelId="{2AB8635C-86BD-1D43-A011-6B217C2B135F}" type="presOf" srcId="{B8FE55A3-E8E9-474B-957B-21E709931361}" destId="{1922EE47-90D4-3042-8903-8CD90352BE8D}" srcOrd="0" destOrd="0" presId="urn:microsoft.com/office/officeart/2005/8/layout/vList5"/>
    <dgm:cxn modelId="{89685A28-8FC9-5F45-B160-2638FCE54022}" type="presOf" srcId="{394930C1-EDC8-4258-82ED-6959E9CBF655}" destId="{D47620B4-90F3-AE43-8FA1-022C29E98E3E}" srcOrd="0" destOrd="0" presId="urn:microsoft.com/office/officeart/2005/8/layout/vList5"/>
    <dgm:cxn modelId="{AC06A082-F5F3-0D43-8660-73AAC077845A}" type="presParOf" srcId="{7BBC250E-82DB-6F42-9E4A-1694CF5433B1}" destId="{2046E72E-1BD6-524C-84E3-31EEE4ACE4B3}" srcOrd="0" destOrd="0" presId="urn:microsoft.com/office/officeart/2005/8/layout/vList5"/>
    <dgm:cxn modelId="{1282E372-30F1-674D-BAD8-219A37123FBD}" type="presParOf" srcId="{2046E72E-1BD6-524C-84E3-31EEE4ACE4B3}" destId="{4112F39B-8396-9244-9E19-39455998F836}" srcOrd="0" destOrd="0" presId="urn:microsoft.com/office/officeart/2005/8/layout/vList5"/>
    <dgm:cxn modelId="{E2461B0D-29E9-0849-A3CB-7315CF58D65E}" type="presParOf" srcId="{2046E72E-1BD6-524C-84E3-31EEE4ACE4B3}" destId="{D541E0F5-A500-0D48-8A11-660C372EDEA8}" srcOrd="1" destOrd="0" presId="urn:microsoft.com/office/officeart/2005/8/layout/vList5"/>
    <dgm:cxn modelId="{7200D3EC-43B8-D54D-AB45-E3CA27145371}" type="presParOf" srcId="{7BBC250E-82DB-6F42-9E4A-1694CF5433B1}" destId="{A758933C-B420-0046-A3E4-217F631A239D}" srcOrd="1" destOrd="0" presId="urn:microsoft.com/office/officeart/2005/8/layout/vList5"/>
    <dgm:cxn modelId="{5D8C638C-5975-254C-9517-77FF0A1D64D9}" type="presParOf" srcId="{7BBC250E-82DB-6F42-9E4A-1694CF5433B1}" destId="{0CAE19DC-6A8B-524C-9F7D-42868B6E16E0}" srcOrd="2" destOrd="0" presId="urn:microsoft.com/office/officeart/2005/8/layout/vList5"/>
    <dgm:cxn modelId="{DE568A62-C2F9-FF4E-ABA2-5246F0CC9E47}" type="presParOf" srcId="{0CAE19DC-6A8B-524C-9F7D-42868B6E16E0}" destId="{1922EE47-90D4-3042-8903-8CD90352BE8D}" srcOrd="0" destOrd="0" presId="urn:microsoft.com/office/officeart/2005/8/layout/vList5"/>
    <dgm:cxn modelId="{420F235A-7922-1B4C-B625-67B19B438A00}" type="presParOf" srcId="{0CAE19DC-6A8B-524C-9F7D-42868B6E16E0}" destId="{79F7CB47-2323-EC4D-9F43-5173932DEACF}" srcOrd="1" destOrd="0" presId="urn:microsoft.com/office/officeart/2005/8/layout/vList5"/>
    <dgm:cxn modelId="{E0460372-2E98-234D-9BA9-FAB58A3C7DF6}" type="presParOf" srcId="{7BBC250E-82DB-6F42-9E4A-1694CF5433B1}" destId="{B8E5768B-14E4-2546-8C95-EC8E18BCBE70}" srcOrd="3" destOrd="0" presId="urn:microsoft.com/office/officeart/2005/8/layout/vList5"/>
    <dgm:cxn modelId="{6A6FDDC4-C5EA-E548-BAA6-71ED8EF0A6D0}" type="presParOf" srcId="{7BBC250E-82DB-6F42-9E4A-1694CF5433B1}" destId="{D40F27DA-B01A-D14A-9E6E-EABA464296D9}" srcOrd="4" destOrd="0" presId="urn:microsoft.com/office/officeart/2005/8/layout/vList5"/>
    <dgm:cxn modelId="{43628CA8-E1CE-5C48-A78C-DC2D83FB3489}" type="presParOf" srcId="{D40F27DA-B01A-D14A-9E6E-EABA464296D9}" destId="{996DEFF1-0910-F744-BD54-3EF7C405136D}" srcOrd="0" destOrd="0" presId="urn:microsoft.com/office/officeart/2005/8/layout/vList5"/>
    <dgm:cxn modelId="{FA46BC67-78C0-0540-BA03-127D51E225B7}" type="presParOf" srcId="{D40F27DA-B01A-D14A-9E6E-EABA464296D9}" destId="{915445EF-C7D5-6B40-989B-A99605FF0342}" srcOrd="1" destOrd="0" presId="urn:microsoft.com/office/officeart/2005/8/layout/vList5"/>
    <dgm:cxn modelId="{37DFAAE4-D527-AF43-82C6-4ABFA9385FC5}" type="presParOf" srcId="{7BBC250E-82DB-6F42-9E4A-1694CF5433B1}" destId="{54D467E6-65A6-1041-9DED-95D5BEB49268}" srcOrd="5" destOrd="0" presId="urn:microsoft.com/office/officeart/2005/8/layout/vList5"/>
    <dgm:cxn modelId="{A55B402D-04C3-EA49-ABD5-87793EB0BB7D}" type="presParOf" srcId="{7BBC250E-82DB-6F42-9E4A-1694CF5433B1}" destId="{939EFCF1-F498-B147-AC31-4D9BDACBAC8C}" srcOrd="6" destOrd="0" presId="urn:microsoft.com/office/officeart/2005/8/layout/vList5"/>
    <dgm:cxn modelId="{8E804E81-AA17-BC44-B0EF-C7BBFE326F4B}" type="presParOf" srcId="{939EFCF1-F498-B147-AC31-4D9BDACBAC8C}" destId="{D47620B4-90F3-AE43-8FA1-022C29E98E3E}" srcOrd="0" destOrd="0" presId="urn:microsoft.com/office/officeart/2005/8/layout/vList5"/>
    <dgm:cxn modelId="{6F6B52FC-C06C-2E4E-97E0-11223A3DE1C8}" type="presParOf" srcId="{939EFCF1-F498-B147-AC31-4D9BDACBAC8C}" destId="{93551DA5-FC72-AD49-B1AC-348A49FD51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C7FFA-B46E-A148-AB16-16C4000AC41E}">
      <dsp:nvSpPr>
        <dsp:cNvPr id="0" name=""/>
        <dsp:cNvSpPr/>
      </dsp:nvSpPr>
      <dsp:spPr>
        <a:xfrm>
          <a:off x="3390490" y="-139654"/>
          <a:ext cx="1448618" cy="14486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>
              <a:latin typeface="Helvetica Light"/>
              <a:cs typeface="Helvetica Light"/>
            </a:rPr>
            <a:t>RFP</a:t>
          </a:r>
          <a:endParaRPr lang="en-US" sz="2000" b="0" i="0" kern="1200" dirty="0">
            <a:latin typeface="Helvetica Light"/>
            <a:cs typeface="Helvetica Light"/>
          </a:endParaRPr>
        </a:p>
      </dsp:txBody>
      <dsp:txXfrm>
        <a:off x="3602635" y="72491"/>
        <a:ext cx="1024328" cy="1024328"/>
      </dsp:txXfrm>
    </dsp:sp>
    <dsp:sp modelId="{8AAF5B5E-4DEB-8C47-9955-574981DD780E}">
      <dsp:nvSpPr>
        <dsp:cNvPr id="0" name=""/>
        <dsp:cNvSpPr/>
      </dsp:nvSpPr>
      <dsp:spPr>
        <a:xfrm rot="2700000">
          <a:off x="4683473" y="1100990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00354" y="1158018"/>
        <a:ext cx="268964" cy="293344"/>
      </dsp:txXfrm>
    </dsp:sp>
    <dsp:sp modelId="{AA339676-032F-0A4A-B906-C4F9DAAFAC4B}">
      <dsp:nvSpPr>
        <dsp:cNvPr id="0" name=""/>
        <dsp:cNvSpPr/>
      </dsp:nvSpPr>
      <dsp:spPr>
        <a:xfrm>
          <a:off x="4927450" y="1397305"/>
          <a:ext cx="1448618" cy="14486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>
              <a:latin typeface="Helvetica Light"/>
              <a:cs typeface="Helvetica Light"/>
            </a:rPr>
            <a:t>Review</a:t>
          </a:r>
          <a:endParaRPr lang="en-US" sz="2000" b="0" i="0" kern="1200" dirty="0">
            <a:latin typeface="Helvetica Light"/>
            <a:cs typeface="Helvetica Light"/>
          </a:endParaRPr>
        </a:p>
      </dsp:txBody>
      <dsp:txXfrm>
        <a:off x="5139595" y="1609450"/>
        <a:ext cx="1024328" cy="1024328"/>
      </dsp:txXfrm>
    </dsp:sp>
    <dsp:sp modelId="{103F1678-65B1-E947-A787-696EB1857D53}">
      <dsp:nvSpPr>
        <dsp:cNvPr id="0" name=""/>
        <dsp:cNvSpPr/>
      </dsp:nvSpPr>
      <dsp:spPr>
        <a:xfrm rot="8088275">
          <a:off x="4884021" y="2537001"/>
          <a:ext cx="22476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4941494" y="2610862"/>
        <a:ext cx="157335" cy="293344"/>
      </dsp:txXfrm>
    </dsp:sp>
    <dsp:sp modelId="{DECBE1E7-B661-C44D-BA04-FAC14490462B}">
      <dsp:nvSpPr>
        <dsp:cNvPr id="0" name=""/>
        <dsp:cNvSpPr/>
      </dsp:nvSpPr>
      <dsp:spPr>
        <a:xfrm>
          <a:off x="3096142" y="2651530"/>
          <a:ext cx="2058211" cy="2014086"/>
        </a:xfrm>
        <a:prstGeom prst="ellipse">
          <a:avLst/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>
              <a:latin typeface="Helvetica Light"/>
              <a:cs typeface="Helvetica Light"/>
            </a:rPr>
            <a:t>Implement</a:t>
          </a:r>
          <a:endParaRPr lang="en-US" sz="2000" b="0" i="0" kern="1200" dirty="0">
            <a:latin typeface="Helvetica Light"/>
            <a:cs typeface="Helvetica Light"/>
          </a:endParaRPr>
        </a:p>
      </dsp:txBody>
      <dsp:txXfrm>
        <a:off x="3397560" y="2946486"/>
        <a:ext cx="1455375" cy="1424174"/>
      </dsp:txXfrm>
    </dsp:sp>
    <dsp:sp modelId="{1E26924A-D783-A544-A133-C30A1C4BA631}">
      <dsp:nvSpPr>
        <dsp:cNvPr id="0" name=""/>
        <dsp:cNvSpPr/>
      </dsp:nvSpPr>
      <dsp:spPr>
        <a:xfrm rot="13488354">
          <a:off x="3135779" y="2546804"/>
          <a:ext cx="232516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195402" y="2669164"/>
        <a:ext cx="162761" cy="293344"/>
      </dsp:txXfrm>
    </dsp:sp>
    <dsp:sp modelId="{6DF89057-BFA4-4544-B9F5-4CF3C7A2D188}">
      <dsp:nvSpPr>
        <dsp:cNvPr id="0" name=""/>
        <dsp:cNvSpPr/>
      </dsp:nvSpPr>
      <dsp:spPr>
        <a:xfrm>
          <a:off x="1853530" y="1397305"/>
          <a:ext cx="1448618" cy="1448618"/>
        </a:xfrm>
        <a:prstGeom prst="ellipse">
          <a:avLst/>
        </a:prstGeom>
        <a:solidFill>
          <a:srgbClr val="506E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>
              <a:latin typeface="Helvetica Light"/>
              <a:cs typeface="Helvetica Light"/>
            </a:rPr>
            <a:t>Monitor</a:t>
          </a:r>
          <a:endParaRPr lang="en-US" sz="2000" b="0" i="0" kern="1200" dirty="0">
            <a:latin typeface="Helvetica Light"/>
            <a:cs typeface="Helvetica Light"/>
          </a:endParaRPr>
        </a:p>
      </dsp:txBody>
      <dsp:txXfrm>
        <a:off x="2065675" y="1609450"/>
        <a:ext cx="1024328" cy="1024328"/>
      </dsp:txXfrm>
    </dsp:sp>
    <dsp:sp modelId="{F71051C9-A176-F04B-82E9-FB52065A6DBB}">
      <dsp:nvSpPr>
        <dsp:cNvPr id="0" name=""/>
        <dsp:cNvSpPr/>
      </dsp:nvSpPr>
      <dsp:spPr>
        <a:xfrm rot="18900000">
          <a:off x="3146513" y="1116369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rgbClr val="506E9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163394" y="1254905"/>
        <a:ext cx="268964" cy="2933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E16B2-C39B-6F42-9C4D-229B7B975F71}">
      <dsp:nvSpPr>
        <dsp:cNvPr id="0" name=""/>
        <dsp:cNvSpPr/>
      </dsp:nvSpPr>
      <dsp:spPr>
        <a:xfrm>
          <a:off x="2546568" y="2897558"/>
          <a:ext cx="1764863" cy="1764863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RFP</a:t>
          </a:r>
          <a:endParaRPr lang="en-US" sz="5500" kern="1200" dirty="0"/>
        </a:p>
      </dsp:txBody>
      <dsp:txXfrm>
        <a:off x="2805026" y="3156016"/>
        <a:ext cx="1247947" cy="1247947"/>
      </dsp:txXfrm>
    </dsp:sp>
    <dsp:sp modelId="{3DC73C2D-2F5F-114E-A21F-33993D19088C}">
      <dsp:nvSpPr>
        <dsp:cNvPr id="0" name=""/>
        <dsp:cNvSpPr/>
      </dsp:nvSpPr>
      <dsp:spPr>
        <a:xfrm rot="10800000">
          <a:off x="838835" y="3528497"/>
          <a:ext cx="1613807" cy="50298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2A432B-9083-1B4C-BFE2-3A05A3873D05}">
      <dsp:nvSpPr>
        <dsp:cNvPr id="0" name=""/>
        <dsp:cNvSpPr/>
      </dsp:nvSpPr>
      <dsp:spPr>
        <a:xfrm>
          <a:off x="525" y="3109342"/>
          <a:ext cx="1676620" cy="1341296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Technical Assistance Webinar</a:t>
          </a:r>
          <a:endParaRPr lang="en-US" sz="2000" kern="1200" dirty="0"/>
        </a:p>
      </dsp:txBody>
      <dsp:txXfrm>
        <a:off x="39810" y="3148627"/>
        <a:ext cx="1598050" cy="1262726"/>
      </dsp:txXfrm>
    </dsp:sp>
    <dsp:sp modelId="{570C9752-EC3E-1F47-9D28-793F11FE5CFD}">
      <dsp:nvSpPr>
        <dsp:cNvPr id="0" name=""/>
        <dsp:cNvSpPr/>
      </dsp:nvSpPr>
      <dsp:spPr>
        <a:xfrm rot="13500000">
          <a:off x="1361140" y="2267541"/>
          <a:ext cx="1613807" cy="50298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E3B4D5-C020-AA4E-A4DB-A51E5FA6D932}">
      <dsp:nvSpPr>
        <dsp:cNvPr id="0" name=""/>
        <dsp:cNvSpPr/>
      </dsp:nvSpPr>
      <dsp:spPr>
        <a:xfrm>
          <a:off x="759166" y="1277819"/>
          <a:ext cx="1676620" cy="1341296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Guidance </a:t>
          </a:r>
          <a:endParaRPr lang="en-US" sz="2000" kern="1200" dirty="0"/>
        </a:p>
      </dsp:txBody>
      <dsp:txXfrm>
        <a:off x="798451" y="1317104"/>
        <a:ext cx="1598050" cy="1262726"/>
      </dsp:txXfrm>
    </dsp:sp>
    <dsp:sp modelId="{D79910B1-F51F-264E-ADCF-9F828381A539}">
      <dsp:nvSpPr>
        <dsp:cNvPr id="0" name=""/>
        <dsp:cNvSpPr/>
      </dsp:nvSpPr>
      <dsp:spPr>
        <a:xfrm rot="16200000">
          <a:off x="2622096" y="1745236"/>
          <a:ext cx="1613807" cy="50298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BCA196-4D12-5E48-9B72-6C417CF9DD39}">
      <dsp:nvSpPr>
        <dsp:cNvPr id="0" name=""/>
        <dsp:cNvSpPr/>
      </dsp:nvSpPr>
      <dsp:spPr>
        <a:xfrm>
          <a:off x="2590689" y="519177"/>
          <a:ext cx="1676620" cy="1341296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Process Simplification</a:t>
          </a:r>
          <a:endParaRPr lang="en-US" sz="2000" kern="1200" dirty="0"/>
        </a:p>
      </dsp:txBody>
      <dsp:txXfrm>
        <a:off x="2629974" y="558462"/>
        <a:ext cx="1598050" cy="1262726"/>
      </dsp:txXfrm>
    </dsp:sp>
    <dsp:sp modelId="{054B51D4-5F5F-9443-9859-B9CDD34C0A41}">
      <dsp:nvSpPr>
        <dsp:cNvPr id="0" name=""/>
        <dsp:cNvSpPr/>
      </dsp:nvSpPr>
      <dsp:spPr>
        <a:xfrm rot="18900000">
          <a:off x="3883052" y="2267541"/>
          <a:ext cx="1613807" cy="50298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95E7AC-0C89-374F-9C7B-24A17A5875FA}">
      <dsp:nvSpPr>
        <dsp:cNvPr id="0" name=""/>
        <dsp:cNvSpPr/>
      </dsp:nvSpPr>
      <dsp:spPr>
        <a:xfrm>
          <a:off x="4422212" y="1277819"/>
          <a:ext cx="1676620" cy="1341296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Application Framework </a:t>
          </a:r>
          <a:endParaRPr lang="en-US" sz="2000" kern="1200" dirty="0"/>
        </a:p>
      </dsp:txBody>
      <dsp:txXfrm>
        <a:off x="4461497" y="1317104"/>
        <a:ext cx="1598050" cy="1262726"/>
      </dsp:txXfrm>
    </dsp:sp>
    <dsp:sp modelId="{4BFDD5B3-85CE-2744-82DC-3B42DF59479F}">
      <dsp:nvSpPr>
        <dsp:cNvPr id="0" name=""/>
        <dsp:cNvSpPr/>
      </dsp:nvSpPr>
      <dsp:spPr>
        <a:xfrm>
          <a:off x="4405357" y="3528497"/>
          <a:ext cx="1613807" cy="50298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C38EAA-4FA8-6D45-95F8-D617A79B9227}">
      <dsp:nvSpPr>
        <dsp:cNvPr id="0" name=""/>
        <dsp:cNvSpPr/>
      </dsp:nvSpPr>
      <dsp:spPr>
        <a:xfrm>
          <a:off x="5180854" y="3109342"/>
          <a:ext cx="1676620" cy="1341296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OSDE Priorities</a:t>
          </a:r>
          <a:endParaRPr lang="en-US" sz="2000" kern="1200" dirty="0"/>
        </a:p>
      </dsp:txBody>
      <dsp:txXfrm>
        <a:off x="5220139" y="3148627"/>
        <a:ext cx="1598050" cy="12627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E114D-010E-AC41-A7C8-833E2F16B9E4}">
      <dsp:nvSpPr>
        <dsp:cNvPr id="0" name=""/>
        <dsp:cNvSpPr/>
      </dsp:nvSpPr>
      <dsp:spPr>
        <a:xfrm>
          <a:off x="2438404" y="2817176"/>
          <a:ext cx="1810732" cy="1810732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REVIEW</a:t>
          </a:r>
          <a:endParaRPr lang="en-US" sz="2900" kern="1200" dirty="0"/>
        </a:p>
      </dsp:txBody>
      <dsp:txXfrm>
        <a:off x="2703580" y="3082352"/>
        <a:ext cx="1280380" cy="1280380"/>
      </dsp:txXfrm>
    </dsp:sp>
    <dsp:sp modelId="{137EE5EE-4581-DE45-B832-3ABE43F590CA}">
      <dsp:nvSpPr>
        <dsp:cNvPr id="0" name=""/>
        <dsp:cNvSpPr/>
      </dsp:nvSpPr>
      <dsp:spPr>
        <a:xfrm rot="12900000">
          <a:off x="849593" y="2316291"/>
          <a:ext cx="1830809" cy="60156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1EFE1E-EC37-384B-9838-516CBE7E5C9E}">
      <dsp:nvSpPr>
        <dsp:cNvPr id="0" name=""/>
        <dsp:cNvSpPr/>
      </dsp:nvSpPr>
      <dsp:spPr>
        <a:xfrm>
          <a:off x="12533" y="1289932"/>
          <a:ext cx="2005217" cy="1604174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External Reviewers</a:t>
          </a:r>
          <a:endParaRPr lang="en-US" sz="2400" kern="1200" dirty="0"/>
        </a:p>
      </dsp:txBody>
      <dsp:txXfrm>
        <a:off x="59518" y="1336917"/>
        <a:ext cx="1911247" cy="1510204"/>
      </dsp:txXfrm>
    </dsp:sp>
    <dsp:sp modelId="{DD9AA272-E9EF-E946-AEA0-E89C0FFEEA26}">
      <dsp:nvSpPr>
        <dsp:cNvPr id="0" name=""/>
        <dsp:cNvSpPr/>
      </dsp:nvSpPr>
      <dsp:spPr>
        <a:xfrm rot="16200000">
          <a:off x="2428366" y="1494434"/>
          <a:ext cx="1830809" cy="60156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82119D-0976-7940-A8D3-B52F7BEBC998}">
      <dsp:nvSpPr>
        <dsp:cNvPr id="0" name=""/>
        <dsp:cNvSpPr/>
      </dsp:nvSpPr>
      <dsp:spPr>
        <a:xfrm>
          <a:off x="2341162" y="77724"/>
          <a:ext cx="2005217" cy="1604174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Differentiated Rubric</a:t>
          </a:r>
          <a:endParaRPr lang="en-US" sz="2400" kern="1200" dirty="0"/>
        </a:p>
      </dsp:txBody>
      <dsp:txXfrm>
        <a:off x="2388147" y="124709"/>
        <a:ext cx="1911247" cy="1510204"/>
      </dsp:txXfrm>
    </dsp:sp>
    <dsp:sp modelId="{4903FC4B-75C1-8A47-8D4B-0E22B5B51E20}">
      <dsp:nvSpPr>
        <dsp:cNvPr id="0" name=""/>
        <dsp:cNvSpPr/>
      </dsp:nvSpPr>
      <dsp:spPr>
        <a:xfrm rot="19500000">
          <a:off x="4007139" y="2316291"/>
          <a:ext cx="1830809" cy="60156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0E5F7D-2D83-2948-8DB4-F64F132B5674}">
      <dsp:nvSpPr>
        <dsp:cNvPr id="0" name=""/>
        <dsp:cNvSpPr/>
      </dsp:nvSpPr>
      <dsp:spPr>
        <a:xfrm>
          <a:off x="4669791" y="1289932"/>
          <a:ext cx="2005217" cy="1604174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Rubric Training Session</a:t>
          </a:r>
          <a:endParaRPr lang="en-US" sz="2400" kern="1200" dirty="0"/>
        </a:p>
      </dsp:txBody>
      <dsp:txXfrm>
        <a:off x="4716776" y="1336917"/>
        <a:ext cx="1911247" cy="15102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28DE0-6C25-D84D-8CE7-4F309C2397B5}">
      <dsp:nvSpPr>
        <dsp:cNvPr id="0" name=""/>
        <dsp:cNvSpPr/>
      </dsp:nvSpPr>
      <dsp:spPr>
        <a:xfrm>
          <a:off x="2892551" y="2569859"/>
          <a:ext cx="2139696" cy="2139696"/>
        </a:xfrm>
        <a:prstGeom prst="ellipse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IMPLEMENT</a:t>
          </a:r>
          <a:endParaRPr lang="en-US" sz="2200" kern="1200" dirty="0"/>
        </a:p>
      </dsp:txBody>
      <dsp:txXfrm>
        <a:off x="3205902" y="2883210"/>
        <a:ext cx="1512994" cy="1512994"/>
      </dsp:txXfrm>
    </dsp:sp>
    <dsp:sp modelId="{9886C638-A0D9-C346-9FAC-50B7F3CF2592}">
      <dsp:nvSpPr>
        <dsp:cNvPr id="0" name=""/>
        <dsp:cNvSpPr/>
      </dsp:nvSpPr>
      <dsp:spPr>
        <a:xfrm rot="11700000">
          <a:off x="985828" y="2787752"/>
          <a:ext cx="1869912" cy="60981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D8D495-8BAE-E545-AD12-7CDE3B8196CC}">
      <dsp:nvSpPr>
        <dsp:cNvPr id="0" name=""/>
        <dsp:cNvSpPr/>
      </dsp:nvSpPr>
      <dsp:spPr>
        <a:xfrm>
          <a:off x="1331" y="2037589"/>
          <a:ext cx="2032711" cy="1626168"/>
        </a:xfrm>
        <a:prstGeom prst="roundRect">
          <a:avLst>
            <a:gd name="adj" fmla="val 10000"/>
          </a:avLst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Expand Allowable Activities</a:t>
          </a:r>
          <a:endParaRPr lang="en-US" sz="2100" kern="1200" dirty="0"/>
        </a:p>
      </dsp:txBody>
      <dsp:txXfrm>
        <a:off x="48960" y="2085218"/>
        <a:ext cx="1937453" cy="1530910"/>
      </dsp:txXfrm>
    </dsp:sp>
    <dsp:sp modelId="{061D69A7-1E32-AF44-AC6F-7E154DBDC892}">
      <dsp:nvSpPr>
        <dsp:cNvPr id="0" name=""/>
        <dsp:cNvSpPr/>
      </dsp:nvSpPr>
      <dsp:spPr>
        <a:xfrm rot="14700000">
          <a:off x="2134182" y="1419197"/>
          <a:ext cx="1869912" cy="60981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A304A-C365-8544-A87D-1B361067E1EA}">
      <dsp:nvSpPr>
        <dsp:cNvPr id="0" name=""/>
        <dsp:cNvSpPr/>
      </dsp:nvSpPr>
      <dsp:spPr>
        <a:xfrm>
          <a:off x="1657653" y="63661"/>
          <a:ext cx="2032711" cy="1626168"/>
        </a:xfrm>
        <a:prstGeom prst="roundRect">
          <a:avLst>
            <a:gd name="adj" fmla="val 10000"/>
          </a:avLst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STEM Summit</a:t>
          </a:r>
          <a:endParaRPr lang="en-US" sz="2100" kern="1200" dirty="0"/>
        </a:p>
      </dsp:txBody>
      <dsp:txXfrm>
        <a:off x="1705282" y="111290"/>
        <a:ext cx="1937453" cy="1530910"/>
      </dsp:txXfrm>
    </dsp:sp>
    <dsp:sp modelId="{374F37AB-64B4-BE4C-B417-E3F9089B1AA0}">
      <dsp:nvSpPr>
        <dsp:cNvPr id="0" name=""/>
        <dsp:cNvSpPr/>
      </dsp:nvSpPr>
      <dsp:spPr>
        <a:xfrm rot="17700000">
          <a:off x="3920704" y="1419197"/>
          <a:ext cx="1869912" cy="60981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7E3A0-FF47-7542-BA7B-C185468B5AC9}">
      <dsp:nvSpPr>
        <dsp:cNvPr id="0" name=""/>
        <dsp:cNvSpPr/>
      </dsp:nvSpPr>
      <dsp:spPr>
        <a:xfrm>
          <a:off x="4234434" y="63661"/>
          <a:ext cx="2032711" cy="1626168"/>
        </a:xfrm>
        <a:prstGeom prst="roundRect">
          <a:avLst>
            <a:gd name="adj" fmla="val 10000"/>
          </a:avLst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Directors Meeting (FALL)</a:t>
          </a:r>
          <a:endParaRPr lang="en-US" sz="2100" kern="1200" dirty="0"/>
        </a:p>
      </dsp:txBody>
      <dsp:txXfrm>
        <a:off x="4282063" y="111290"/>
        <a:ext cx="1937453" cy="1530910"/>
      </dsp:txXfrm>
    </dsp:sp>
    <dsp:sp modelId="{1C025503-619B-E140-A600-666D5CCFBF2A}">
      <dsp:nvSpPr>
        <dsp:cNvPr id="0" name=""/>
        <dsp:cNvSpPr/>
      </dsp:nvSpPr>
      <dsp:spPr>
        <a:xfrm rot="20700000">
          <a:off x="5069058" y="2787752"/>
          <a:ext cx="1869912" cy="60981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E98679-B6FA-6B4D-B40E-ABF2172FD6CD}">
      <dsp:nvSpPr>
        <dsp:cNvPr id="0" name=""/>
        <dsp:cNvSpPr/>
      </dsp:nvSpPr>
      <dsp:spPr>
        <a:xfrm>
          <a:off x="5890757" y="2037589"/>
          <a:ext cx="2032711" cy="1626168"/>
        </a:xfrm>
        <a:prstGeom prst="roundRect">
          <a:avLst>
            <a:gd name="adj" fmla="val 10000"/>
          </a:avLst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Emphasis 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Quasi Experimental Design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Cohort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Management Team</a:t>
          </a:r>
          <a:endParaRPr lang="en-US" sz="1600" kern="1200" dirty="0"/>
        </a:p>
      </dsp:txBody>
      <dsp:txXfrm>
        <a:off x="5938386" y="2085218"/>
        <a:ext cx="1937453" cy="15309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1DE2F-358E-1743-8EB7-49CA6DDA37B8}">
      <dsp:nvSpPr>
        <dsp:cNvPr id="0" name=""/>
        <dsp:cNvSpPr/>
      </dsp:nvSpPr>
      <dsp:spPr>
        <a:xfrm>
          <a:off x="2216348" y="2525012"/>
          <a:ext cx="2044303" cy="2044303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MONITOR</a:t>
          </a:r>
          <a:endParaRPr lang="en-US" sz="2700" kern="1200" dirty="0"/>
        </a:p>
      </dsp:txBody>
      <dsp:txXfrm>
        <a:off x="2515729" y="2824393"/>
        <a:ext cx="1445541" cy="1445541"/>
      </dsp:txXfrm>
    </dsp:sp>
    <dsp:sp modelId="{42AFFEB3-F7A9-1D4C-8874-F8E8E217046E}">
      <dsp:nvSpPr>
        <dsp:cNvPr id="0" name=""/>
        <dsp:cNvSpPr/>
      </dsp:nvSpPr>
      <dsp:spPr>
        <a:xfrm rot="12993528">
          <a:off x="804016" y="2081349"/>
          <a:ext cx="1701276" cy="582626"/>
        </a:xfrm>
        <a:prstGeom prst="lef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49C663-CAF3-4D46-B629-E29D460205C0}">
      <dsp:nvSpPr>
        <dsp:cNvPr id="0" name=""/>
        <dsp:cNvSpPr/>
      </dsp:nvSpPr>
      <dsp:spPr>
        <a:xfrm>
          <a:off x="338" y="1089147"/>
          <a:ext cx="1942087" cy="1553670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New Monitoring Rubric</a:t>
          </a:r>
          <a:endParaRPr lang="en-US" sz="2400" kern="1200" dirty="0"/>
        </a:p>
      </dsp:txBody>
      <dsp:txXfrm>
        <a:off x="45843" y="1134652"/>
        <a:ext cx="1851077" cy="1462660"/>
      </dsp:txXfrm>
    </dsp:sp>
    <dsp:sp modelId="{20DCADFA-ABB3-AD4D-8870-750AAF449276}">
      <dsp:nvSpPr>
        <dsp:cNvPr id="0" name=""/>
        <dsp:cNvSpPr/>
      </dsp:nvSpPr>
      <dsp:spPr>
        <a:xfrm rot="16200000">
          <a:off x="2413754" y="1219230"/>
          <a:ext cx="1649491" cy="582626"/>
        </a:xfrm>
        <a:prstGeom prst="lef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24637C-FFAF-6C41-A5B1-D7A93F0BF875}">
      <dsp:nvSpPr>
        <dsp:cNvPr id="0" name=""/>
        <dsp:cNvSpPr/>
      </dsp:nvSpPr>
      <dsp:spPr>
        <a:xfrm>
          <a:off x="2267456" y="2684"/>
          <a:ext cx="1942087" cy="1553670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Support Guidance</a:t>
          </a:r>
          <a:endParaRPr lang="en-US" sz="2400" kern="1200" dirty="0"/>
        </a:p>
      </dsp:txBody>
      <dsp:txXfrm>
        <a:off x="2312961" y="48189"/>
        <a:ext cx="1851077" cy="1462660"/>
      </dsp:txXfrm>
    </dsp:sp>
    <dsp:sp modelId="{D85E1F27-8853-5742-9D14-3621E177DEEA}">
      <dsp:nvSpPr>
        <dsp:cNvPr id="0" name=""/>
        <dsp:cNvSpPr/>
      </dsp:nvSpPr>
      <dsp:spPr>
        <a:xfrm rot="19500000">
          <a:off x="4005284" y="2141449"/>
          <a:ext cx="1649491" cy="582626"/>
        </a:xfrm>
        <a:prstGeom prst="lef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2247B7-D540-4B43-A3AB-CCB1B7FC88D4}">
      <dsp:nvSpPr>
        <dsp:cNvPr id="0" name=""/>
        <dsp:cNvSpPr/>
      </dsp:nvSpPr>
      <dsp:spPr>
        <a:xfrm>
          <a:off x="4534578" y="1182873"/>
          <a:ext cx="1942087" cy="1553670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Collaboration Discussions</a:t>
          </a:r>
          <a:endParaRPr lang="en-US" sz="2400" kern="1200" dirty="0"/>
        </a:p>
      </dsp:txBody>
      <dsp:txXfrm>
        <a:off x="4580083" y="1228378"/>
        <a:ext cx="1851077" cy="14626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1E0F5-A500-0D48-8A11-660C372EDEA8}">
      <dsp:nvSpPr>
        <dsp:cNvPr id="0" name=""/>
        <dsp:cNvSpPr/>
      </dsp:nvSpPr>
      <dsp:spPr>
        <a:xfrm rot="5400000">
          <a:off x="5160327" y="-2086455"/>
          <a:ext cx="871601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just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b="0" i="0" kern="1200" dirty="0" smtClean="0">
              <a:latin typeface="Helvetica Light"/>
              <a:cs typeface="Helvetica Light"/>
            </a:rPr>
            <a:t>$202,614.69</a:t>
          </a:r>
        </a:p>
      </dsp:txBody>
      <dsp:txXfrm rot="-5400000">
        <a:off x="2962656" y="153764"/>
        <a:ext cx="5224396" cy="786505"/>
      </dsp:txXfrm>
    </dsp:sp>
    <dsp:sp modelId="{4112F39B-8396-9244-9E19-39455998F836}">
      <dsp:nvSpPr>
        <dsp:cNvPr id="0" name=""/>
        <dsp:cNvSpPr/>
      </dsp:nvSpPr>
      <dsp:spPr>
        <a:xfrm>
          <a:off x="0" y="2265"/>
          <a:ext cx="2962656" cy="10895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dirty="0" smtClean="0">
              <a:latin typeface="Helvetica Light"/>
              <a:cs typeface="Helvetica Light"/>
            </a:rPr>
            <a:t>Altus Public Schools</a:t>
          </a:r>
        </a:p>
      </dsp:txBody>
      <dsp:txXfrm>
        <a:off x="53185" y="55450"/>
        <a:ext cx="2856286" cy="983131"/>
      </dsp:txXfrm>
    </dsp:sp>
    <dsp:sp modelId="{79F7CB47-2323-EC4D-9F43-5173932DEACF}">
      <dsp:nvSpPr>
        <dsp:cNvPr id="0" name=""/>
        <dsp:cNvSpPr/>
      </dsp:nvSpPr>
      <dsp:spPr>
        <a:xfrm rot="5400000">
          <a:off x="5160327" y="-942478"/>
          <a:ext cx="871601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just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b="0" i="0" kern="1200" dirty="0" smtClean="0">
              <a:latin typeface="Helvetica Light"/>
              <a:cs typeface="Helvetica Light"/>
            </a:rPr>
            <a:t>$201,897.00</a:t>
          </a:r>
        </a:p>
      </dsp:txBody>
      <dsp:txXfrm rot="-5400000">
        <a:off x="2962656" y="1297741"/>
        <a:ext cx="5224396" cy="786505"/>
      </dsp:txXfrm>
    </dsp:sp>
    <dsp:sp modelId="{1922EE47-90D4-3042-8903-8CD90352BE8D}">
      <dsp:nvSpPr>
        <dsp:cNvPr id="0" name=""/>
        <dsp:cNvSpPr/>
      </dsp:nvSpPr>
      <dsp:spPr>
        <a:xfrm>
          <a:off x="0" y="1146242"/>
          <a:ext cx="2962656" cy="108950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dirty="0" smtClean="0">
              <a:latin typeface="Helvetica Light"/>
              <a:cs typeface="Helvetica Light"/>
            </a:rPr>
            <a:t>Edmond Public Schools </a:t>
          </a:r>
          <a:r>
            <a:rPr lang="en-US" sz="2300" kern="1200" dirty="0" smtClean="0"/>
            <a:t>	</a:t>
          </a:r>
        </a:p>
      </dsp:txBody>
      <dsp:txXfrm>
        <a:off x="53185" y="1199427"/>
        <a:ext cx="2856286" cy="983131"/>
      </dsp:txXfrm>
    </dsp:sp>
    <dsp:sp modelId="{915445EF-C7D5-6B40-989B-A99605FF0342}">
      <dsp:nvSpPr>
        <dsp:cNvPr id="0" name=""/>
        <dsp:cNvSpPr/>
      </dsp:nvSpPr>
      <dsp:spPr>
        <a:xfrm rot="5400000">
          <a:off x="5160327" y="201497"/>
          <a:ext cx="871601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just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b="0" i="0" kern="1200" dirty="0" smtClean="0">
              <a:latin typeface="Helvetica Light"/>
              <a:cs typeface="Helvetica Light"/>
            </a:rPr>
            <a:t>$223,948.80</a:t>
          </a:r>
          <a:endParaRPr lang="en-US" sz="4400" b="0" i="0" kern="1200" dirty="0">
            <a:latin typeface="Helvetica Light"/>
            <a:cs typeface="Helvetica Light"/>
          </a:endParaRPr>
        </a:p>
      </dsp:txBody>
      <dsp:txXfrm rot="-5400000">
        <a:off x="2962656" y="2441716"/>
        <a:ext cx="5224396" cy="786505"/>
      </dsp:txXfrm>
    </dsp:sp>
    <dsp:sp modelId="{996DEFF1-0910-F744-BD54-3EF7C405136D}">
      <dsp:nvSpPr>
        <dsp:cNvPr id="0" name=""/>
        <dsp:cNvSpPr/>
      </dsp:nvSpPr>
      <dsp:spPr>
        <a:xfrm>
          <a:off x="0" y="2290219"/>
          <a:ext cx="2962656" cy="1089501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dirty="0" smtClean="0">
              <a:latin typeface="Helvetica Light"/>
              <a:cs typeface="Helvetica Light"/>
            </a:rPr>
            <a:t>Lawton Public Schools</a:t>
          </a:r>
          <a:endParaRPr lang="en-US" sz="2300" b="0" i="0" kern="1200" dirty="0">
            <a:latin typeface="Helvetica Light"/>
            <a:cs typeface="Helvetica Light"/>
          </a:endParaRPr>
        </a:p>
      </dsp:txBody>
      <dsp:txXfrm>
        <a:off x="53185" y="2343404"/>
        <a:ext cx="2856286" cy="983131"/>
      </dsp:txXfrm>
    </dsp:sp>
    <dsp:sp modelId="{93551DA5-FC72-AD49-B1AC-348A49FD5179}">
      <dsp:nvSpPr>
        <dsp:cNvPr id="0" name=""/>
        <dsp:cNvSpPr/>
      </dsp:nvSpPr>
      <dsp:spPr>
        <a:xfrm rot="5400000">
          <a:off x="5160327" y="1345474"/>
          <a:ext cx="871601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just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b="0" i="0" kern="1200" dirty="0" smtClean="0">
              <a:latin typeface="Helvetica Light"/>
              <a:cs typeface="Helvetica Light"/>
            </a:rPr>
            <a:t>$</a:t>
          </a:r>
          <a:r>
            <a:rPr lang="en-US" sz="4400" b="0" i="0" u="none" kern="1200" dirty="0" smtClean="0">
              <a:latin typeface="Helvetica Light"/>
              <a:cs typeface="Helvetica Light"/>
            </a:rPr>
            <a:t>172,164.00</a:t>
          </a:r>
          <a:endParaRPr lang="en-US" sz="4400" b="0" i="0" kern="1200" dirty="0" smtClean="0">
            <a:latin typeface="Helvetica Light"/>
            <a:cs typeface="Helvetica Light"/>
          </a:endParaRPr>
        </a:p>
      </dsp:txBody>
      <dsp:txXfrm rot="-5400000">
        <a:off x="2962656" y="3585693"/>
        <a:ext cx="5224396" cy="786505"/>
      </dsp:txXfrm>
    </dsp:sp>
    <dsp:sp modelId="{D47620B4-90F3-AE43-8FA1-022C29E98E3E}">
      <dsp:nvSpPr>
        <dsp:cNvPr id="0" name=""/>
        <dsp:cNvSpPr/>
      </dsp:nvSpPr>
      <dsp:spPr>
        <a:xfrm>
          <a:off x="0" y="3434195"/>
          <a:ext cx="2962656" cy="1089501"/>
        </a:xfrm>
        <a:prstGeom prst="round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dirty="0" smtClean="0">
              <a:latin typeface="Helvetica Light"/>
              <a:cs typeface="Helvetica Light"/>
            </a:rPr>
            <a:t>Osage County Inter-Local Cooperative</a:t>
          </a:r>
          <a:endParaRPr lang="en-US" sz="2300" b="0" i="0" u="none" kern="1200" dirty="0">
            <a:latin typeface="Helvetica Light"/>
            <a:cs typeface="Helvetica Light"/>
          </a:endParaRPr>
        </a:p>
      </dsp:txBody>
      <dsp:txXfrm>
        <a:off x="53185" y="3487380"/>
        <a:ext cx="2856286" cy="98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882CA-34B3-48CD-85DE-C7504C518FF2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A822C-614B-4944-8A0A-1C8C5EF4FF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38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A822C-614B-4944-8A0A-1C8C5EF4FF0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76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21B6-476D-4478-9BD4-648FF4D00B3D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21B6-476D-4478-9BD4-648FF4D00B3D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D1AD-C6F7-4A2D-A594-C68A88CA8F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21B6-476D-4478-9BD4-648FF4D00B3D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D1AD-C6F7-4A2D-A594-C68A88CA8F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21B6-476D-4478-9BD4-648FF4D00B3D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D1AD-C6F7-4A2D-A594-C68A88CA8F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21B6-476D-4478-9BD4-648FF4D00B3D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D1AD-C6F7-4A2D-A594-C68A88CA8F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21B6-476D-4478-9BD4-648FF4D00B3D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D1AD-C6F7-4A2D-A594-C68A88CA8F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21B6-476D-4478-9BD4-648FF4D00B3D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D1AD-C6F7-4A2D-A594-C68A88CA8F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21B6-476D-4478-9BD4-648FF4D00B3D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D1AD-C6F7-4A2D-A594-C68A88CA8F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21B6-476D-4478-9BD4-648FF4D00B3D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D1AD-C6F7-4A2D-A594-C68A88CA8F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21B6-476D-4478-9BD4-648FF4D00B3D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21B6-476D-4478-9BD4-648FF4D00B3D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D1AD-C6F7-4A2D-A594-C68A88CA8F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1421B6-476D-4478-9BD4-648FF4D00B3D}" type="datetimeFigureOut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D38D1AD-C6F7-4A2D-A594-C68A88CA8FF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457200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Oklahoma’s</a:t>
            </a:r>
          </a:p>
          <a:p>
            <a:pPr algn="ctr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Math and Science Partnership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(Title 2 Part B)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</p:txBody>
      </p:sp>
      <p:pic>
        <p:nvPicPr>
          <p:cNvPr id="7" name="Picture 6" descr="OSDE-logo 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00700"/>
            <a:ext cx="2514600" cy="12573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055691" y="2667000"/>
            <a:ext cx="493590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Gloria Bayouth</a:t>
            </a:r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venir Book"/>
                <a:cs typeface="Avenir Book"/>
              </a:rPr>
              <a:t>Executive Director, Office of Federal Programs</a:t>
            </a:r>
            <a:endParaRPr lang="en-US" sz="2400" dirty="0" smtClean="0">
              <a:solidFill>
                <a:schemeClr val="bg1"/>
              </a:solidFill>
              <a:latin typeface="Avenir Book"/>
              <a:cs typeface="Avenir Book"/>
            </a:endParaRPr>
          </a:p>
          <a:p>
            <a:pPr algn="r"/>
            <a:endParaRPr lang="en-US" sz="2400" dirty="0" smtClean="0">
              <a:solidFill>
                <a:schemeClr val="bg1"/>
              </a:solidFill>
              <a:latin typeface="Avenir Book"/>
              <a:cs typeface="Avenir Book"/>
            </a:endParaRP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Jennifer Lamb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venir Book"/>
                <a:cs typeface="Avenir Book"/>
              </a:rPr>
              <a:t>Director of </a:t>
            </a:r>
            <a:r>
              <a:rPr lang="en-US" dirty="0" smtClean="0">
                <a:solidFill>
                  <a:schemeClr val="bg1"/>
                </a:solidFill>
                <a:latin typeface="Avenir Book"/>
                <a:cs typeface="Avenir Book"/>
              </a:rPr>
              <a:t>Elementary Mathematics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Avenir Book"/>
                <a:cs typeface="Avenir Book"/>
              </a:rPr>
              <a:t>Tiffany Neill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venir Book"/>
                <a:cs typeface="Avenir Book"/>
              </a:rPr>
              <a:t>Director of Science</a:t>
            </a:r>
          </a:p>
          <a:p>
            <a:pPr algn="r"/>
            <a:endParaRPr lang="en-US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pPr algn="r"/>
            <a:r>
              <a:rPr lang="en-US" sz="2400" dirty="0">
                <a:solidFill>
                  <a:schemeClr val="bg1"/>
                </a:solidFill>
                <a:latin typeface="Avenir Book"/>
                <a:cs typeface="Avenir Book"/>
              </a:rPr>
              <a:t>Levi Patrick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venir Book"/>
                <a:cs typeface="Avenir Book"/>
              </a:rPr>
              <a:t>Director of Secondary Mathematics</a:t>
            </a:r>
            <a:endParaRPr lang="en-US" dirty="0" smtClean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183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"/>
          <p:cNvSpPr/>
          <p:nvPr/>
        </p:nvSpPr>
        <p:spPr>
          <a:xfrm rot="16200000">
            <a:off x="2181222" y="2871509"/>
            <a:ext cx="2637361" cy="5360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102870" rIns="133350" bIns="0" numCol="1" spcCol="1270" anchor="t" anchorCtr="0">
            <a:noAutofit/>
          </a:bodyPr>
          <a:lstStyle/>
          <a:p>
            <a:pPr lvl="0" algn="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000" kern="120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54445329"/>
              </p:ext>
            </p:extLst>
          </p:nvPr>
        </p:nvGraphicFramePr>
        <p:xfrm>
          <a:off x="609600" y="152400"/>
          <a:ext cx="7924800" cy="477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OSDE-logo whit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00700"/>
            <a:ext cx="2514600" cy="12573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71800" y="5602069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Helvetica Light"/>
                <a:cs typeface="Helvetica Light"/>
              </a:rPr>
              <a:t>SUPPORT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"/>
          <p:cNvSpPr/>
          <p:nvPr/>
        </p:nvSpPr>
        <p:spPr>
          <a:xfrm rot="16200000">
            <a:off x="2181222" y="2871509"/>
            <a:ext cx="2637361" cy="5360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102870" rIns="133350" bIns="0" numCol="1" spcCol="1270" anchor="t" anchorCtr="0">
            <a:noAutofit/>
          </a:bodyPr>
          <a:lstStyle/>
          <a:p>
            <a:pPr lvl="0" algn="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000" kern="120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6308341"/>
              </p:ext>
            </p:extLst>
          </p:nvPr>
        </p:nvGraphicFramePr>
        <p:xfrm>
          <a:off x="1353542" y="206410"/>
          <a:ext cx="6477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OSDE-logo whit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00700"/>
            <a:ext cx="2514600" cy="12573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971800" y="5602069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Helvetica Light"/>
                <a:cs typeface="Helvetica Light"/>
              </a:rPr>
              <a:t>SUPPORT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47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756737"/>
              </p:ext>
            </p:extLst>
          </p:nvPr>
        </p:nvGraphicFramePr>
        <p:xfrm>
          <a:off x="457200" y="228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OSDE-logo whit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00700"/>
            <a:ext cx="2514600" cy="12573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71800" y="5602069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Helvetica Light"/>
                <a:cs typeface="Helvetica Light"/>
              </a:rPr>
              <a:t>2015-2016 AWARDS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1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SDE-logo 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00700"/>
            <a:ext cx="2514600" cy="12573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971800" y="5602069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Helvetica Light"/>
                <a:cs typeface="Helvetica Light"/>
              </a:rPr>
              <a:t>QUESTIONS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304800"/>
            <a:ext cx="44196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Gloria Bayouth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  <a:p>
            <a:pPr algn="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Executive Director, Federal Programs gloria.bayouth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@sde.ok.gov</a:t>
            </a:r>
          </a:p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405-522-3249</a:t>
            </a:r>
          </a:p>
          <a:p>
            <a:pPr algn="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  <a:p>
            <a:pPr algn="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  <a:p>
            <a:pPr algn="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Tiffany Neill</a:t>
            </a:r>
          </a:p>
          <a:p>
            <a:pPr algn="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Director of Science</a:t>
            </a:r>
          </a:p>
          <a:p>
            <a:pPr algn="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tiffany.neill@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sde.ok.gov</a:t>
            </a:r>
          </a:p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405-522-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3524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  <a:p>
            <a:pPr algn="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  <a:p>
            <a:pPr algn="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199" y="304800"/>
            <a:ext cx="441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Jennifer Lamb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Director of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Elementary Mathematics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j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ennifer.lamb@sde.ok.gov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405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-522-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3522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Levi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Patrick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Director of Secondary Mathematics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levi.patrick@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sde.ok.gov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405-522-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3525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20268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1"/>
            <a:ext cx="8382000" cy="2743199"/>
          </a:xfrm>
        </p:spPr>
        <p:txBody>
          <a:bodyPr>
            <a:normAutofit/>
          </a:bodyPr>
          <a:lstStyle/>
          <a:p>
            <a:pPr marL="0" indent="0" algn="just"/>
            <a:r>
              <a:rPr lang="en-US" sz="3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Improve the 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content knowledge </a:t>
            </a:r>
            <a:r>
              <a:rPr lang="en-US" sz="3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and 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pedagogical practices </a:t>
            </a:r>
            <a:r>
              <a:rPr lang="en-US" sz="3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of cohort groups of mathematics and/or </a:t>
            </a:r>
            <a:r>
              <a:rPr lang="en-US" sz="3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science teachers </a:t>
            </a:r>
            <a:r>
              <a:rPr lang="en-US" sz="3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of grades K-5, 6-8, and/or 9-12 in order to increase the achievement of their students</a:t>
            </a:r>
            <a:r>
              <a:rPr lang="en-US" sz="3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.</a:t>
            </a:r>
          </a:p>
          <a:p>
            <a:pPr marL="0" indent="0">
              <a:buNone/>
            </a:pPr>
            <a:endParaRPr lang="en-US" sz="3000" b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pic>
        <p:nvPicPr>
          <p:cNvPr id="5" name="Picture 4" descr="OSDE-logo 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00700"/>
            <a:ext cx="2514600" cy="1257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00600" y="5486400"/>
            <a:ext cx="2313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Helvetica Light"/>
                <a:cs typeface="Helvetica Light"/>
              </a:rPr>
              <a:t>PURPOSE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350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82000" cy="4114800"/>
          </a:xfrm>
        </p:spPr>
        <p:txBody>
          <a:bodyPr>
            <a:noAutofit/>
          </a:bodyPr>
          <a:lstStyle/>
          <a:p>
            <a:pPr marL="0" indent="0"/>
            <a:r>
              <a:rPr lang="en-US" sz="3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An </a:t>
            </a:r>
            <a:r>
              <a:rPr lang="en-US" sz="3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eligible partnership is one that demonstrates deep and mutual engagement </a:t>
            </a:r>
            <a:r>
              <a:rPr lang="en-US" sz="3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between:</a:t>
            </a:r>
            <a:endParaRPr lang="en-US" sz="3000" b="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pPr marL="628650" lvl="1" indent="-287338"/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one 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or more school districts, at least one of which must meet </a:t>
            </a:r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high-need </a:t>
            </a:r>
            <a:r>
              <a:rPr 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criteria</a:t>
            </a:r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, and</a:t>
            </a:r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pPr marL="628650" lvl="1" indent="-287338"/>
            <a:r>
              <a:rPr lang="en-US" sz="3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science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, technology, engineering, and/or mathematics (STEM) faculty at an accredited </a:t>
            </a:r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2 or </a:t>
            </a:r>
            <a:r>
              <a:rPr 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4 year </a:t>
            </a:r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college or university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. </a:t>
            </a:r>
            <a:endParaRPr lang="en-US" sz="30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pic>
        <p:nvPicPr>
          <p:cNvPr id="5" name="Picture 4" descr="OSDE-logo 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00700"/>
            <a:ext cx="2514600" cy="1257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71800" y="54864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Helvetica Light"/>
                <a:cs typeface="Helvetica Light"/>
              </a:rPr>
              <a:t>ELIGIBILITY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672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343400"/>
          </a:xfrm>
        </p:spPr>
        <p:txBody>
          <a:bodyPr>
            <a:noAutofit/>
          </a:bodyPr>
          <a:lstStyle/>
          <a:p>
            <a:pPr marL="341313" indent="-341313">
              <a:buFont typeface="+mj-lt"/>
              <a:buAutoNum type="arabicPeriod"/>
              <a:defRPr/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</a:t>
            </a:r>
            <a:r>
              <a:rPr lang="en-US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as at least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40 percent </a:t>
            </a:r>
            <a:r>
              <a:rPr lang="en-US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of the children are from families with incomes below the poverty line based on the LEA’s Free and Reduced Lunch Count; </a:t>
            </a:r>
            <a:r>
              <a:rPr lang="en-US" sz="2800" b="0" dirty="0" smtClean="0">
                <a:solidFill>
                  <a:schemeClr val="accent2"/>
                </a:solidFill>
                <a:latin typeface="Helvetica Light"/>
                <a:cs typeface="Helvetica Light"/>
              </a:rPr>
              <a:t>or</a:t>
            </a:r>
            <a:endParaRPr lang="en-US" sz="2800" b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pPr marL="341313" indent="-341313">
              <a:buFont typeface="+mj-lt"/>
              <a:buAutoNum type="arabicPeriod" startAt="2"/>
              <a:defRPr/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</a:t>
            </a:r>
            <a:r>
              <a:rPr lang="en-US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as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20 percent </a:t>
            </a:r>
            <a:r>
              <a:rPr lang="en-US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poverty determined by the 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census; </a:t>
            </a:r>
            <a:r>
              <a:rPr lang="en-US" sz="2800" b="0" dirty="0">
                <a:solidFill>
                  <a:schemeClr val="accent2"/>
                </a:solidFill>
                <a:latin typeface="Helvetica Light"/>
                <a:cs typeface="Helvetica Light"/>
              </a:rPr>
              <a:t>or</a:t>
            </a:r>
            <a:endParaRPr lang="en-US" sz="2800" b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pPr marL="341313" indent="-341313">
              <a:buFont typeface="+mj-lt"/>
              <a:buAutoNum type="arabicPeriod" startAt="2"/>
              <a:defRPr/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</a:t>
            </a:r>
            <a:r>
              <a:rPr lang="en-US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as 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been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designated school improvement 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 the 2014 school </a:t>
            </a:r>
            <a:r>
              <a:rPr lang="en-US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year; </a:t>
            </a:r>
            <a:r>
              <a:rPr lang="en-US" sz="2800" b="0" dirty="0">
                <a:solidFill>
                  <a:schemeClr val="accent2"/>
                </a:solidFill>
                <a:latin typeface="Helvetica Light"/>
                <a:cs typeface="Helvetica Light"/>
              </a:rPr>
              <a:t>or</a:t>
            </a:r>
            <a:endParaRPr lang="en-US" sz="2800" b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pPr marL="341313" indent="-341313">
              <a:buFont typeface="+mj-lt"/>
              <a:buAutoNum type="arabicPeriod" startAt="2"/>
              <a:defRPr/>
            </a:pPr>
            <a:r>
              <a:rPr lang="en-US" sz="28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Has 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any mathematics and/or science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classes not taught by highly qualified teachers</a:t>
            </a: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.</a:t>
            </a:r>
          </a:p>
          <a:p>
            <a:pPr marL="341313" indent="-341313">
              <a:buFont typeface="+mj-lt"/>
              <a:buAutoNum type="arabicPeriod" startAt="2"/>
              <a:defRPr/>
            </a:pPr>
            <a:endParaRPr lang="en-US" sz="2800" b="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pPr marL="341313" indent="-341313" algn="just">
              <a:defRPr/>
            </a:pPr>
            <a:endParaRPr lang="en-US" sz="2800" b="0" dirty="0"/>
          </a:p>
          <a:p>
            <a:pPr marL="341313" indent="-341313">
              <a:buFont typeface="Wingdings" pitchFamily="2" charset="2"/>
              <a:buAutoNum type="romanLcPeriod"/>
              <a:defRPr/>
            </a:pPr>
            <a:endParaRPr lang="en-US" sz="2800" b="0" dirty="0"/>
          </a:p>
          <a:p>
            <a:pPr marL="341313" indent="-341313">
              <a:buFont typeface="+mj-lt"/>
              <a:buAutoNum type="arabicPeriod" startAt="2"/>
              <a:defRPr/>
            </a:pPr>
            <a:endParaRPr lang="en-US" sz="2800" b="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pic>
        <p:nvPicPr>
          <p:cNvPr id="5" name="Picture 4" descr="OSDE-logo 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00700"/>
            <a:ext cx="2514600" cy="1257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71800" y="54864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Helvetica Light"/>
                <a:cs typeface="Helvetica Light"/>
              </a:rPr>
              <a:t>HIGH-NEEDS CRITERIA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0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153400" cy="4648200"/>
          </a:xfrm>
        </p:spPr>
        <p:txBody>
          <a:bodyPr>
            <a:normAutofit/>
          </a:bodyPr>
          <a:lstStyle/>
          <a:p>
            <a:pPr marL="514350">
              <a:buFont typeface="+mj-lt"/>
              <a:buAutoNum type="arabicPeriod"/>
              <a:defRPr/>
            </a:pPr>
            <a:r>
              <a:rPr lang="en-US" sz="3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Recruit and serve teacher 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cohort groups </a:t>
            </a:r>
            <a:r>
              <a:rPr lang="en-US" sz="3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from schools with the greatest academic or instructional need</a:t>
            </a:r>
            <a:r>
              <a:rPr lang="en-US" sz="3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;</a:t>
            </a:r>
            <a:endParaRPr lang="en-US" sz="3000" b="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pPr marL="514350">
              <a:buFont typeface="+mj-lt"/>
              <a:buAutoNum type="arabicPeriod"/>
              <a:defRPr/>
            </a:pPr>
            <a:r>
              <a:rPr lang="en-US" sz="3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Show </a:t>
            </a:r>
            <a:r>
              <a:rPr lang="en-US" sz="3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evidence of ways in which 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building-level administrators will meaningfully participate </a:t>
            </a:r>
            <a:r>
              <a:rPr lang="en-US" sz="3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in the partnership’s professional learning experience; </a:t>
            </a:r>
            <a:r>
              <a:rPr lang="en-US" sz="3000" b="0" dirty="0" smtClean="0">
                <a:solidFill>
                  <a:srgbClr val="F96A1B"/>
                </a:solidFill>
                <a:latin typeface="Helvetica Light"/>
                <a:cs typeface="Helvetica Light"/>
              </a:rPr>
              <a:t>and</a:t>
            </a:r>
            <a:endParaRPr lang="en-US" sz="3000" b="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pPr marL="514350">
              <a:buFont typeface="+mj-lt"/>
              <a:buAutoNum type="arabicPeriod"/>
              <a:defRPr/>
            </a:pPr>
            <a:r>
              <a:rPr lang="en-US" sz="3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Create 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innovative approaches </a:t>
            </a:r>
            <a:r>
              <a:rPr lang="en-US" sz="3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 instruction and/or partnerships.</a:t>
            </a:r>
          </a:p>
        </p:txBody>
      </p:sp>
      <p:pic>
        <p:nvPicPr>
          <p:cNvPr id="5" name="Picture 4" descr="OSDE-logo 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00700"/>
            <a:ext cx="2514600" cy="1257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71800" y="54864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Helvetica Light"/>
                <a:cs typeface="Helvetica Light"/>
              </a:rPr>
              <a:t>PRIORITIES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687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6200" y="1147558"/>
            <a:ext cx="19011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Application process begins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RFP posted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Outside reviews of applications conducted 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04800" y="381000"/>
            <a:ext cx="8382000" cy="762001"/>
            <a:chOff x="381000" y="2590800"/>
            <a:chExt cx="8382000" cy="762001"/>
          </a:xfrm>
        </p:grpSpPr>
        <p:grpSp>
          <p:nvGrpSpPr>
            <p:cNvPr id="7" name="Group 6"/>
            <p:cNvGrpSpPr/>
            <p:nvPr/>
          </p:nvGrpSpPr>
          <p:grpSpPr>
            <a:xfrm>
              <a:off x="381000" y="2590800"/>
              <a:ext cx="8382000" cy="381000"/>
              <a:chOff x="0" y="0"/>
              <a:chExt cx="6682740" cy="21336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0"/>
                <a:ext cx="1333500" cy="21336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dirty="0">
                    <a:solidFill>
                      <a:schemeClr val="tx1"/>
                    </a:solidFill>
                    <a:latin typeface="Helvetica Light"/>
                    <a:cs typeface="Helvetica Light"/>
                  </a:rPr>
                  <a:t> Q4 2014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333500" y="0"/>
                <a:ext cx="1333500" cy="21336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     </a:t>
                </a:r>
                <a:r>
                  <a:rPr lang="en-US" dirty="0">
                    <a:solidFill>
                      <a:schemeClr val="tx1"/>
                    </a:solidFill>
                    <a:latin typeface="Helvetica Light"/>
                    <a:cs typeface="Helvetica Light"/>
                  </a:rPr>
                  <a:t>Q1 2015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676144" y="0"/>
                <a:ext cx="1333500" cy="213360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dirty="0">
                    <a:solidFill>
                      <a:schemeClr val="tx1"/>
                    </a:solidFill>
                    <a:latin typeface="Helvetica Light"/>
                    <a:cs typeface="Helvetica Light"/>
                  </a:rPr>
                  <a:t>    Q2 2015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023360" y="0"/>
                <a:ext cx="1333500" cy="21336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dirty="0" smtClean="0"/>
                  <a:t>     </a:t>
                </a:r>
                <a:r>
                  <a:rPr lang="en-US" dirty="0">
                    <a:solidFill>
                      <a:schemeClr val="tx1"/>
                    </a:solidFill>
                    <a:latin typeface="Helvetica Light"/>
                    <a:cs typeface="Helvetica Light"/>
                  </a:rPr>
                  <a:t> Q3 2015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349240" y="0"/>
                <a:ext cx="1333500" cy="213360"/>
              </a:xfrm>
              <a:prstGeom prst="rect">
                <a:avLst/>
              </a:prstGeom>
              <a:solidFill>
                <a:srgbClr val="3297A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  <a:latin typeface="Helvetica Light"/>
                    <a:cs typeface="Helvetica Light"/>
                  </a:rPr>
                  <a:t>Q4 2015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57201" y="2971799"/>
              <a:ext cx="8229599" cy="381002"/>
              <a:chOff x="457201" y="2971799"/>
              <a:chExt cx="8229599" cy="381002"/>
            </a:xfrm>
          </p:grpSpPr>
          <p:sp>
            <p:nvSpPr>
              <p:cNvPr id="19" name="Right Brace 18"/>
              <p:cNvSpPr/>
              <p:nvPr/>
            </p:nvSpPr>
            <p:spPr>
              <a:xfrm rot="16200000">
                <a:off x="4457700" y="2476501"/>
                <a:ext cx="381000" cy="1371600"/>
              </a:xfrm>
              <a:prstGeom prst="righ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ight Brace 19"/>
              <p:cNvSpPr/>
              <p:nvPr/>
            </p:nvSpPr>
            <p:spPr>
              <a:xfrm rot="16200000">
                <a:off x="6134100" y="2476499"/>
                <a:ext cx="381000" cy="1371600"/>
              </a:xfrm>
              <a:prstGeom prst="righ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ight Brace 20"/>
              <p:cNvSpPr/>
              <p:nvPr/>
            </p:nvSpPr>
            <p:spPr>
              <a:xfrm rot="16200000">
                <a:off x="7810500" y="2476501"/>
                <a:ext cx="381000" cy="1371600"/>
              </a:xfrm>
              <a:prstGeom prst="righ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ight Brace 21"/>
              <p:cNvSpPr/>
              <p:nvPr/>
            </p:nvSpPr>
            <p:spPr>
              <a:xfrm rot="16200000">
                <a:off x="2705100" y="2476500"/>
                <a:ext cx="381000" cy="1371600"/>
              </a:xfrm>
              <a:prstGeom prst="righ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ight Brace 22"/>
              <p:cNvSpPr/>
              <p:nvPr/>
            </p:nvSpPr>
            <p:spPr>
              <a:xfrm rot="16200000">
                <a:off x="952501" y="2476500"/>
                <a:ext cx="381000" cy="1371600"/>
              </a:xfrm>
              <a:prstGeom prst="righ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1977378" y="1168339"/>
            <a:ext cx="1672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Awards announced to LEAS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LEAs encumber awarded  funds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Planning for summer workshops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33800" y="1168339"/>
            <a:ext cx="167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Spring Directors meeting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Summer workshops begin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86400" y="1143000"/>
            <a:ext cx="17526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OSDE monitoring of summer workshops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National Conference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STEM Summit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86600" y="1147557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New MSP grant cycle begins 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Closeout requirements of previous cycle begins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</p:txBody>
      </p:sp>
      <p:pic>
        <p:nvPicPr>
          <p:cNvPr id="26" name="Picture 25" descr="OSDE-logo 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00700"/>
            <a:ext cx="2514600" cy="12573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2971800" y="54864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Helvetica Light"/>
                <a:cs typeface="Helvetica Light"/>
              </a:rPr>
              <a:t>TIMELINE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69428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078947"/>
              </p:ext>
            </p:extLst>
          </p:nvPr>
        </p:nvGraphicFramePr>
        <p:xfrm>
          <a:off x="485259" y="228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OSDE-logo whit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00700"/>
            <a:ext cx="2514600" cy="12573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71800" y="5352871"/>
            <a:ext cx="61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Helvetica Light"/>
                <a:cs typeface="Helvetica Light"/>
              </a:rPr>
              <a:t>MANAGEMENT STRUCTURE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26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"/>
          <p:cNvSpPr/>
          <p:nvPr/>
        </p:nvSpPr>
        <p:spPr>
          <a:xfrm rot="16200000">
            <a:off x="2181222" y="2871509"/>
            <a:ext cx="2637361" cy="5360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102870" rIns="133350" bIns="0" numCol="1" spcCol="1270" anchor="t" anchorCtr="0">
            <a:noAutofit/>
          </a:bodyPr>
          <a:lstStyle/>
          <a:p>
            <a:pPr lvl="0" algn="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000" kern="120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7845246"/>
              </p:ext>
            </p:extLst>
          </p:nvPr>
        </p:nvGraphicFramePr>
        <p:xfrm>
          <a:off x="1143000" y="0"/>
          <a:ext cx="6858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OSDE-logo whit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00700"/>
            <a:ext cx="2514600" cy="12573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71800" y="5602069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Helvetica Light"/>
                <a:cs typeface="Helvetica Light"/>
              </a:rPr>
              <a:t>SUPPORT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62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"/>
          <p:cNvSpPr/>
          <p:nvPr/>
        </p:nvSpPr>
        <p:spPr>
          <a:xfrm rot="16200000">
            <a:off x="2181222" y="2871509"/>
            <a:ext cx="2637361" cy="5360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102870" rIns="133350" bIns="0" numCol="1" spcCol="1270" anchor="t" anchorCtr="0">
            <a:noAutofit/>
          </a:bodyPr>
          <a:lstStyle/>
          <a:p>
            <a:pPr lvl="0" algn="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000" kern="120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3242614"/>
              </p:ext>
            </p:extLst>
          </p:nvPr>
        </p:nvGraphicFramePr>
        <p:xfrm>
          <a:off x="1219200" y="152400"/>
          <a:ext cx="6687542" cy="4705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OSDE-logo whit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600700"/>
            <a:ext cx="2514600" cy="12573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971800" y="5602069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Helvetica Light"/>
                <a:cs typeface="Helvetica Light"/>
              </a:rPr>
              <a:t>SUPPORT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8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2535</TotalTime>
  <Words>461</Words>
  <Application>Microsoft Macintosh PowerPoint</Application>
  <PresentationFormat>On-screen Show (4:3)</PresentationFormat>
  <Paragraphs>124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Oklahoma State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Downs</dc:creator>
  <cp:lastModifiedBy>Levi Patrick</cp:lastModifiedBy>
  <cp:revision>68</cp:revision>
  <dcterms:created xsi:type="dcterms:W3CDTF">2013-12-09T21:39:26Z</dcterms:created>
  <dcterms:modified xsi:type="dcterms:W3CDTF">2015-01-21T16:25:18Z</dcterms:modified>
</cp:coreProperties>
</file>