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9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716"/>
  </p:normalViewPr>
  <p:slideViewPr>
    <p:cSldViewPr snapToGrid="0" snapToObjects="1">
      <p:cViewPr varScale="1">
        <p:scale>
          <a:sx n="210" d="100"/>
          <a:sy n="210" d="100"/>
        </p:scale>
        <p:origin x="3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3284682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35546" y="1270000"/>
            <a:ext cx="6072909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84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690" y="6356350"/>
            <a:ext cx="4811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0"/>
            <a:ext cx="273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636" cy="708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012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Title Slide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0154"/>
            <a:ext cx="6400800" cy="2138646"/>
          </a:xfrm>
        </p:spPr>
        <p:txBody>
          <a:bodyPr/>
          <a:lstStyle/>
          <a:p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5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F2FE"/>
      </a:hlink>
      <a:folHlink>
        <a:srgbClr val="D2DBE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</TotalTime>
  <Words>4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Tw Cen MT</vt:lpstr>
      <vt:lpstr>Office Theme</vt:lpstr>
      <vt:lpstr>PowerPoint Presentation</vt:lpstr>
      <vt:lpstr>Title Slide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Cory Ingram</cp:lastModifiedBy>
  <cp:revision>49</cp:revision>
  <dcterms:created xsi:type="dcterms:W3CDTF">2010-04-12T23:12:02Z</dcterms:created>
  <dcterms:modified xsi:type="dcterms:W3CDTF">2016-09-21T19:24:25Z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