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61" r:id="rId5"/>
    <p:sldId id="280" r:id="rId6"/>
    <p:sldId id="304" r:id="rId7"/>
    <p:sldId id="298" r:id="rId8"/>
    <p:sldId id="299" r:id="rId9"/>
    <p:sldId id="300" r:id="rId10"/>
    <p:sldId id="301" r:id="rId11"/>
    <p:sldId id="302" r:id="rId12"/>
    <p:sldId id="2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807"/>
    <a:srgbClr val="1B8C4E"/>
    <a:srgbClr val="DB4D0F"/>
    <a:srgbClr val="C95706"/>
    <a:srgbClr val="A14118"/>
    <a:srgbClr val="187BC0"/>
    <a:srgbClr val="464646"/>
    <a:srgbClr val="787878"/>
    <a:srgbClr val="004E9A"/>
    <a:srgbClr val="A96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C53228-C137-428E-A73F-D787EC8A207D}" v="4" dt="2020-07-22T23:01:23.443"/>
    <p1510:client id="{29D76A25-27A4-9369-2B58-83B91D60D500}" v="2" dt="2020-03-12T16:09:47.931"/>
    <p1510:client id="{5BFE1D69-2B1F-4548-949B-84B9B0056A80}" v="657" dt="2020-07-22T23:49:54.959"/>
    <p1510:client id="{8A567C41-A852-4CCC-B726-3460D0A5CE79}" v="3" dt="2020-07-22T21:57:04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84291"/>
  </p:normalViewPr>
  <p:slideViewPr>
    <p:cSldViewPr snapToGrid="0">
      <p:cViewPr>
        <p:scale>
          <a:sx n="70" d="100"/>
          <a:sy n="70" d="100"/>
        </p:scale>
        <p:origin x="183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9" Type="http://schemas.microsoft.com/office/2016/11/relationships/changesInfo" Target="changesInfos/changesInfo1.xml"/><Relationship Id="rId20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y L. Hofmeister" userId="S::joy.hofmeister@sde.ok.gov::575f7bd0-1708-4843-9e54-1cd739d6b956" providerId="AD" clId="Web-{5BFE1D69-2B1F-4548-949B-84B9B0056A80}"/>
    <pc:docChg chg="delSld modSld">
      <pc:chgData name="Joy L. Hofmeister" userId="S::joy.hofmeister@sde.ok.gov::575f7bd0-1708-4843-9e54-1cd739d6b956" providerId="AD" clId="Web-{5BFE1D69-2B1F-4548-949B-84B9B0056A80}" dt="2020-07-22T23:49:54.959" v="630"/>
      <pc:docMkLst>
        <pc:docMk/>
      </pc:docMkLst>
      <pc:sldChg chg="modSp del">
        <pc:chgData name="Joy L. Hofmeister" userId="S::joy.hofmeister@sde.ok.gov::575f7bd0-1708-4843-9e54-1cd739d6b956" providerId="AD" clId="Web-{5BFE1D69-2B1F-4548-949B-84B9B0056A80}" dt="2020-07-22T23:49:54.959" v="630"/>
        <pc:sldMkLst>
          <pc:docMk/>
          <pc:sldMk cId="938883902" sldId="297"/>
        </pc:sldMkLst>
        <pc:spChg chg="mod">
          <ac:chgData name="Joy L. Hofmeister" userId="S::joy.hofmeister@sde.ok.gov::575f7bd0-1708-4843-9e54-1cd739d6b956" providerId="AD" clId="Web-{5BFE1D69-2B1F-4548-949B-84B9B0056A80}" dt="2020-07-22T23:13:45.498" v="136" actId="20577"/>
          <ac:spMkLst>
            <pc:docMk/>
            <pc:sldMk cId="938883902" sldId="297"/>
            <ac:spMk id="3" creationId="{00000000-0000-0000-0000-000000000000}"/>
          </ac:spMkLst>
        </pc:spChg>
      </pc:sldChg>
      <pc:sldChg chg="modSp">
        <pc:chgData name="Joy L. Hofmeister" userId="S::joy.hofmeister@sde.ok.gov::575f7bd0-1708-4843-9e54-1cd739d6b956" providerId="AD" clId="Web-{5BFE1D69-2B1F-4548-949B-84B9B0056A80}" dt="2020-07-22T23:35:00.084" v="477" actId="20577"/>
        <pc:sldMkLst>
          <pc:docMk/>
          <pc:sldMk cId="822393994" sldId="298"/>
        </pc:sldMkLst>
        <pc:spChg chg="mod">
          <ac:chgData name="Joy L. Hofmeister" userId="S::joy.hofmeister@sde.ok.gov::575f7bd0-1708-4843-9e54-1cd739d6b956" providerId="AD" clId="Web-{5BFE1D69-2B1F-4548-949B-84B9B0056A80}" dt="2020-07-22T23:14:26.265" v="144" actId="20577"/>
          <ac:spMkLst>
            <pc:docMk/>
            <pc:sldMk cId="822393994" sldId="298"/>
            <ac:spMk id="2" creationId="{00000000-0000-0000-0000-000000000000}"/>
          </ac:spMkLst>
        </pc:spChg>
        <pc:spChg chg="mod">
          <ac:chgData name="Joy L. Hofmeister" userId="S::joy.hofmeister@sde.ok.gov::575f7bd0-1708-4843-9e54-1cd739d6b956" providerId="AD" clId="Web-{5BFE1D69-2B1F-4548-949B-84B9B0056A80}" dt="2020-07-22T23:35:00.084" v="477" actId="20577"/>
          <ac:spMkLst>
            <pc:docMk/>
            <pc:sldMk cId="822393994" sldId="298"/>
            <ac:spMk id="3" creationId="{00000000-0000-0000-0000-000000000000}"/>
          </ac:spMkLst>
        </pc:spChg>
      </pc:sldChg>
      <pc:sldChg chg="modSp">
        <pc:chgData name="Joy L. Hofmeister" userId="S::joy.hofmeister@sde.ok.gov::575f7bd0-1708-4843-9e54-1cd739d6b956" providerId="AD" clId="Web-{5BFE1D69-2B1F-4548-949B-84B9B0056A80}" dt="2020-07-22T23:47:02.659" v="627" actId="20577"/>
        <pc:sldMkLst>
          <pc:docMk/>
          <pc:sldMk cId="771105066" sldId="299"/>
        </pc:sldMkLst>
        <pc:spChg chg="mod">
          <ac:chgData name="Joy L. Hofmeister" userId="S::joy.hofmeister@sde.ok.gov::575f7bd0-1708-4843-9e54-1cd739d6b956" providerId="AD" clId="Web-{5BFE1D69-2B1F-4548-949B-84B9B0056A80}" dt="2020-07-22T23:47:02.659" v="627" actId="20577"/>
          <ac:spMkLst>
            <pc:docMk/>
            <pc:sldMk cId="771105066" sldId="299"/>
            <ac:spMk id="2" creationId="{00000000-0000-0000-0000-000000000000}"/>
          </ac:spMkLst>
        </pc:spChg>
        <pc:spChg chg="mod">
          <ac:chgData name="Joy L. Hofmeister" userId="S::joy.hofmeister@sde.ok.gov::575f7bd0-1708-4843-9e54-1cd739d6b956" providerId="AD" clId="Web-{5BFE1D69-2B1F-4548-949B-84B9B0056A80}" dt="2020-07-22T23:41:42.169" v="626" actId="20577"/>
          <ac:spMkLst>
            <pc:docMk/>
            <pc:sldMk cId="771105066" sldId="299"/>
            <ac:spMk id="3" creationId="{00000000-0000-0000-0000-000000000000}"/>
          </ac:spMkLst>
        </pc:spChg>
      </pc:sldChg>
      <pc:sldChg chg="modSp">
        <pc:chgData name="Joy L. Hofmeister" userId="S::joy.hofmeister@sde.ok.gov::575f7bd0-1708-4843-9e54-1cd739d6b956" providerId="AD" clId="Web-{5BFE1D69-2B1F-4548-949B-84B9B0056A80}" dt="2020-07-22T23:39:43.152" v="567" actId="20577"/>
        <pc:sldMkLst>
          <pc:docMk/>
          <pc:sldMk cId="1734372696" sldId="300"/>
        </pc:sldMkLst>
        <pc:spChg chg="mod">
          <ac:chgData name="Joy L. Hofmeister" userId="S::joy.hofmeister@sde.ok.gov::575f7bd0-1708-4843-9e54-1cd739d6b956" providerId="AD" clId="Web-{5BFE1D69-2B1F-4548-949B-84B9B0056A80}" dt="2020-07-22T23:14:38.906" v="147" actId="20577"/>
          <ac:spMkLst>
            <pc:docMk/>
            <pc:sldMk cId="1734372696" sldId="300"/>
            <ac:spMk id="2" creationId="{00000000-0000-0000-0000-000000000000}"/>
          </ac:spMkLst>
        </pc:spChg>
        <pc:spChg chg="mod">
          <ac:chgData name="Joy L. Hofmeister" userId="S::joy.hofmeister@sde.ok.gov::575f7bd0-1708-4843-9e54-1cd739d6b956" providerId="AD" clId="Web-{5BFE1D69-2B1F-4548-949B-84B9B0056A80}" dt="2020-07-22T23:39:43.152" v="567" actId="20577"/>
          <ac:spMkLst>
            <pc:docMk/>
            <pc:sldMk cId="1734372696" sldId="300"/>
            <ac:spMk id="3" creationId="{00000000-0000-0000-0000-000000000000}"/>
          </ac:spMkLst>
        </pc:spChg>
      </pc:sldChg>
      <pc:sldChg chg="modSp">
        <pc:chgData name="Joy L. Hofmeister" userId="S::joy.hofmeister@sde.ok.gov::575f7bd0-1708-4843-9e54-1cd739d6b956" providerId="AD" clId="Web-{5BFE1D69-2B1F-4548-949B-84B9B0056A80}" dt="2020-07-22T23:39:49.933" v="573" actId="20577"/>
        <pc:sldMkLst>
          <pc:docMk/>
          <pc:sldMk cId="1806360941" sldId="301"/>
        </pc:sldMkLst>
        <pc:spChg chg="mod">
          <ac:chgData name="Joy L. Hofmeister" userId="S::joy.hofmeister@sde.ok.gov::575f7bd0-1708-4843-9e54-1cd739d6b956" providerId="AD" clId="Web-{5BFE1D69-2B1F-4548-949B-84B9B0056A80}" dt="2020-07-22T23:14:47.546" v="150" actId="20577"/>
          <ac:spMkLst>
            <pc:docMk/>
            <pc:sldMk cId="1806360941" sldId="301"/>
            <ac:spMk id="2" creationId="{00000000-0000-0000-0000-000000000000}"/>
          </ac:spMkLst>
        </pc:spChg>
        <pc:spChg chg="mod">
          <ac:chgData name="Joy L. Hofmeister" userId="S::joy.hofmeister@sde.ok.gov::575f7bd0-1708-4843-9e54-1cd739d6b956" providerId="AD" clId="Web-{5BFE1D69-2B1F-4548-949B-84B9B0056A80}" dt="2020-07-22T23:39:49.933" v="573" actId="20577"/>
          <ac:spMkLst>
            <pc:docMk/>
            <pc:sldMk cId="1806360941" sldId="301"/>
            <ac:spMk id="3" creationId="{00000000-0000-0000-0000-000000000000}"/>
          </ac:spMkLst>
        </pc:spChg>
      </pc:sldChg>
      <pc:sldChg chg="modSp">
        <pc:chgData name="Joy L. Hofmeister" userId="S::joy.hofmeister@sde.ok.gov::575f7bd0-1708-4843-9e54-1cd739d6b956" providerId="AD" clId="Web-{5BFE1D69-2B1F-4548-949B-84B9B0056A80}" dt="2020-07-22T23:39:54.542" v="582" actId="20577"/>
        <pc:sldMkLst>
          <pc:docMk/>
          <pc:sldMk cId="532017748" sldId="302"/>
        </pc:sldMkLst>
        <pc:spChg chg="mod">
          <ac:chgData name="Joy L. Hofmeister" userId="S::joy.hofmeister@sde.ok.gov::575f7bd0-1708-4843-9e54-1cd739d6b956" providerId="AD" clId="Web-{5BFE1D69-2B1F-4548-949B-84B9B0056A80}" dt="2020-07-22T23:39:54.542" v="582" actId="20577"/>
          <ac:spMkLst>
            <pc:docMk/>
            <pc:sldMk cId="532017748" sldId="302"/>
            <ac:spMk id="3" creationId="{00000000-0000-0000-0000-000000000000}"/>
          </ac:spMkLst>
        </pc:spChg>
      </pc:sldChg>
      <pc:sldChg chg="modSp">
        <pc:chgData name="Joy L. Hofmeister" userId="S::joy.hofmeister@sde.ok.gov::575f7bd0-1708-4843-9e54-1cd739d6b956" providerId="AD" clId="Web-{5BFE1D69-2B1F-4548-949B-84B9B0056A80}" dt="2020-07-22T23:14:11.811" v="143"/>
        <pc:sldMkLst>
          <pc:docMk/>
          <pc:sldMk cId="816762720" sldId="304"/>
        </pc:sldMkLst>
        <pc:graphicFrameChg chg="mod modGraphic">
          <ac:chgData name="Joy L. Hofmeister" userId="S::joy.hofmeister@sde.ok.gov::575f7bd0-1708-4843-9e54-1cd739d6b956" providerId="AD" clId="Web-{5BFE1D69-2B1F-4548-949B-84B9B0056A80}" dt="2020-07-22T23:14:11.811" v="143"/>
          <ac:graphicFrameMkLst>
            <pc:docMk/>
            <pc:sldMk cId="816762720" sldId="304"/>
            <ac:graphicFrameMk id="6" creationId="{00000000-0000-0000-0000-000000000000}"/>
          </ac:graphicFrameMkLst>
        </pc:graphicFrameChg>
      </pc:sldChg>
    </pc:docChg>
  </pc:docChgLst>
  <pc:docChgLst>
    <pc:chgData name="Cory Ingram" userId="10937dbe-65ba-42e3-8992-4dc7d4c0159f" providerId="ADAL" clId="{7EA626F0-3C38-A147-B297-47B30949D4DC}"/>
    <pc:docChg chg="modSld">
      <pc:chgData name="Cory Ingram" userId="10937dbe-65ba-42e3-8992-4dc7d4c0159f" providerId="ADAL" clId="{7EA626F0-3C38-A147-B297-47B30949D4DC}" dt="2020-03-12T16:09:20.634" v="2" actId="20577"/>
      <pc:docMkLst>
        <pc:docMk/>
      </pc:docMkLst>
      <pc:sldChg chg="modSp">
        <pc:chgData name="Cory Ingram" userId="10937dbe-65ba-42e3-8992-4dc7d4c0159f" providerId="ADAL" clId="{7EA626F0-3C38-A147-B297-47B30949D4DC}" dt="2020-03-12T16:09:20.634" v="2" actId="20577"/>
        <pc:sldMkLst>
          <pc:docMk/>
          <pc:sldMk cId="936320160" sldId="258"/>
        </pc:sldMkLst>
        <pc:spChg chg="mod">
          <ac:chgData name="Cory Ingram" userId="10937dbe-65ba-42e3-8992-4dc7d4c0159f" providerId="ADAL" clId="{7EA626F0-3C38-A147-B297-47B30949D4DC}" dt="2020-03-12T16:09:20.634" v="2" actId="20577"/>
          <ac:spMkLst>
            <pc:docMk/>
            <pc:sldMk cId="936320160" sldId="258"/>
            <ac:spMk id="3" creationId="{128C818F-8776-1840-A8C9-F6EBB0D7311A}"/>
          </ac:spMkLst>
        </pc:spChg>
      </pc:sldChg>
    </pc:docChg>
  </pc:docChgLst>
  <pc:docChgLst>
    <pc:chgData name="Brad Clark" userId="S::brad.clark@sde.ok.gov::1af1b46d-6b7a-45fc-8f7b-d63dc22b869f" providerId="AD" clId="Web-{10C53228-C137-428E-A73F-D787EC8A207D}"/>
    <pc:docChg chg="modSld">
      <pc:chgData name="Brad Clark" userId="S::brad.clark@sde.ok.gov::1af1b46d-6b7a-45fc-8f7b-d63dc22b869f" providerId="AD" clId="Web-{10C53228-C137-428E-A73F-D787EC8A207D}" dt="2020-07-22T23:01:23.443" v="3" actId="20577"/>
      <pc:docMkLst>
        <pc:docMk/>
      </pc:docMkLst>
      <pc:sldChg chg="modSp">
        <pc:chgData name="Brad Clark" userId="S::brad.clark@sde.ok.gov::1af1b46d-6b7a-45fc-8f7b-d63dc22b869f" providerId="AD" clId="Web-{10C53228-C137-428E-A73F-D787EC8A207D}" dt="2020-07-22T23:01:23.443" v="2" actId="20577"/>
        <pc:sldMkLst>
          <pc:docMk/>
          <pc:sldMk cId="275152958" sldId="280"/>
        </pc:sldMkLst>
        <pc:spChg chg="mod">
          <ac:chgData name="Brad Clark" userId="S::brad.clark@sde.ok.gov::1af1b46d-6b7a-45fc-8f7b-d63dc22b869f" providerId="AD" clId="Web-{10C53228-C137-428E-A73F-D787EC8A207D}" dt="2020-07-22T23:01:23.443" v="2" actId="20577"/>
          <ac:spMkLst>
            <pc:docMk/>
            <pc:sldMk cId="275152958" sldId="280"/>
            <ac:spMk id="3" creationId="{D8CA1C26-941D-B24A-AA9E-D64D550D0E33}"/>
          </ac:spMkLst>
        </pc:spChg>
      </pc:sldChg>
    </pc:docChg>
  </pc:docChgLst>
  <pc:docChgLst>
    <pc:chgData clId="Web-{29D76A25-27A4-9369-2B58-83B91D60D500}"/>
    <pc:docChg chg="modSld">
      <pc:chgData name="" userId="" providerId="" clId="Web-{29D76A25-27A4-9369-2B58-83B91D60D500}" dt="2020-03-12T16:09:47.931" v="1" actId="20577"/>
      <pc:docMkLst>
        <pc:docMk/>
      </pc:docMkLst>
      <pc:sldChg chg="modSp">
        <pc:chgData name="" userId="" providerId="" clId="Web-{29D76A25-27A4-9369-2B58-83B91D60D500}" dt="2020-03-12T16:09:47.931" v="0" actId="20577"/>
        <pc:sldMkLst>
          <pc:docMk/>
          <pc:sldMk cId="936320160" sldId="258"/>
        </pc:sldMkLst>
        <pc:spChg chg="mod">
          <ac:chgData name="" userId="" providerId="" clId="Web-{29D76A25-27A4-9369-2B58-83B91D60D500}" dt="2020-03-12T16:09:47.931" v="0" actId="20577"/>
          <ac:spMkLst>
            <pc:docMk/>
            <pc:sldMk cId="936320160" sldId="258"/>
            <ac:spMk id="3" creationId="{128C818F-8776-1840-A8C9-F6EBB0D7311A}"/>
          </ac:spMkLst>
        </pc:spChg>
      </pc:sldChg>
    </pc:docChg>
  </pc:docChgLst>
  <pc:docChgLst>
    <pc:chgData name="Carolyn Thompson" userId="S::carolyn.thompson@sde.ok.gov::4802a705-1038-49a4-8f37-f982d4cd8ba2" providerId="AD" clId="Web-{8A567C41-A852-4CCC-B726-3460D0A5CE79}"/>
    <pc:docChg chg="modSld">
      <pc:chgData name="Carolyn Thompson" userId="S::carolyn.thompson@sde.ok.gov::4802a705-1038-49a4-8f37-f982d4cd8ba2" providerId="AD" clId="Web-{8A567C41-A852-4CCC-B726-3460D0A5CE79}" dt="2020-07-22T21:57:01.416" v="1" actId="20577"/>
      <pc:docMkLst>
        <pc:docMk/>
      </pc:docMkLst>
      <pc:sldChg chg="modSp">
        <pc:chgData name="Carolyn Thompson" userId="S::carolyn.thompson@sde.ok.gov::4802a705-1038-49a4-8f37-f982d4cd8ba2" providerId="AD" clId="Web-{8A567C41-A852-4CCC-B726-3460D0A5CE79}" dt="2020-07-22T21:57:01.416" v="0" actId="20577"/>
        <pc:sldMkLst>
          <pc:docMk/>
          <pc:sldMk cId="275152958" sldId="280"/>
        </pc:sldMkLst>
        <pc:spChg chg="mod">
          <ac:chgData name="Carolyn Thompson" userId="S::carolyn.thompson@sde.ok.gov::4802a705-1038-49a4-8f37-f982d4cd8ba2" providerId="AD" clId="Web-{8A567C41-A852-4CCC-B726-3460D0A5CE79}" dt="2020-07-22T21:57:01.416" v="0" actId="20577"/>
          <ac:spMkLst>
            <pc:docMk/>
            <pc:sldMk cId="275152958" sldId="280"/>
            <ac:spMk id="3" creationId="{D8CA1C26-941D-B24A-AA9E-D64D550D0E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698B-7DD6-C74D-BB93-757F14B7B698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25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sv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sv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xmlns="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xmlns="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xmlns="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A72ED25-FE48-43E6-BA16-3FF915DD87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xmlns="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xmlns="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0BB45A8-54DE-6949-83FD-DFC1AB478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xmlns="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70DBB6B-C13B-465A-91CC-ED4D153A4B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xmlns="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B732DEEC-78F4-4E06-85F2-4B693D8A8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xmlns="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2ACC9EA-191F-467A-BFF3-3AC0F1985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xmlns="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RETURN </a:t>
            </a:r>
            <a:br>
              <a:rPr lang="en-US">
                <a:solidFill>
                  <a:schemeClr val="accent5"/>
                </a:solidFill>
              </a:rPr>
            </a:br>
            <a:r>
              <a:rPr lang="en-US">
                <a:solidFill>
                  <a:schemeClr val="accent5"/>
                </a:solidFill>
              </a:rPr>
              <a:t>TO LEARN OKLAHOMA</a:t>
            </a:r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xmlns="" id="{9A7AD821-C802-3048-AE06-8443FBE67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School Safety Protocols</a:t>
            </a:r>
          </a:p>
        </p:txBody>
      </p:sp>
    </p:spTree>
    <p:extLst>
      <p:ext uri="{BB962C8B-B14F-4D97-AF65-F5344CB8AC3E}">
        <p14:creationId xmlns:p14="http://schemas.microsoft.com/office/powerpoint/2010/main" val="18072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A6E2D-CBA3-094A-99E9-0FBBB7C80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sz="3200" b="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CA1C26-941D-B24A-AA9E-D64D550D0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512916"/>
            <a:ext cx="11603603" cy="485040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Defines requirements for school conduct based on the number of cases per capita in a county where a school district is located.</a:t>
            </a:r>
          </a:p>
          <a:p>
            <a:pPr>
              <a:spcAft>
                <a:spcPts val="1200"/>
              </a:spcAft>
            </a:pPr>
            <a:r>
              <a:rPr lang="en-US" dirty="0"/>
              <a:t>Relies on the OSDH COVID-19 Alert System, expected to be updated weekly.</a:t>
            </a:r>
          </a:p>
          <a:p>
            <a:pPr>
              <a:spcAft>
                <a:spcPts val="1200"/>
              </a:spcAft>
            </a:pPr>
            <a:r>
              <a:rPr lang="en-US" dirty="0"/>
              <a:t>Provides minimum </a:t>
            </a:r>
            <a:r>
              <a:rPr lang="en-US" dirty="0" smtClean="0"/>
              <a:t>requirements, </a:t>
            </a:r>
            <a:r>
              <a:rPr lang="en-US" dirty="0"/>
              <a:t>but districts may impose additional restrictions.</a:t>
            </a:r>
            <a:endParaRPr lang="en-US" dirty="0"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dirty="0"/>
              <a:t>Includes requirements and recommendations for instruction, health protocols, masks, visitors and activities.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07F866-5540-5B41-AA01-2315A9A1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School Safety Protocols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3E250C6-E289-D54C-B8D5-5EE31E44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COVID-19 Alert Levels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School Safety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3890"/>
              </p:ext>
            </p:extLst>
          </p:nvPr>
        </p:nvGraphicFramePr>
        <p:xfrm>
          <a:off x="508000" y="1685636"/>
          <a:ext cx="10766283" cy="42099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82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4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656">
                <a:tc>
                  <a:txBody>
                    <a:bodyPr/>
                    <a:lstStyle/>
                    <a:p>
                      <a:r>
                        <a:rPr lang="en-US" sz="320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Number of Cases</a:t>
                      </a:r>
                      <a:r>
                        <a:rPr lang="en-US" sz="3200" baseline="0"/>
                        <a:t> Per Capita</a:t>
                      </a:r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656">
                <a:tc>
                  <a:txBody>
                    <a:bodyPr/>
                    <a:lstStyle/>
                    <a:p>
                      <a:r>
                        <a:rPr lang="en-US" sz="3200" b="1">
                          <a:solidFill>
                            <a:srgbClr val="1B8C4E"/>
                          </a:solidFill>
                        </a:rPr>
                        <a:t>GREEN Level</a:t>
                      </a:r>
                      <a:endParaRPr lang="en-US" sz="3200">
                        <a:solidFill>
                          <a:srgbClr val="1B8C4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2"/>
                          </a:solidFill>
                        </a:rPr>
                        <a:t>(&lt;1.43 cases per 100,000)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1656">
                <a:tc>
                  <a:txBody>
                    <a:bodyPr/>
                    <a:lstStyle/>
                    <a:p>
                      <a:r>
                        <a:rPr lang="en-US" sz="3200" b="1">
                          <a:solidFill>
                            <a:srgbClr val="FFC000"/>
                          </a:solidFill>
                        </a:rPr>
                        <a:t>YELLOW Level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2"/>
                          </a:solidFill>
                        </a:rPr>
                        <a:t>(1.43 - 14.39 cases per 100,000)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1656">
                <a:tc>
                  <a:txBody>
                    <a:bodyPr/>
                    <a:lstStyle/>
                    <a:p>
                      <a:r>
                        <a:rPr lang="en-US" sz="3200" b="1">
                          <a:solidFill>
                            <a:srgbClr val="F06807"/>
                          </a:solidFill>
                        </a:rPr>
                        <a:t>ORANGE - Level 1</a:t>
                      </a:r>
                      <a:endParaRPr lang="en-US" sz="3200">
                        <a:solidFill>
                          <a:srgbClr val="F068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2"/>
                          </a:solidFill>
                        </a:rPr>
                        <a:t>(14.39 - 25 cases per 100,000)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1656">
                <a:tc>
                  <a:txBody>
                    <a:bodyPr/>
                    <a:lstStyle/>
                    <a:p>
                      <a:r>
                        <a:rPr lang="en-US" sz="3200" b="1">
                          <a:solidFill>
                            <a:srgbClr val="F06807"/>
                          </a:solidFill>
                        </a:rPr>
                        <a:t>ORANGE - Level 2</a:t>
                      </a:r>
                      <a:endParaRPr lang="en-US" sz="3200">
                        <a:solidFill>
                          <a:srgbClr val="F068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>
                          <a:solidFill>
                            <a:schemeClr val="tx2"/>
                          </a:solidFill>
                        </a:rPr>
                        <a:t>(25 - 50 cases per 100,000)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1656">
                <a:tc>
                  <a:txBody>
                    <a:bodyPr/>
                    <a:lstStyle/>
                    <a:p>
                      <a:r>
                        <a:rPr lang="en-US" sz="3200" b="1">
                          <a:solidFill>
                            <a:srgbClr val="C00000"/>
                          </a:solidFill>
                        </a:rPr>
                        <a:t>RED Level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>
                          <a:solidFill>
                            <a:schemeClr val="tx2"/>
                          </a:solidFill>
                        </a:rPr>
                        <a:t>(&gt;50 cases per 100,000)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76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1B8C4E"/>
                </a:solidFill>
              </a:rPr>
              <a:t>GREEN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Instruction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Schools expected to offer in-person instruction</a:t>
            </a:r>
            <a:endParaRPr lang="en-US" dirty="0">
              <a:cs typeface="Arial" panose="020B0604020202020204"/>
            </a:endParaRPr>
          </a:p>
          <a:p>
            <a:r>
              <a:rPr lang="en-US" dirty="0"/>
              <a:t>Masks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Strongly recommended for students, teachers, staff</a:t>
            </a:r>
            <a:endParaRPr lang="en-US" dirty="0">
              <a:cs typeface="Arial"/>
            </a:endParaRPr>
          </a:p>
          <a:p>
            <a:r>
              <a:rPr lang="en-US" dirty="0"/>
              <a:t>Visitors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Recommend limiting</a:t>
            </a:r>
            <a:endParaRPr lang="en-US" dirty="0">
              <a:cs typeface="Arial"/>
            </a:endParaRPr>
          </a:p>
          <a:p>
            <a:r>
              <a:rPr lang="en-US" dirty="0"/>
              <a:t>Activities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Allowable, but proceed with caution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School Safety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9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C000"/>
                </a:solidFill>
              </a:rPr>
              <a:t>YELLOW Level</a:t>
            </a:r>
            <a:endParaRPr lang="en-US">
              <a:solidFill>
                <a:srgbClr val="FFC000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Instruction </a:t>
            </a:r>
            <a:r>
              <a:rPr lang="mr-IN">
                <a:cs typeface="Mangal"/>
              </a:rPr>
              <a:t>–</a:t>
            </a:r>
            <a:r>
              <a:rPr lang="en-US"/>
              <a:t> Schools expected to offer in-person instruction</a:t>
            </a:r>
          </a:p>
          <a:p>
            <a:r>
              <a:rPr lang="en-US"/>
              <a:t>Masks </a:t>
            </a:r>
            <a:r>
              <a:rPr lang="mr-IN">
                <a:cs typeface="Mangal"/>
              </a:rPr>
              <a:t>–</a:t>
            </a:r>
            <a:r>
              <a:rPr lang="en-US"/>
              <a:t> Required for students grade 4-12, teachers, staff</a:t>
            </a:r>
            <a:endParaRPr lang="en-US">
              <a:cs typeface="Arial"/>
            </a:endParaRPr>
          </a:p>
          <a:p>
            <a:pPr lvl="1"/>
            <a:r>
              <a:rPr lang="en-US"/>
              <a:t>Required for students PreK-3 in common areas, not classes</a:t>
            </a:r>
            <a:endParaRPr lang="en-US">
              <a:cs typeface="Arial"/>
            </a:endParaRPr>
          </a:p>
          <a:p>
            <a:pPr lvl="1"/>
            <a:r>
              <a:rPr lang="en-US"/>
              <a:t>Exceptions for meals, naptime, recess, PE if distancing possible, </a:t>
            </a:r>
          </a:p>
          <a:p>
            <a:pPr marL="457200" lvl="1" indent="0">
              <a:buNone/>
            </a:pPr>
            <a:r>
              <a:rPr lang="en-US"/>
              <a:t>   or if unsafe</a:t>
            </a:r>
            <a:endParaRPr lang="en-US">
              <a:cs typeface="Arial"/>
            </a:endParaRPr>
          </a:p>
          <a:p>
            <a:r>
              <a:rPr lang="en-US"/>
              <a:t>Visitors </a:t>
            </a:r>
            <a:r>
              <a:rPr lang="mr-IN">
                <a:cs typeface="Mangal"/>
              </a:rPr>
              <a:t>–</a:t>
            </a:r>
            <a:r>
              <a:rPr lang="en-US"/>
              <a:t> Required to limit</a:t>
            </a:r>
            <a:endParaRPr lang="en-US">
              <a:cs typeface="Arial"/>
            </a:endParaRPr>
          </a:p>
          <a:p>
            <a:r>
              <a:rPr lang="en-US"/>
              <a:t>Activities </a:t>
            </a:r>
            <a:r>
              <a:rPr lang="mr-IN">
                <a:cs typeface="Mangal"/>
              </a:rPr>
              <a:t>–</a:t>
            </a:r>
            <a:r>
              <a:rPr lang="en-US"/>
              <a:t> Recommend limiting gatherings, assemblies, events</a:t>
            </a:r>
            <a:endParaRPr lang="en-US">
              <a:cs typeface="Arial"/>
            </a:endParaRP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School Safety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0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06807"/>
                </a:solidFill>
              </a:rPr>
              <a:t>ORANGE - Level 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413896"/>
            <a:ext cx="11603603" cy="52262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/>
              <a:t>Instruction </a:t>
            </a:r>
            <a:r>
              <a:rPr lang="mr-IN" sz="3000" dirty="0">
                <a:cs typeface="Mangal"/>
              </a:rPr>
              <a:t>–</a:t>
            </a:r>
            <a:r>
              <a:rPr lang="en-US" sz="3000" dirty="0"/>
              <a:t> Schools recommended to use alternative schedules for greater social distancing or distance learning</a:t>
            </a:r>
          </a:p>
          <a:p>
            <a:pPr lvl="1"/>
            <a:r>
              <a:rPr lang="en-US" sz="2600" dirty="0"/>
              <a:t>Continue in-person learning for SPED, others unable to be </a:t>
            </a:r>
            <a:r>
              <a:rPr lang="en-US" sz="2600" dirty="0" smtClean="0"/>
              <a:t>served</a:t>
            </a:r>
            <a:endParaRPr lang="en-US" sz="2600" dirty="0">
              <a:cs typeface="Arial"/>
            </a:endParaRPr>
          </a:p>
          <a:p>
            <a:pPr lvl="1"/>
            <a:r>
              <a:rPr lang="en-US" sz="2600" dirty="0"/>
              <a:t>Personnel continues working on campus as assigned</a:t>
            </a:r>
            <a:endParaRPr lang="en-US" sz="2600" dirty="0">
              <a:cs typeface="Arial"/>
            </a:endParaRPr>
          </a:p>
          <a:p>
            <a:r>
              <a:rPr lang="en-US" sz="3000" dirty="0"/>
              <a:t>Masks </a:t>
            </a:r>
            <a:r>
              <a:rPr lang="mr-IN" sz="3000" dirty="0">
                <a:cs typeface="Mangal"/>
              </a:rPr>
              <a:t>–</a:t>
            </a:r>
            <a:r>
              <a:rPr lang="en-US" sz="3000" dirty="0"/>
              <a:t> Required for students, teachers and staff</a:t>
            </a:r>
            <a:endParaRPr lang="en-US" sz="3000" dirty="0">
              <a:cs typeface="Arial"/>
            </a:endParaRPr>
          </a:p>
          <a:p>
            <a:pPr lvl="1"/>
            <a:r>
              <a:rPr lang="en-US" sz="2600" dirty="0"/>
              <a:t>Exceptions for meals, naptime, recess, PE if distancing possible, </a:t>
            </a: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</a:t>
            </a:r>
            <a:r>
              <a:rPr lang="en-US" sz="2600" dirty="0" smtClean="0"/>
              <a:t>or</a:t>
            </a:r>
            <a:r>
              <a:rPr lang="en-US" sz="2600" dirty="0"/>
              <a:t> if unsafe</a:t>
            </a:r>
            <a:endParaRPr lang="en-US" sz="2600" dirty="0">
              <a:cs typeface="Arial"/>
            </a:endParaRPr>
          </a:p>
          <a:p>
            <a:r>
              <a:rPr lang="en-US" sz="3000" dirty="0"/>
              <a:t>Visitors </a:t>
            </a:r>
            <a:r>
              <a:rPr lang="mr-IN" sz="3000" dirty="0">
                <a:cs typeface="Mangal"/>
              </a:rPr>
              <a:t>–</a:t>
            </a:r>
            <a:r>
              <a:rPr lang="en-US" sz="3000" dirty="0"/>
              <a:t> Required to limit</a:t>
            </a:r>
            <a:endParaRPr lang="en-US" sz="3000" dirty="0">
              <a:cs typeface="Arial"/>
            </a:endParaRPr>
          </a:p>
          <a:p>
            <a:r>
              <a:rPr lang="en-US" sz="3000" dirty="0"/>
              <a:t>Activities </a:t>
            </a:r>
            <a:r>
              <a:rPr lang="mr-IN" sz="3000" dirty="0">
                <a:cs typeface="Mangal"/>
              </a:rPr>
              <a:t>–</a:t>
            </a:r>
            <a:r>
              <a:rPr lang="en-US" sz="3000" dirty="0"/>
              <a:t> Buildings may not be used for extracurricular activities where distancing is not possible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School Safety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7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06807"/>
                </a:solidFill>
              </a:rPr>
              <a:t>ORANGE - Level 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397725"/>
            <a:ext cx="11603603" cy="49655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Instruction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Schools required to use distance learning</a:t>
            </a:r>
          </a:p>
          <a:p>
            <a:pPr lvl="1"/>
            <a:r>
              <a:rPr lang="en-US" dirty="0">
                <a:ea typeface="+mn-lt"/>
                <a:cs typeface="+mn-lt"/>
              </a:rPr>
              <a:t>Continue in-person learning for SPED, others unable to be </a:t>
            </a:r>
            <a:r>
              <a:rPr lang="en-US" dirty="0" smtClean="0">
                <a:ea typeface="+mn-lt"/>
                <a:cs typeface="+mn-lt"/>
              </a:rPr>
              <a:t>served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/>
              <a:t>Personnel continues working on campus as assigned</a:t>
            </a:r>
            <a:endParaRPr lang="en-US" dirty="0">
              <a:cs typeface="Arial"/>
            </a:endParaRPr>
          </a:p>
          <a:p>
            <a:r>
              <a:rPr lang="en-US" dirty="0"/>
              <a:t>Masks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Required for students, teachers and staff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Exceptions for meals, naptime, recess or if unsafe</a:t>
            </a:r>
            <a:endParaRPr lang="en-US" dirty="0">
              <a:cs typeface="Arial"/>
            </a:endParaRPr>
          </a:p>
          <a:p>
            <a:r>
              <a:rPr lang="en-US" dirty="0"/>
              <a:t>Visitors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Required to restrict visitors</a:t>
            </a:r>
            <a:endParaRPr lang="en-US" dirty="0">
              <a:cs typeface="Arial"/>
            </a:endParaRPr>
          </a:p>
          <a:p>
            <a:r>
              <a:rPr lang="en-US" dirty="0"/>
              <a:t>Activities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Buildings may not be used for extracurricular activities, public gatherings</a:t>
            </a:r>
            <a:endParaRPr lang="en-US" dirty="0"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School Safety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6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RED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449977"/>
            <a:ext cx="11603603" cy="47269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Instruction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Schools required to use distance learning</a:t>
            </a:r>
          </a:p>
          <a:p>
            <a:pPr lvl="1"/>
            <a:r>
              <a:rPr lang="en-US" dirty="0"/>
              <a:t>Continue in-person learning for SPED, others unable to be </a:t>
            </a:r>
            <a:r>
              <a:rPr lang="en-US" dirty="0" smtClean="0"/>
              <a:t>served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/>
              <a:t>Personnel continues working on campus as assigned</a:t>
            </a:r>
            <a:endParaRPr lang="en-US" dirty="0">
              <a:cs typeface="Arial"/>
            </a:endParaRPr>
          </a:p>
          <a:p>
            <a:r>
              <a:rPr lang="en-US" dirty="0"/>
              <a:t>Masks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Required for students, teachers and staff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Exceptions for meals, naptime, recess or if unsafe</a:t>
            </a:r>
            <a:endParaRPr lang="en-US" dirty="0">
              <a:cs typeface="Arial"/>
            </a:endParaRPr>
          </a:p>
          <a:p>
            <a:r>
              <a:rPr lang="en-US" dirty="0"/>
              <a:t>Visitors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Required to restrict visitors</a:t>
            </a:r>
            <a:endParaRPr lang="en-US" dirty="0">
              <a:cs typeface="Arial"/>
            </a:endParaRPr>
          </a:p>
          <a:p>
            <a:r>
              <a:rPr lang="en-US" dirty="0"/>
              <a:t>Activities </a:t>
            </a:r>
            <a:r>
              <a:rPr lang="mr-IN" dirty="0">
                <a:cs typeface="Mangal"/>
              </a:rPr>
              <a:t>–</a:t>
            </a:r>
            <a:r>
              <a:rPr lang="en-US" dirty="0"/>
              <a:t> Buildings may not be used for extracurricular activities, public gatherings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School Safety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1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862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45588A584165459648BC23028EA301" ma:contentTypeVersion="6" ma:contentTypeDescription="Create a new document." ma:contentTypeScope="" ma:versionID="84f2accf893a50c5f8bbb026ed00d19b">
  <xsd:schema xmlns:xsd="http://www.w3.org/2001/XMLSchema" xmlns:xs="http://www.w3.org/2001/XMLSchema" xmlns:p="http://schemas.microsoft.com/office/2006/metadata/properties" xmlns:ns2="14ecacae-756f-434a-a9da-62da099270e3" targetNamespace="http://schemas.microsoft.com/office/2006/metadata/properties" ma:root="true" ma:fieldsID="0b32dca7b8cdfc09c84860acd101590f" ns2:_="">
    <xsd:import namespace="14ecacae-756f-434a-a9da-62da099270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cacae-756f-434a-a9da-62da099270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9C1354-D947-40FC-9DB9-6AD8345CFC60}">
  <ds:schemaRefs>
    <ds:schemaRef ds:uri="14ecacae-756f-434a-a9da-62da099270e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F90434B-CBE5-4AE1-BB9A-78471F5B267E}">
  <ds:schemaRefs>
    <ds:schemaRef ds:uri="d5841c04-8ab1-45d0-a7a9-3e2ef1eb0f1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319</Words>
  <Application>Microsoft Macintosh PowerPoint</Application>
  <PresentationFormat>Widescreen</PresentationFormat>
  <Paragraphs>81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Mangal</vt:lpstr>
      <vt:lpstr>Arial</vt:lpstr>
      <vt:lpstr>Office Theme</vt:lpstr>
      <vt:lpstr>RETURN  TO LEARN OKLAHOMA</vt:lpstr>
      <vt:lpstr>Overview</vt:lpstr>
      <vt:lpstr>COVID-19 Alert Levels</vt:lpstr>
      <vt:lpstr>GREEN Level</vt:lpstr>
      <vt:lpstr>YELLOW Level</vt:lpstr>
      <vt:lpstr>ORANGE - Level 1</vt:lpstr>
      <vt:lpstr>ORANGE - Level 2</vt:lpstr>
      <vt:lpstr>RED Level</vt:lpstr>
      <vt:lpstr>Questions?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Carolyn Thompson</cp:lastModifiedBy>
  <cp:revision>4</cp:revision>
  <dcterms:created xsi:type="dcterms:W3CDTF">2020-03-05T01:01:19Z</dcterms:created>
  <dcterms:modified xsi:type="dcterms:W3CDTF">2020-07-23T14:53:11Z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0x010100A245588A584165459648BC23028EA301</vt:lpwstr>
  </property>
</Properties>
</file>