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1" r:id="rId5"/>
    <p:sldId id="270" r:id="rId6"/>
    <p:sldId id="354" r:id="rId7"/>
    <p:sldId id="380" r:id="rId8"/>
    <p:sldId id="358" r:id="rId9"/>
    <p:sldId id="359" r:id="rId10"/>
    <p:sldId id="373" r:id="rId11"/>
    <p:sldId id="374" r:id="rId12"/>
    <p:sldId id="357" r:id="rId13"/>
    <p:sldId id="360" r:id="rId14"/>
    <p:sldId id="330" r:id="rId15"/>
    <p:sldId id="375" r:id="rId16"/>
    <p:sldId id="376" r:id="rId17"/>
    <p:sldId id="331" r:id="rId18"/>
    <p:sldId id="377" r:id="rId19"/>
    <p:sldId id="378" r:id="rId20"/>
    <p:sldId id="333" r:id="rId21"/>
    <p:sldId id="379" r:id="rId22"/>
    <p:sldId id="329" r:id="rId23"/>
    <p:sldId id="381" r:id="rId24"/>
    <p:sldId id="371" r:id="rId25"/>
    <p:sldId id="3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AFC"/>
    <a:srgbClr val="FEBF0D"/>
    <a:srgbClr val="1CA6DF"/>
    <a:srgbClr val="D15420"/>
    <a:srgbClr val="DE9027"/>
    <a:srgbClr val="004E9A"/>
    <a:srgbClr val="326820"/>
    <a:srgbClr val="464646"/>
    <a:srgbClr val="787878"/>
    <a:srgbClr val="187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33016-20EA-428C-91C7-CF912CCFA65E}" v="262" dt="2023-08-29T12:51:36.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e Gerred" userId="395b0df4-576b-473f-8708-481f20c78c50" providerId="ADAL" clId="{5043B3B3-B295-41FE-B1D5-8F70574A4FDD}"/>
    <pc:docChg chg="undo custSel addSld delSld modSld sldOrd">
      <pc:chgData name="June Gerred" userId="395b0df4-576b-473f-8708-481f20c78c50" providerId="ADAL" clId="{5043B3B3-B295-41FE-B1D5-8F70574A4FDD}" dt="2023-07-10T16:45:45.345" v="1644" actId="729"/>
      <pc:docMkLst>
        <pc:docMk/>
      </pc:docMkLst>
      <pc:sldChg chg="modSp mod">
        <pc:chgData name="June Gerred" userId="395b0df4-576b-473f-8708-481f20c78c50" providerId="ADAL" clId="{5043B3B3-B295-41FE-B1D5-8F70574A4FDD}" dt="2023-07-10T16:07:47.968" v="33" actId="20577"/>
        <pc:sldMkLst>
          <pc:docMk/>
          <pc:sldMk cId="180728658" sldId="261"/>
        </pc:sldMkLst>
        <pc:spChg chg="mod">
          <ac:chgData name="June Gerred" userId="395b0df4-576b-473f-8708-481f20c78c50" providerId="ADAL" clId="{5043B3B3-B295-41FE-B1D5-8F70574A4FDD}" dt="2023-07-10T16:07:31.374" v="15" actId="14100"/>
          <ac:spMkLst>
            <pc:docMk/>
            <pc:sldMk cId="180728658" sldId="261"/>
            <ac:spMk id="16" creationId="{640797B4-4414-534A-A4A6-659B35516D4F}"/>
          </ac:spMkLst>
        </pc:spChg>
        <pc:spChg chg="mod">
          <ac:chgData name="June Gerred" userId="395b0df4-576b-473f-8708-481f20c78c50" providerId="ADAL" clId="{5043B3B3-B295-41FE-B1D5-8F70574A4FDD}" dt="2023-07-10T16:07:47.968" v="33" actId="20577"/>
          <ac:spMkLst>
            <pc:docMk/>
            <pc:sldMk cId="180728658" sldId="261"/>
            <ac:spMk id="17" creationId="{9A7AD821-C802-3048-AE06-8443FBE67764}"/>
          </ac:spMkLst>
        </pc:spChg>
      </pc:sldChg>
      <pc:sldChg chg="del">
        <pc:chgData name="June Gerred" userId="395b0df4-576b-473f-8708-481f20c78c50" providerId="ADAL" clId="{5043B3B3-B295-41FE-B1D5-8F70574A4FDD}" dt="2023-07-10T16:36:42.393" v="1518" actId="47"/>
        <pc:sldMkLst>
          <pc:docMk/>
          <pc:sldMk cId="1180104601" sldId="263"/>
        </pc:sldMkLst>
      </pc:sldChg>
      <pc:sldChg chg="modSp mod">
        <pc:chgData name="June Gerred" userId="395b0df4-576b-473f-8708-481f20c78c50" providerId="ADAL" clId="{5043B3B3-B295-41FE-B1D5-8F70574A4FDD}" dt="2023-07-10T16:11:57.260" v="282" actId="120"/>
        <pc:sldMkLst>
          <pc:docMk/>
          <pc:sldMk cId="3194160782" sldId="270"/>
        </pc:sldMkLst>
        <pc:spChg chg="mod">
          <ac:chgData name="June Gerred" userId="395b0df4-576b-473f-8708-481f20c78c50" providerId="ADAL" clId="{5043B3B3-B295-41FE-B1D5-8F70574A4FDD}" dt="2023-07-10T16:11:57.260" v="282" actId="120"/>
          <ac:spMkLst>
            <pc:docMk/>
            <pc:sldMk cId="3194160782" sldId="270"/>
            <ac:spMk id="6" creationId="{71727443-853C-B841-8C95-7C6EB58F3DE4}"/>
          </ac:spMkLst>
        </pc:spChg>
      </pc:sldChg>
      <pc:sldChg chg="del">
        <pc:chgData name="June Gerred" userId="395b0df4-576b-473f-8708-481f20c78c50" providerId="ADAL" clId="{5043B3B3-B295-41FE-B1D5-8F70574A4FDD}" dt="2023-07-10T16:36:17.462" v="1508" actId="47"/>
        <pc:sldMkLst>
          <pc:docMk/>
          <pc:sldMk cId="2695119564" sldId="291"/>
        </pc:sldMkLst>
      </pc:sldChg>
      <pc:sldChg chg="del">
        <pc:chgData name="June Gerred" userId="395b0df4-576b-473f-8708-481f20c78c50" providerId="ADAL" clId="{5043B3B3-B295-41FE-B1D5-8F70574A4FDD}" dt="2023-07-10T16:36:23.774" v="1509" actId="2696"/>
        <pc:sldMkLst>
          <pc:docMk/>
          <pc:sldMk cId="4185026546" sldId="292"/>
        </pc:sldMkLst>
      </pc:sldChg>
      <pc:sldChg chg="del">
        <pc:chgData name="June Gerred" userId="395b0df4-576b-473f-8708-481f20c78c50" providerId="ADAL" clId="{5043B3B3-B295-41FE-B1D5-8F70574A4FDD}" dt="2023-07-10T16:36:31.429" v="1510" actId="2696"/>
        <pc:sldMkLst>
          <pc:docMk/>
          <pc:sldMk cId="3212266499" sldId="293"/>
        </pc:sldMkLst>
      </pc:sldChg>
      <pc:sldChg chg="del">
        <pc:chgData name="June Gerred" userId="395b0df4-576b-473f-8708-481f20c78c50" providerId="ADAL" clId="{5043B3B3-B295-41FE-B1D5-8F70574A4FDD}" dt="2023-07-10T16:36:33.502" v="1511" actId="47"/>
        <pc:sldMkLst>
          <pc:docMk/>
          <pc:sldMk cId="4238181503" sldId="294"/>
        </pc:sldMkLst>
      </pc:sldChg>
      <pc:sldChg chg="del">
        <pc:chgData name="June Gerred" userId="395b0df4-576b-473f-8708-481f20c78c50" providerId="ADAL" clId="{5043B3B3-B295-41FE-B1D5-8F70574A4FDD}" dt="2023-07-10T16:36:37.653" v="1515" actId="47"/>
        <pc:sldMkLst>
          <pc:docMk/>
          <pc:sldMk cId="1559106110" sldId="295"/>
        </pc:sldMkLst>
      </pc:sldChg>
      <pc:sldChg chg="del">
        <pc:chgData name="June Gerred" userId="395b0df4-576b-473f-8708-481f20c78c50" providerId="ADAL" clId="{5043B3B3-B295-41FE-B1D5-8F70574A4FDD}" dt="2023-07-10T16:36:36.809" v="1514" actId="47"/>
        <pc:sldMkLst>
          <pc:docMk/>
          <pc:sldMk cId="1814502206" sldId="296"/>
        </pc:sldMkLst>
      </pc:sldChg>
      <pc:sldChg chg="del">
        <pc:chgData name="June Gerred" userId="395b0df4-576b-473f-8708-481f20c78c50" providerId="ADAL" clId="{5043B3B3-B295-41FE-B1D5-8F70574A4FDD}" dt="2023-07-10T16:36:34.989" v="1512" actId="47"/>
        <pc:sldMkLst>
          <pc:docMk/>
          <pc:sldMk cId="847193168" sldId="297"/>
        </pc:sldMkLst>
      </pc:sldChg>
      <pc:sldChg chg="del">
        <pc:chgData name="June Gerred" userId="395b0df4-576b-473f-8708-481f20c78c50" providerId="ADAL" clId="{5043B3B3-B295-41FE-B1D5-8F70574A4FDD}" dt="2023-07-10T16:36:36.006" v="1513" actId="47"/>
        <pc:sldMkLst>
          <pc:docMk/>
          <pc:sldMk cId="2480563127" sldId="298"/>
        </pc:sldMkLst>
      </pc:sldChg>
      <pc:sldChg chg="del">
        <pc:chgData name="June Gerred" userId="395b0df4-576b-473f-8708-481f20c78c50" providerId="ADAL" clId="{5043B3B3-B295-41FE-B1D5-8F70574A4FDD}" dt="2023-07-10T16:36:43.480" v="1519" actId="47"/>
        <pc:sldMkLst>
          <pc:docMk/>
          <pc:sldMk cId="2983399608" sldId="299"/>
        </pc:sldMkLst>
      </pc:sldChg>
      <pc:sldChg chg="del">
        <pc:chgData name="June Gerred" userId="395b0df4-576b-473f-8708-481f20c78c50" providerId="ADAL" clId="{5043B3B3-B295-41FE-B1D5-8F70574A4FDD}" dt="2023-07-10T16:36:44.578" v="1520" actId="47"/>
        <pc:sldMkLst>
          <pc:docMk/>
          <pc:sldMk cId="2036863733" sldId="301"/>
        </pc:sldMkLst>
      </pc:sldChg>
      <pc:sldChg chg="del">
        <pc:chgData name="June Gerred" userId="395b0df4-576b-473f-8708-481f20c78c50" providerId="ADAL" clId="{5043B3B3-B295-41FE-B1D5-8F70574A4FDD}" dt="2023-07-10T16:36:45.620" v="1521" actId="47"/>
        <pc:sldMkLst>
          <pc:docMk/>
          <pc:sldMk cId="3681135622" sldId="302"/>
        </pc:sldMkLst>
      </pc:sldChg>
      <pc:sldChg chg="del">
        <pc:chgData name="June Gerred" userId="395b0df4-576b-473f-8708-481f20c78c50" providerId="ADAL" clId="{5043B3B3-B295-41FE-B1D5-8F70574A4FDD}" dt="2023-07-10T16:36:46.627" v="1522" actId="47"/>
        <pc:sldMkLst>
          <pc:docMk/>
          <pc:sldMk cId="3547627626" sldId="303"/>
        </pc:sldMkLst>
      </pc:sldChg>
      <pc:sldChg chg="del">
        <pc:chgData name="June Gerred" userId="395b0df4-576b-473f-8708-481f20c78c50" providerId="ADAL" clId="{5043B3B3-B295-41FE-B1D5-8F70574A4FDD}" dt="2023-07-10T16:36:48.298" v="1523" actId="47"/>
        <pc:sldMkLst>
          <pc:docMk/>
          <pc:sldMk cId="3869484153" sldId="304"/>
        </pc:sldMkLst>
      </pc:sldChg>
      <pc:sldChg chg="del">
        <pc:chgData name="June Gerred" userId="395b0df4-576b-473f-8708-481f20c78c50" providerId="ADAL" clId="{5043B3B3-B295-41FE-B1D5-8F70574A4FDD}" dt="2023-07-10T16:37:11.057" v="1528" actId="47"/>
        <pc:sldMkLst>
          <pc:docMk/>
          <pc:sldMk cId="1291645937" sldId="305"/>
        </pc:sldMkLst>
      </pc:sldChg>
      <pc:sldChg chg="del">
        <pc:chgData name="June Gerred" userId="395b0df4-576b-473f-8708-481f20c78c50" providerId="ADAL" clId="{5043B3B3-B295-41FE-B1D5-8F70574A4FDD}" dt="2023-07-10T16:37:02.201" v="1525" actId="47"/>
        <pc:sldMkLst>
          <pc:docMk/>
          <pc:sldMk cId="3028578880" sldId="306"/>
        </pc:sldMkLst>
      </pc:sldChg>
      <pc:sldChg chg="del">
        <pc:chgData name="June Gerred" userId="395b0df4-576b-473f-8708-481f20c78c50" providerId="ADAL" clId="{5043B3B3-B295-41FE-B1D5-8F70574A4FDD}" dt="2023-07-10T16:37:04.630" v="1526" actId="47"/>
        <pc:sldMkLst>
          <pc:docMk/>
          <pc:sldMk cId="4288202319" sldId="308"/>
        </pc:sldMkLst>
      </pc:sldChg>
      <pc:sldChg chg="del">
        <pc:chgData name="June Gerred" userId="395b0df4-576b-473f-8708-481f20c78c50" providerId="ADAL" clId="{5043B3B3-B295-41FE-B1D5-8F70574A4FDD}" dt="2023-07-10T16:37:06.746" v="1527" actId="47"/>
        <pc:sldMkLst>
          <pc:docMk/>
          <pc:sldMk cId="2193949108" sldId="309"/>
        </pc:sldMkLst>
      </pc:sldChg>
      <pc:sldChg chg="addSp delSp modSp del mod">
        <pc:chgData name="June Gerred" userId="395b0df4-576b-473f-8708-481f20c78c50" providerId="ADAL" clId="{5043B3B3-B295-41FE-B1D5-8F70574A4FDD}" dt="2023-07-10T16:45:38.623" v="1643" actId="2696"/>
        <pc:sldMkLst>
          <pc:docMk/>
          <pc:sldMk cId="1897678915" sldId="310"/>
        </pc:sldMkLst>
        <pc:spChg chg="del">
          <ac:chgData name="June Gerred" userId="395b0df4-576b-473f-8708-481f20c78c50" providerId="ADAL" clId="{5043B3B3-B295-41FE-B1D5-8F70574A4FDD}" dt="2023-07-10T16:39:31.566" v="1558" actId="478"/>
          <ac:spMkLst>
            <pc:docMk/>
            <pc:sldMk cId="1897678915" sldId="310"/>
            <ac:spMk id="2" creationId="{94B8F93C-EE01-448A-4375-8E9AA2297FBC}"/>
          </ac:spMkLst>
        </pc:spChg>
        <pc:spChg chg="mod">
          <ac:chgData name="June Gerred" userId="395b0df4-576b-473f-8708-481f20c78c50" providerId="ADAL" clId="{5043B3B3-B295-41FE-B1D5-8F70574A4FDD}" dt="2023-07-10T16:40:15.123" v="1615" actId="1035"/>
          <ac:spMkLst>
            <pc:docMk/>
            <pc:sldMk cId="1897678915" sldId="310"/>
            <ac:spMk id="3" creationId="{D57BDE2A-4078-7F16-62C7-8B32E3E09EEA}"/>
          </ac:spMkLst>
        </pc:spChg>
        <pc:spChg chg="del mod">
          <ac:chgData name="June Gerred" userId="395b0df4-576b-473f-8708-481f20c78c50" providerId="ADAL" clId="{5043B3B3-B295-41FE-B1D5-8F70574A4FDD}" dt="2023-07-10T16:39:50.574" v="1587" actId="478"/>
          <ac:spMkLst>
            <pc:docMk/>
            <pc:sldMk cId="1897678915" sldId="310"/>
            <ac:spMk id="4" creationId="{AE7BA093-3268-5BC0-9A6F-A8563CBB3443}"/>
          </ac:spMkLst>
        </pc:spChg>
        <pc:spChg chg="mod">
          <ac:chgData name="June Gerred" userId="395b0df4-576b-473f-8708-481f20c78c50" providerId="ADAL" clId="{5043B3B3-B295-41FE-B1D5-8F70574A4FDD}" dt="2023-07-10T16:40:15.123" v="1615" actId="1035"/>
          <ac:spMkLst>
            <pc:docMk/>
            <pc:sldMk cId="1897678915" sldId="310"/>
            <ac:spMk id="5" creationId="{7A7E7A9D-3A46-4997-8C1A-A6A3764FCDCB}"/>
          </ac:spMkLst>
        </pc:spChg>
        <pc:spChg chg="mod">
          <ac:chgData name="June Gerred" userId="395b0df4-576b-473f-8708-481f20c78c50" providerId="ADAL" clId="{5043B3B3-B295-41FE-B1D5-8F70574A4FDD}" dt="2023-07-10T16:40:15.123" v="1615" actId="1035"/>
          <ac:spMkLst>
            <pc:docMk/>
            <pc:sldMk cId="1897678915" sldId="310"/>
            <ac:spMk id="16" creationId="{008DDAEE-7FD0-E5FE-407D-11B11B0B9162}"/>
          </ac:spMkLst>
        </pc:spChg>
        <pc:spChg chg="mod">
          <ac:chgData name="June Gerred" userId="395b0df4-576b-473f-8708-481f20c78c50" providerId="ADAL" clId="{5043B3B3-B295-41FE-B1D5-8F70574A4FDD}" dt="2023-07-10T16:40:15.123" v="1615" actId="1035"/>
          <ac:spMkLst>
            <pc:docMk/>
            <pc:sldMk cId="1897678915" sldId="310"/>
            <ac:spMk id="17" creationId="{F7595373-A146-FA66-E7C2-D43BB0CFED50}"/>
          </ac:spMkLst>
        </pc:spChg>
        <pc:spChg chg="mod">
          <ac:chgData name="June Gerred" userId="395b0df4-576b-473f-8708-481f20c78c50" providerId="ADAL" clId="{5043B3B3-B295-41FE-B1D5-8F70574A4FDD}" dt="2023-07-10T16:40:15.123" v="1615" actId="1035"/>
          <ac:spMkLst>
            <pc:docMk/>
            <pc:sldMk cId="1897678915" sldId="310"/>
            <ac:spMk id="18" creationId="{0FCF9086-0C0C-501C-3A4E-28A211D9722D}"/>
          </ac:spMkLst>
        </pc:spChg>
        <pc:spChg chg="mod">
          <ac:chgData name="June Gerred" userId="395b0df4-576b-473f-8708-481f20c78c50" providerId="ADAL" clId="{5043B3B3-B295-41FE-B1D5-8F70574A4FDD}" dt="2023-07-10T16:40:15.123" v="1615" actId="1035"/>
          <ac:spMkLst>
            <pc:docMk/>
            <pc:sldMk cId="1897678915" sldId="310"/>
            <ac:spMk id="19" creationId="{6DB6B930-C906-DEA0-1C0B-A855193D0579}"/>
          </ac:spMkLst>
        </pc:spChg>
        <pc:spChg chg="mod">
          <ac:chgData name="June Gerred" userId="395b0df4-576b-473f-8708-481f20c78c50" providerId="ADAL" clId="{5043B3B3-B295-41FE-B1D5-8F70574A4FDD}" dt="2023-07-10T16:40:15.123" v="1615" actId="1035"/>
          <ac:spMkLst>
            <pc:docMk/>
            <pc:sldMk cId="1897678915" sldId="310"/>
            <ac:spMk id="24" creationId="{6C2100A4-B6E8-EE4A-1A31-E8E082281C7B}"/>
          </ac:spMkLst>
        </pc:spChg>
        <pc:spChg chg="add del mod">
          <ac:chgData name="June Gerred" userId="395b0df4-576b-473f-8708-481f20c78c50" providerId="ADAL" clId="{5043B3B3-B295-41FE-B1D5-8F70574A4FDD}" dt="2023-07-10T16:39:33.543" v="1559" actId="478"/>
          <ac:spMkLst>
            <pc:docMk/>
            <pc:sldMk cId="1897678915" sldId="310"/>
            <ac:spMk id="45" creationId="{0533E3BB-62D0-A585-293D-BDAA15FAF846}"/>
          </ac:spMkLst>
        </pc:spChg>
        <pc:spChg chg="add mod">
          <ac:chgData name="June Gerred" userId="395b0df4-576b-473f-8708-481f20c78c50" providerId="ADAL" clId="{5043B3B3-B295-41FE-B1D5-8F70574A4FDD}" dt="2023-07-10T16:41:24.072" v="1623" actId="1076"/>
          <ac:spMkLst>
            <pc:docMk/>
            <pc:sldMk cId="1897678915" sldId="310"/>
            <ac:spMk id="46" creationId="{42E5CAF6-EA87-A718-B61A-1FD09A1B5DBE}"/>
          </ac:spMkLst>
        </pc:spChg>
        <pc:spChg chg="mod">
          <ac:chgData name="June Gerred" userId="395b0df4-576b-473f-8708-481f20c78c50" providerId="ADAL" clId="{5043B3B3-B295-41FE-B1D5-8F70574A4FDD}" dt="2023-07-10T16:40:39.064" v="1619" actId="207"/>
          <ac:spMkLst>
            <pc:docMk/>
            <pc:sldMk cId="1897678915" sldId="310"/>
            <ac:spMk id="77" creationId="{AAABD411-62C6-4C84-11C8-849FFAC4BD28}"/>
          </ac:spMkLst>
        </pc:spChg>
        <pc:grpChg chg="mod">
          <ac:chgData name="June Gerred" userId="395b0df4-576b-473f-8708-481f20c78c50" providerId="ADAL" clId="{5043B3B3-B295-41FE-B1D5-8F70574A4FDD}" dt="2023-07-10T16:40:15.123" v="1615" actId="1035"/>
          <ac:grpSpMkLst>
            <pc:docMk/>
            <pc:sldMk cId="1897678915" sldId="310"/>
            <ac:grpSpMk id="7" creationId="{66ECD63D-36C9-53E3-22EE-558E40D743C6}"/>
          </ac:grpSpMkLst>
        </pc:grpChg>
        <pc:grpChg chg="mod">
          <ac:chgData name="June Gerred" userId="395b0df4-576b-473f-8708-481f20c78c50" providerId="ADAL" clId="{5043B3B3-B295-41FE-B1D5-8F70574A4FDD}" dt="2023-07-10T16:40:15.123" v="1615" actId="1035"/>
          <ac:grpSpMkLst>
            <pc:docMk/>
            <pc:sldMk cId="1897678915" sldId="310"/>
            <ac:grpSpMk id="10" creationId="{F91EF06E-1211-B661-F4F3-011C6357072A}"/>
          </ac:grpSpMkLst>
        </pc:grpChg>
        <pc:grpChg chg="mod">
          <ac:chgData name="June Gerred" userId="395b0df4-576b-473f-8708-481f20c78c50" providerId="ADAL" clId="{5043B3B3-B295-41FE-B1D5-8F70574A4FDD}" dt="2023-07-10T16:40:15.123" v="1615" actId="1035"/>
          <ac:grpSpMkLst>
            <pc:docMk/>
            <pc:sldMk cId="1897678915" sldId="310"/>
            <ac:grpSpMk id="13" creationId="{68C57D9F-8827-CC51-04A0-D2B4C84F0C1D}"/>
          </ac:grpSpMkLst>
        </pc:grpChg>
        <pc:grpChg chg="mod">
          <ac:chgData name="June Gerred" userId="395b0df4-576b-473f-8708-481f20c78c50" providerId="ADAL" clId="{5043B3B3-B295-41FE-B1D5-8F70574A4FDD}" dt="2023-07-10T16:40:15.123" v="1615" actId="1035"/>
          <ac:grpSpMkLst>
            <pc:docMk/>
            <pc:sldMk cId="1897678915" sldId="310"/>
            <ac:grpSpMk id="21" creationId="{425693A3-FC3D-85C8-290D-86C6CE98086B}"/>
          </ac:grpSpMkLst>
        </pc:grpChg>
        <pc:grpChg chg="mod">
          <ac:chgData name="June Gerred" userId="395b0df4-576b-473f-8708-481f20c78c50" providerId="ADAL" clId="{5043B3B3-B295-41FE-B1D5-8F70574A4FDD}" dt="2023-07-10T16:40:15.123" v="1615" actId="1035"/>
          <ac:grpSpMkLst>
            <pc:docMk/>
            <pc:sldMk cId="1897678915" sldId="310"/>
            <ac:grpSpMk id="25" creationId="{F7881730-3745-4D85-1F12-42D3E25635FF}"/>
          </ac:grpSpMkLst>
        </pc:grpChg>
        <pc:grpChg chg="mod">
          <ac:chgData name="June Gerred" userId="395b0df4-576b-473f-8708-481f20c78c50" providerId="ADAL" clId="{5043B3B3-B295-41FE-B1D5-8F70574A4FDD}" dt="2023-07-10T16:40:15.123" v="1615" actId="1035"/>
          <ac:grpSpMkLst>
            <pc:docMk/>
            <pc:sldMk cId="1897678915" sldId="310"/>
            <ac:grpSpMk id="28" creationId="{0767DDC7-5001-257A-A743-D9D768C2BC6A}"/>
          </ac:grpSpMkLst>
        </pc:grpChg>
        <pc:grpChg chg="mod">
          <ac:chgData name="June Gerred" userId="395b0df4-576b-473f-8708-481f20c78c50" providerId="ADAL" clId="{5043B3B3-B295-41FE-B1D5-8F70574A4FDD}" dt="2023-07-10T16:40:15.123" v="1615" actId="1035"/>
          <ac:grpSpMkLst>
            <pc:docMk/>
            <pc:sldMk cId="1897678915" sldId="310"/>
            <ac:grpSpMk id="35" creationId="{BCE051F6-3E56-0E15-4518-4DE341C4C502}"/>
          </ac:grpSpMkLst>
        </pc:grpChg>
        <pc:grpChg chg="mod">
          <ac:chgData name="June Gerred" userId="395b0df4-576b-473f-8708-481f20c78c50" providerId="ADAL" clId="{5043B3B3-B295-41FE-B1D5-8F70574A4FDD}" dt="2023-07-10T16:40:15.123" v="1615" actId="1035"/>
          <ac:grpSpMkLst>
            <pc:docMk/>
            <pc:sldMk cId="1897678915" sldId="310"/>
            <ac:grpSpMk id="39" creationId="{130AC8A5-A011-8B2E-757A-3FE69F30ACA7}"/>
          </ac:grpSpMkLst>
        </pc:grpChg>
        <pc:grpChg chg="mod">
          <ac:chgData name="June Gerred" userId="395b0df4-576b-473f-8708-481f20c78c50" providerId="ADAL" clId="{5043B3B3-B295-41FE-B1D5-8F70574A4FDD}" dt="2023-07-10T16:40:15.123" v="1615" actId="1035"/>
          <ac:grpSpMkLst>
            <pc:docMk/>
            <pc:sldMk cId="1897678915" sldId="310"/>
            <ac:grpSpMk id="42" creationId="{39D6DA31-B8C5-64AB-CEC8-A3CA1F24F5C4}"/>
          </ac:grpSpMkLst>
        </pc:grpChg>
        <pc:grpChg chg="mod">
          <ac:chgData name="June Gerred" userId="395b0df4-576b-473f-8708-481f20c78c50" providerId="ADAL" clId="{5043B3B3-B295-41FE-B1D5-8F70574A4FDD}" dt="2023-07-10T16:40:15.123" v="1615" actId="1035"/>
          <ac:grpSpMkLst>
            <pc:docMk/>
            <pc:sldMk cId="1897678915" sldId="310"/>
            <ac:grpSpMk id="51" creationId="{DF44E46D-33D6-9D55-C020-218399CC6189}"/>
          </ac:grpSpMkLst>
        </pc:grpChg>
        <pc:grpChg chg="mod">
          <ac:chgData name="June Gerred" userId="395b0df4-576b-473f-8708-481f20c78c50" providerId="ADAL" clId="{5043B3B3-B295-41FE-B1D5-8F70574A4FDD}" dt="2023-07-10T16:40:15.123" v="1615" actId="1035"/>
          <ac:grpSpMkLst>
            <pc:docMk/>
            <pc:sldMk cId="1897678915" sldId="310"/>
            <ac:grpSpMk id="62" creationId="{E7F3555B-1F51-7AF0-2622-45F0B0031125}"/>
          </ac:grpSpMkLst>
        </pc:grpChg>
        <pc:grpChg chg="mod">
          <ac:chgData name="June Gerred" userId="395b0df4-576b-473f-8708-481f20c78c50" providerId="ADAL" clId="{5043B3B3-B295-41FE-B1D5-8F70574A4FDD}" dt="2023-07-10T16:40:15.123" v="1615" actId="1035"/>
          <ac:grpSpMkLst>
            <pc:docMk/>
            <pc:sldMk cId="1897678915" sldId="310"/>
            <ac:grpSpMk id="79" creationId="{48CF1CAC-A608-7C12-D368-BBF95A555CE3}"/>
          </ac:grpSpMkLst>
        </pc:grpChg>
        <pc:grpChg chg="mod">
          <ac:chgData name="June Gerred" userId="395b0df4-576b-473f-8708-481f20c78c50" providerId="ADAL" clId="{5043B3B3-B295-41FE-B1D5-8F70574A4FDD}" dt="2023-07-10T16:40:15.123" v="1615" actId="1035"/>
          <ac:grpSpMkLst>
            <pc:docMk/>
            <pc:sldMk cId="1897678915" sldId="310"/>
            <ac:grpSpMk id="84" creationId="{61940C35-125A-656E-F5DC-416563504F3F}"/>
          </ac:grpSpMkLst>
        </pc:grpChg>
        <pc:grpChg chg="mod">
          <ac:chgData name="June Gerred" userId="395b0df4-576b-473f-8708-481f20c78c50" providerId="ADAL" clId="{5043B3B3-B295-41FE-B1D5-8F70574A4FDD}" dt="2023-07-10T16:40:15.123" v="1615" actId="1035"/>
          <ac:grpSpMkLst>
            <pc:docMk/>
            <pc:sldMk cId="1897678915" sldId="310"/>
            <ac:grpSpMk id="87" creationId="{CD48A73C-D32C-B556-F521-5F18B7D087EC}"/>
          </ac:grpSpMkLst>
        </pc:grpChg>
        <pc:grpChg chg="mod">
          <ac:chgData name="June Gerred" userId="395b0df4-576b-473f-8708-481f20c78c50" providerId="ADAL" clId="{5043B3B3-B295-41FE-B1D5-8F70574A4FDD}" dt="2023-07-10T16:40:15.123" v="1615" actId="1035"/>
          <ac:grpSpMkLst>
            <pc:docMk/>
            <pc:sldMk cId="1897678915" sldId="310"/>
            <ac:grpSpMk id="90" creationId="{2F48B1BF-0777-0997-3C24-3A65319C12C4}"/>
          </ac:grpSpMkLst>
        </pc:grpChg>
        <pc:picChg chg="mod">
          <ac:chgData name="June Gerred" userId="395b0df4-576b-473f-8708-481f20c78c50" providerId="ADAL" clId="{5043B3B3-B295-41FE-B1D5-8F70574A4FDD}" dt="2023-07-10T16:40:15.123" v="1615" actId="1035"/>
          <ac:picMkLst>
            <pc:docMk/>
            <pc:sldMk cId="1897678915" sldId="310"/>
            <ac:picMk id="6" creationId="{EB3BC3C8-8301-32EF-211F-E957484685A7}"/>
          </ac:picMkLst>
        </pc:picChg>
        <pc:cxnChg chg="mod">
          <ac:chgData name="June Gerred" userId="395b0df4-576b-473f-8708-481f20c78c50" providerId="ADAL" clId="{5043B3B3-B295-41FE-B1D5-8F70574A4FDD}" dt="2023-07-10T16:40:15.123" v="1615" actId="1035"/>
          <ac:cxnSpMkLst>
            <pc:docMk/>
            <pc:sldMk cId="1897678915" sldId="310"/>
            <ac:cxnSpMk id="20" creationId="{2347EC41-586E-7D80-E6DF-70F4BDE8BF44}"/>
          </ac:cxnSpMkLst>
        </pc:cxnChg>
        <pc:cxnChg chg="mod">
          <ac:chgData name="June Gerred" userId="395b0df4-576b-473f-8708-481f20c78c50" providerId="ADAL" clId="{5043B3B3-B295-41FE-B1D5-8F70574A4FDD}" dt="2023-07-10T16:40:15.123" v="1615" actId="1035"/>
          <ac:cxnSpMkLst>
            <pc:docMk/>
            <pc:sldMk cId="1897678915" sldId="310"/>
            <ac:cxnSpMk id="33" creationId="{D0FCD39C-D7F3-D48C-D7BE-4D25B91F276F}"/>
          </ac:cxnSpMkLst>
        </pc:cxnChg>
        <pc:cxnChg chg="mod">
          <ac:chgData name="June Gerred" userId="395b0df4-576b-473f-8708-481f20c78c50" providerId="ADAL" clId="{5043B3B3-B295-41FE-B1D5-8F70574A4FDD}" dt="2023-07-10T16:40:15.123" v="1615" actId="1035"/>
          <ac:cxnSpMkLst>
            <pc:docMk/>
            <pc:sldMk cId="1897678915" sldId="310"/>
            <ac:cxnSpMk id="34" creationId="{2F0D73D4-26BA-3D49-ACBE-69A1A6113D6D}"/>
          </ac:cxnSpMkLst>
        </pc:cxnChg>
        <pc:cxnChg chg="mod">
          <ac:chgData name="June Gerred" userId="395b0df4-576b-473f-8708-481f20c78c50" providerId="ADAL" clId="{5043B3B3-B295-41FE-B1D5-8F70574A4FDD}" dt="2023-07-10T16:40:15.123" v="1615" actId="1035"/>
          <ac:cxnSpMkLst>
            <pc:docMk/>
            <pc:sldMk cId="1897678915" sldId="310"/>
            <ac:cxnSpMk id="48" creationId="{88469E00-38E1-3C2C-5515-1F43477D0E51}"/>
          </ac:cxnSpMkLst>
        </pc:cxnChg>
        <pc:cxnChg chg="mod">
          <ac:chgData name="June Gerred" userId="395b0df4-576b-473f-8708-481f20c78c50" providerId="ADAL" clId="{5043B3B3-B295-41FE-B1D5-8F70574A4FDD}" dt="2023-07-10T16:40:15.123" v="1615" actId="1035"/>
          <ac:cxnSpMkLst>
            <pc:docMk/>
            <pc:sldMk cId="1897678915" sldId="310"/>
            <ac:cxnSpMk id="49" creationId="{E7C0C532-1E35-0578-8A6A-318DF93AE0B2}"/>
          </ac:cxnSpMkLst>
        </pc:cxnChg>
        <pc:cxnChg chg="mod">
          <ac:chgData name="June Gerred" userId="395b0df4-576b-473f-8708-481f20c78c50" providerId="ADAL" clId="{5043B3B3-B295-41FE-B1D5-8F70574A4FDD}" dt="2023-07-10T16:40:15.123" v="1615" actId="1035"/>
          <ac:cxnSpMkLst>
            <pc:docMk/>
            <pc:sldMk cId="1897678915" sldId="310"/>
            <ac:cxnSpMk id="50" creationId="{D4ED5D03-E338-D3F6-7EBD-2E9E2F8AB9A4}"/>
          </ac:cxnSpMkLst>
        </pc:cxnChg>
        <pc:cxnChg chg="mod">
          <ac:chgData name="June Gerred" userId="395b0df4-576b-473f-8708-481f20c78c50" providerId="ADAL" clId="{5043B3B3-B295-41FE-B1D5-8F70574A4FDD}" dt="2023-07-10T16:40:15.123" v="1615" actId="1035"/>
          <ac:cxnSpMkLst>
            <pc:docMk/>
            <pc:sldMk cId="1897678915" sldId="310"/>
            <ac:cxnSpMk id="57" creationId="{0E89C663-256D-4FCB-4D10-CBD0940BDFEE}"/>
          </ac:cxnSpMkLst>
        </pc:cxnChg>
        <pc:cxnChg chg="mod">
          <ac:chgData name="June Gerred" userId="395b0df4-576b-473f-8708-481f20c78c50" providerId="ADAL" clId="{5043B3B3-B295-41FE-B1D5-8F70574A4FDD}" dt="2023-07-10T16:40:15.123" v="1615" actId="1035"/>
          <ac:cxnSpMkLst>
            <pc:docMk/>
            <pc:sldMk cId="1897678915" sldId="310"/>
            <ac:cxnSpMk id="76" creationId="{65987A89-CA47-7123-E654-ED713800CD58}"/>
          </ac:cxnSpMkLst>
        </pc:cxnChg>
      </pc:sldChg>
      <pc:sldChg chg="del">
        <pc:chgData name="June Gerred" userId="395b0df4-576b-473f-8708-481f20c78c50" providerId="ADAL" clId="{5043B3B3-B295-41FE-B1D5-8F70574A4FDD}" dt="2023-07-10T16:37:13.942" v="1529" actId="47"/>
        <pc:sldMkLst>
          <pc:docMk/>
          <pc:sldMk cId="3971109217" sldId="311"/>
        </pc:sldMkLst>
      </pc:sldChg>
      <pc:sldChg chg="del">
        <pc:chgData name="June Gerred" userId="395b0df4-576b-473f-8708-481f20c78c50" providerId="ADAL" clId="{5043B3B3-B295-41FE-B1D5-8F70574A4FDD}" dt="2023-07-10T16:37:15.175" v="1530" actId="47"/>
        <pc:sldMkLst>
          <pc:docMk/>
          <pc:sldMk cId="3970195137" sldId="312"/>
        </pc:sldMkLst>
      </pc:sldChg>
      <pc:sldChg chg="del">
        <pc:chgData name="June Gerred" userId="395b0df4-576b-473f-8708-481f20c78c50" providerId="ADAL" clId="{5043B3B3-B295-41FE-B1D5-8F70574A4FDD}" dt="2023-07-10T16:37:18.626" v="1531" actId="47"/>
        <pc:sldMkLst>
          <pc:docMk/>
          <pc:sldMk cId="4214884948" sldId="313"/>
        </pc:sldMkLst>
      </pc:sldChg>
      <pc:sldChg chg="del">
        <pc:chgData name="June Gerred" userId="395b0df4-576b-473f-8708-481f20c78c50" providerId="ADAL" clId="{5043B3B3-B295-41FE-B1D5-8F70574A4FDD}" dt="2023-07-10T16:37:19.813" v="1532" actId="47"/>
        <pc:sldMkLst>
          <pc:docMk/>
          <pc:sldMk cId="4017426357" sldId="314"/>
        </pc:sldMkLst>
      </pc:sldChg>
      <pc:sldChg chg="del">
        <pc:chgData name="June Gerred" userId="395b0df4-576b-473f-8708-481f20c78c50" providerId="ADAL" clId="{5043B3B3-B295-41FE-B1D5-8F70574A4FDD}" dt="2023-07-10T16:37:22.688" v="1533" actId="47"/>
        <pc:sldMkLst>
          <pc:docMk/>
          <pc:sldMk cId="1646707000" sldId="315"/>
        </pc:sldMkLst>
      </pc:sldChg>
      <pc:sldChg chg="del">
        <pc:chgData name="June Gerred" userId="395b0df4-576b-473f-8708-481f20c78c50" providerId="ADAL" clId="{5043B3B3-B295-41FE-B1D5-8F70574A4FDD}" dt="2023-07-10T16:36:38.355" v="1516" actId="47"/>
        <pc:sldMkLst>
          <pc:docMk/>
          <pc:sldMk cId="155550634" sldId="317"/>
        </pc:sldMkLst>
      </pc:sldChg>
      <pc:sldChg chg="del">
        <pc:chgData name="June Gerred" userId="395b0df4-576b-473f-8708-481f20c78c50" providerId="ADAL" clId="{5043B3B3-B295-41FE-B1D5-8F70574A4FDD}" dt="2023-07-10T16:36:39.924" v="1517" actId="47"/>
        <pc:sldMkLst>
          <pc:docMk/>
          <pc:sldMk cId="1935265190" sldId="318"/>
        </pc:sldMkLst>
      </pc:sldChg>
      <pc:sldChg chg="del">
        <pc:chgData name="June Gerred" userId="395b0df4-576b-473f-8708-481f20c78c50" providerId="ADAL" clId="{5043B3B3-B295-41FE-B1D5-8F70574A4FDD}" dt="2023-07-10T16:37:24.829" v="1534" actId="47"/>
        <pc:sldMkLst>
          <pc:docMk/>
          <pc:sldMk cId="2683903957" sldId="322"/>
        </pc:sldMkLst>
      </pc:sldChg>
      <pc:sldChg chg="del">
        <pc:chgData name="June Gerred" userId="395b0df4-576b-473f-8708-481f20c78c50" providerId="ADAL" clId="{5043B3B3-B295-41FE-B1D5-8F70574A4FDD}" dt="2023-07-10T16:37:26.117" v="1535" actId="47"/>
        <pc:sldMkLst>
          <pc:docMk/>
          <pc:sldMk cId="592956704" sldId="326"/>
        </pc:sldMkLst>
      </pc:sldChg>
      <pc:sldChg chg="delSp modSp mod">
        <pc:chgData name="June Gerred" userId="395b0df4-576b-473f-8708-481f20c78c50" providerId="ADAL" clId="{5043B3B3-B295-41FE-B1D5-8F70574A4FDD}" dt="2023-07-10T16:12:08.662" v="283" actId="120"/>
        <pc:sldMkLst>
          <pc:docMk/>
          <pc:sldMk cId="809809671" sldId="328"/>
        </pc:sldMkLst>
        <pc:spChg chg="del">
          <ac:chgData name="June Gerred" userId="395b0df4-576b-473f-8708-481f20c78c50" providerId="ADAL" clId="{5043B3B3-B295-41FE-B1D5-8F70574A4FDD}" dt="2023-07-10T16:10:41.247" v="188" actId="478"/>
          <ac:spMkLst>
            <pc:docMk/>
            <pc:sldMk cId="809809671" sldId="328"/>
            <ac:spMk id="2" creationId="{5F3A724E-34A6-DCFE-4AAC-409684D55CEB}"/>
          </ac:spMkLst>
        </pc:spChg>
        <pc:spChg chg="del">
          <ac:chgData name="June Gerred" userId="395b0df4-576b-473f-8708-481f20c78c50" providerId="ADAL" clId="{5043B3B3-B295-41FE-B1D5-8F70574A4FDD}" dt="2023-07-10T16:10:44.982" v="190" actId="478"/>
          <ac:spMkLst>
            <pc:docMk/>
            <pc:sldMk cId="809809671" sldId="328"/>
            <ac:spMk id="3" creationId="{D0718402-40E1-B8ED-D8B6-D860917C1B72}"/>
          </ac:spMkLst>
        </pc:spChg>
        <pc:spChg chg="mod">
          <ac:chgData name="June Gerred" userId="395b0df4-576b-473f-8708-481f20c78c50" providerId="ADAL" clId="{5043B3B3-B295-41FE-B1D5-8F70574A4FDD}" dt="2023-07-10T16:12:08.662" v="283" actId="120"/>
          <ac:spMkLst>
            <pc:docMk/>
            <pc:sldMk cId="809809671" sldId="328"/>
            <ac:spMk id="6" creationId="{71727443-853C-B841-8C95-7C6EB58F3DE4}"/>
          </ac:spMkLst>
        </pc:spChg>
        <pc:spChg chg="del mod">
          <ac:chgData name="June Gerred" userId="395b0df4-576b-473f-8708-481f20c78c50" providerId="ADAL" clId="{5043B3B3-B295-41FE-B1D5-8F70574A4FDD}" dt="2023-07-10T16:10:37.218" v="187" actId="478"/>
          <ac:spMkLst>
            <pc:docMk/>
            <pc:sldMk cId="809809671" sldId="328"/>
            <ac:spMk id="7" creationId="{2BAC0F34-1A65-B1F0-6237-CEECDD23BA17}"/>
          </ac:spMkLst>
        </pc:spChg>
        <pc:spChg chg="del">
          <ac:chgData name="June Gerred" userId="395b0df4-576b-473f-8708-481f20c78c50" providerId="ADAL" clId="{5043B3B3-B295-41FE-B1D5-8F70574A4FDD}" dt="2023-07-10T16:10:48.466" v="192" actId="478"/>
          <ac:spMkLst>
            <pc:docMk/>
            <pc:sldMk cId="809809671" sldId="328"/>
            <ac:spMk id="8" creationId="{F88C9F3F-596E-5EAC-A330-70120C7CABFC}"/>
          </ac:spMkLst>
        </pc:spChg>
        <pc:picChg chg="del">
          <ac:chgData name="June Gerred" userId="395b0df4-576b-473f-8708-481f20c78c50" providerId="ADAL" clId="{5043B3B3-B295-41FE-B1D5-8F70574A4FDD}" dt="2023-07-10T16:10:33.259" v="185" actId="478"/>
          <ac:picMkLst>
            <pc:docMk/>
            <pc:sldMk cId="809809671" sldId="328"/>
            <ac:picMk id="17" creationId="{9C82C014-6242-9F36-964C-936785EE9DA9}"/>
          </ac:picMkLst>
        </pc:picChg>
        <pc:picChg chg="del">
          <ac:chgData name="June Gerred" userId="395b0df4-576b-473f-8708-481f20c78c50" providerId="ADAL" clId="{5043B3B3-B295-41FE-B1D5-8F70574A4FDD}" dt="2023-07-10T16:10:42.371" v="189" actId="478"/>
          <ac:picMkLst>
            <pc:docMk/>
            <pc:sldMk cId="809809671" sldId="328"/>
            <ac:picMk id="19" creationId="{2CA9452C-992A-F153-E43E-26AD2BA876D7}"/>
          </ac:picMkLst>
        </pc:picChg>
        <pc:picChg chg="del">
          <ac:chgData name="June Gerred" userId="395b0df4-576b-473f-8708-481f20c78c50" providerId="ADAL" clId="{5043B3B3-B295-41FE-B1D5-8F70574A4FDD}" dt="2023-07-10T16:10:46.713" v="191" actId="478"/>
          <ac:picMkLst>
            <pc:docMk/>
            <pc:sldMk cId="809809671" sldId="328"/>
            <ac:picMk id="22" creationId="{63E06584-68EB-BB08-7CD4-B3634CB448F4}"/>
          </ac:picMkLst>
        </pc:picChg>
        <pc:picChg chg="del">
          <ac:chgData name="June Gerred" userId="395b0df4-576b-473f-8708-481f20c78c50" providerId="ADAL" clId="{5043B3B3-B295-41FE-B1D5-8F70574A4FDD}" dt="2023-07-10T16:10:50.045" v="193" actId="478"/>
          <ac:picMkLst>
            <pc:docMk/>
            <pc:sldMk cId="809809671" sldId="328"/>
            <ac:picMk id="27" creationId="{D8C7FEEA-2D08-31BC-6EED-8531CBB9EE6F}"/>
          </ac:picMkLst>
        </pc:picChg>
      </pc:sldChg>
      <pc:sldChg chg="delSp modSp mod">
        <pc:chgData name="June Gerred" userId="395b0df4-576b-473f-8708-481f20c78c50" providerId="ADAL" clId="{5043B3B3-B295-41FE-B1D5-8F70574A4FDD}" dt="2023-07-10T16:12:22.813" v="284" actId="478"/>
        <pc:sldMkLst>
          <pc:docMk/>
          <pc:sldMk cId="2543787090" sldId="329"/>
        </pc:sldMkLst>
        <pc:spChg chg="del">
          <ac:chgData name="June Gerred" userId="395b0df4-576b-473f-8708-481f20c78c50" providerId="ADAL" clId="{5043B3B3-B295-41FE-B1D5-8F70574A4FDD}" dt="2023-07-10T16:12:22.813" v="284" actId="478"/>
          <ac:spMkLst>
            <pc:docMk/>
            <pc:sldMk cId="2543787090" sldId="329"/>
            <ac:spMk id="2" creationId="{5F3A724E-34A6-DCFE-4AAC-409684D55CEB}"/>
          </ac:spMkLst>
        </pc:spChg>
        <pc:spChg chg="del">
          <ac:chgData name="June Gerred" userId="395b0df4-576b-473f-8708-481f20c78c50" providerId="ADAL" clId="{5043B3B3-B295-41FE-B1D5-8F70574A4FDD}" dt="2023-07-10T16:12:22.813" v="284" actId="478"/>
          <ac:spMkLst>
            <pc:docMk/>
            <pc:sldMk cId="2543787090" sldId="329"/>
            <ac:spMk id="3" creationId="{D0718402-40E1-B8ED-D8B6-D860917C1B72}"/>
          </ac:spMkLst>
        </pc:spChg>
        <pc:spChg chg="mod">
          <ac:chgData name="June Gerred" userId="395b0df4-576b-473f-8708-481f20c78c50" providerId="ADAL" clId="{5043B3B3-B295-41FE-B1D5-8F70574A4FDD}" dt="2023-07-10T16:11:35.699" v="242" actId="120"/>
          <ac:spMkLst>
            <pc:docMk/>
            <pc:sldMk cId="2543787090" sldId="329"/>
            <ac:spMk id="6" creationId="{71727443-853C-B841-8C95-7C6EB58F3DE4}"/>
          </ac:spMkLst>
        </pc:spChg>
        <pc:spChg chg="del">
          <ac:chgData name="June Gerred" userId="395b0df4-576b-473f-8708-481f20c78c50" providerId="ADAL" clId="{5043B3B3-B295-41FE-B1D5-8F70574A4FDD}" dt="2023-07-10T16:12:22.813" v="284" actId="478"/>
          <ac:spMkLst>
            <pc:docMk/>
            <pc:sldMk cId="2543787090" sldId="329"/>
            <ac:spMk id="7" creationId="{2BAC0F34-1A65-B1F0-6237-CEECDD23BA17}"/>
          </ac:spMkLst>
        </pc:spChg>
        <pc:spChg chg="del">
          <ac:chgData name="June Gerred" userId="395b0df4-576b-473f-8708-481f20c78c50" providerId="ADAL" clId="{5043B3B3-B295-41FE-B1D5-8F70574A4FDD}" dt="2023-07-10T16:12:22.813" v="284" actId="478"/>
          <ac:spMkLst>
            <pc:docMk/>
            <pc:sldMk cId="2543787090" sldId="329"/>
            <ac:spMk id="8" creationId="{F88C9F3F-596E-5EAC-A330-70120C7CABFC}"/>
          </ac:spMkLst>
        </pc:spChg>
        <pc:spChg chg="del">
          <ac:chgData name="June Gerred" userId="395b0df4-576b-473f-8708-481f20c78c50" providerId="ADAL" clId="{5043B3B3-B295-41FE-B1D5-8F70574A4FDD}" dt="2023-07-10T16:12:22.813" v="284" actId="478"/>
          <ac:spMkLst>
            <pc:docMk/>
            <pc:sldMk cId="2543787090" sldId="329"/>
            <ac:spMk id="9" creationId="{62BED7D2-FEAF-B443-F26F-5A4B714260D0}"/>
          </ac:spMkLst>
        </pc:spChg>
        <pc:spChg chg="del">
          <ac:chgData name="June Gerred" userId="395b0df4-576b-473f-8708-481f20c78c50" providerId="ADAL" clId="{5043B3B3-B295-41FE-B1D5-8F70574A4FDD}" dt="2023-07-10T16:12:22.813" v="284" actId="478"/>
          <ac:spMkLst>
            <pc:docMk/>
            <pc:sldMk cId="2543787090" sldId="329"/>
            <ac:spMk id="10" creationId="{0DAB6F65-6D28-F789-A4E2-497A8BF448A7}"/>
          </ac:spMkLst>
        </pc:spChg>
        <pc:picChg chg="del">
          <ac:chgData name="June Gerred" userId="395b0df4-576b-473f-8708-481f20c78c50" providerId="ADAL" clId="{5043B3B3-B295-41FE-B1D5-8F70574A4FDD}" dt="2023-07-10T16:12:22.813" v="284" actId="478"/>
          <ac:picMkLst>
            <pc:docMk/>
            <pc:sldMk cId="2543787090" sldId="329"/>
            <ac:picMk id="12" creationId="{DF6A2EDD-D6B4-8F5C-BEC0-87CBCCA5C01F}"/>
          </ac:picMkLst>
        </pc:picChg>
        <pc:picChg chg="del">
          <ac:chgData name="June Gerred" userId="395b0df4-576b-473f-8708-481f20c78c50" providerId="ADAL" clId="{5043B3B3-B295-41FE-B1D5-8F70574A4FDD}" dt="2023-07-10T16:12:22.813" v="284" actId="478"/>
          <ac:picMkLst>
            <pc:docMk/>
            <pc:sldMk cId="2543787090" sldId="329"/>
            <ac:picMk id="14" creationId="{5C44AC89-0F1B-838D-62D4-F81322F083AA}"/>
          </ac:picMkLst>
        </pc:picChg>
        <pc:picChg chg="del">
          <ac:chgData name="June Gerred" userId="395b0df4-576b-473f-8708-481f20c78c50" providerId="ADAL" clId="{5043B3B3-B295-41FE-B1D5-8F70574A4FDD}" dt="2023-07-10T16:12:22.813" v="284" actId="478"/>
          <ac:picMkLst>
            <pc:docMk/>
            <pc:sldMk cId="2543787090" sldId="329"/>
            <ac:picMk id="16" creationId="{4A3F2012-16E3-4229-D7EA-55C2ADF5D2A4}"/>
          </ac:picMkLst>
        </pc:picChg>
        <pc:picChg chg="del">
          <ac:chgData name="June Gerred" userId="395b0df4-576b-473f-8708-481f20c78c50" providerId="ADAL" clId="{5043B3B3-B295-41FE-B1D5-8F70574A4FDD}" dt="2023-07-10T16:12:22.813" v="284" actId="478"/>
          <ac:picMkLst>
            <pc:docMk/>
            <pc:sldMk cId="2543787090" sldId="329"/>
            <ac:picMk id="21" creationId="{55C123AC-A4DE-B16C-505A-E4D1838C8929}"/>
          </ac:picMkLst>
        </pc:picChg>
        <pc:picChg chg="del">
          <ac:chgData name="June Gerred" userId="395b0df4-576b-473f-8708-481f20c78c50" providerId="ADAL" clId="{5043B3B3-B295-41FE-B1D5-8F70574A4FDD}" dt="2023-07-10T16:12:22.813" v="284" actId="478"/>
          <ac:picMkLst>
            <pc:docMk/>
            <pc:sldMk cId="2543787090" sldId="329"/>
            <ac:picMk id="24" creationId="{F3535F12-5F80-9820-41CE-063AC0243EB3}"/>
          </ac:picMkLst>
        </pc:picChg>
        <pc:picChg chg="del">
          <ac:chgData name="June Gerred" userId="395b0df4-576b-473f-8708-481f20c78c50" providerId="ADAL" clId="{5043B3B3-B295-41FE-B1D5-8F70574A4FDD}" dt="2023-07-10T16:12:22.813" v="284" actId="478"/>
          <ac:picMkLst>
            <pc:docMk/>
            <pc:sldMk cId="2543787090" sldId="329"/>
            <ac:picMk id="26" creationId="{0C219483-DD5F-64B6-E1BF-F1E060A3D92E}"/>
          </ac:picMkLst>
        </pc:picChg>
      </pc:sldChg>
      <pc:sldChg chg="modSp mod">
        <pc:chgData name="June Gerred" userId="395b0df4-576b-473f-8708-481f20c78c50" providerId="ADAL" clId="{5043B3B3-B295-41FE-B1D5-8F70574A4FDD}" dt="2023-07-10T16:14:29.352" v="426" actId="20577"/>
        <pc:sldMkLst>
          <pc:docMk/>
          <pc:sldMk cId="882583028" sldId="330"/>
        </pc:sldMkLst>
        <pc:spChg chg="mod">
          <ac:chgData name="June Gerred" userId="395b0df4-576b-473f-8708-481f20c78c50" providerId="ADAL" clId="{5043B3B3-B295-41FE-B1D5-8F70574A4FDD}" dt="2023-07-10T16:14:29.352" v="426" actId="20577"/>
          <ac:spMkLst>
            <pc:docMk/>
            <pc:sldMk cId="882583028" sldId="330"/>
            <ac:spMk id="3" creationId="{9C6CA4EF-6670-BCEF-2FFF-D780C4A0786E}"/>
          </ac:spMkLst>
        </pc:spChg>
        <pc:spChg chg="mod">
          <ac:chgData name="June Gerred" userId="395b0df4-576b-473f-8708-481f20c78c50" providerId="ADAL" clId="{5043B3B3-B295-41FE-B1D5-8F70574A4FDD}" dt="2023-07-10T16:13:23.516" v="318" actId="20577"/>
          <ac:spMkLst>
            <pc:docMk/>
            <pc:sldMk cId="882583028" sldId="330"/>
            <ac:spMk id="6" creationId="{71727443-853C-B841-8C95-7C6EB58F3DE4}"/>
          </ac:spMkLst>
        </pc:spChg>
        <pc:spChg chg="mod">
          <ac:chgData name="June Gerred" userId="395b0df4-576b-473f-8708-481f20c78c50" providerId="ADAL" clId="{5043B3B3-B295-41FE-B1D5-8F70574A4FDD}" dt="2023-07-10T16:13:36.656" v="332" actId="20577"/>
          <ac:spMkLst>
            <pc:docMk/>
            <pc:sldMk cId="882583028" sldId="330"/>
            <ac:spMk id="7" creationId="{2BAC0F34-1A65-B1F0-6237-CEECDD23BA17}"/>
          </ac:spMkLst>
        </pc:spChg>
      </pc:sldChg>
      <pc:sldChg chg="modSp mod">
        <pc:chgData name="June Gerred" userId="395b0df4-576b-473f-8708-481f20c78c50" providerId="ADAL" clId="{5043B3B3-B295-41FE-B1D5-8F70574A4FDD}" dt="2023-07-10T16:25:26.607" v="1052" actId="20577"/>
        <pc:sldMkLst>
          <pc:docMk/>
          <pc:sldMk cId="2153736253" sldId="331"/>
        </pc:sldMkLst>
        <pc:spChg chg="mod">
          <ac:chgData name="June Gerred" userId="395b0df4-576b-473f-8708-481f20c78c50" providerId="ADAL" clId="{5043B3B3-B295-41FE-B1D5-8F70574A4FDD}" dt="2023-07-10T16:18:52.697" v="614" actId="1076"/>
          <ac:spMkLst>
            <pc:docMk/>
            <pc:sldMk cId="2153736253" sldId="331"/>
            <ac:spMk id="2" creationId="{5F3A724E-34A6-DCFE-4AAC-409684D55CEB}"/>
          </ac:spMkLst>
        </pc:spChg>
        <pc:spChg chg="mod">
          <ac:chgData name="June Gerred" userId="395b0df4-576b-473f-8708-481f20c78c50" providerId="ADAL" clId="{5043B3B3-B295-41FE-B1D5-8F70574A4FDD}" dt="2023-07-10T16:24:12.447" v="949" actId="20577"/>
          <ac:spMkLst>
            <pc:docMk/>
            <pc:sldMk cId="2153736253" sldId="331"/>
            <ac:spMk id="6" creationId="{71727443-853C-B841-8C95-7C6EB58F3DE4}"/>
          </ac:spMkLst>
        </pc:spChg>
        <pc:spChg chg="mod">
          <ac:chgData name="June Gerred" userId="395b0df4-576b-473f-8708-481f20c78c50" providerId="ADAL" clId="{5043B3B3-B295-41FE-B1D5-8F70574A4FDD}" dt="2023-07-10T16:25:26.607" v="1052" actId="20577"/>
          <ac:spMkLst>
            <pc:docMk/>
            <pc:sldMk cId="2153736253" sldId="331"/>
            <ac:spMk id="7" creationId="{566CE013-8430-931F-6AB9-0AC8B003F9E2}"/>
          </ac:spMkLst>
        </pc:spChg>
        <pc:picChg chg="mod">
          <ac:chgData name="June Gerred" userId="395b0df4-576b-473f-8708-481f20c78c50" providerId="ADAL" clId="{5043B3B3-B295-41FE-B1D5-8F70574A4FDD}" dt="2023-07-10T16:19:05.069" v="636" actId="1037"/>
          <ac:picMkLst>
            <pc:docMk/>
            <pc:sldMk cId="2153736253" sldId="331"/>
            <ac:picMk id="10" creationId="{5766A54E-F42E-929A-843D-B3DB5D4EA5FC}"/>
          </ac:picMkLst>
        </pc:picChg>
      </pc:sldChg>
      <pc:sldChg chg="modSp mod ord">
        <pc:chgData name="June Gerred" userId="395b0df4-576b-473f-8708-481f20c78c50" providerId="ADAL" clId="{5043B3B3-B295-41FE-B1D5-8F70574A4FDD}" dt="2023-07-10T16:25:41.144" v="1054"/>
        <pc:sldMkLst>
          <pc:docMk/>
          <pc:sldMk cId="2013587955" sldId="332"/>
        </pc:sldMkLst>
        <pc:spChg chg="mod">
          <ac:chgData name="June Gerred" userId="395b0df4-576b-473f-8708-481f20c78c50" providerId="ADAL" clId="{5043B3B3-B295-41FE-B1D5-8F70574A4FDD}" dt="2023-07-10T16:23:43.239" v="917" actId="20577"/>
          <ac:spMkLst>
            <pc:docMk/>
            <pc:sldMk cId="2013587955" sldId="332"/>
            <ac:spMk id="3" creationId="{D0718402-40E1-B8ED-D8B6-D860917C1B72}"/>
          </ac:spMkLst>
        </pc:spChg>
        <pc:spChg chg="mod">
          <ac:chgData name="June Gerred" userId="395b0df4-576b-473f-8708-481f20c78c50" providerId="ADAL" clId="{5043B3B3-B295-41FE-B1D5-8F70574A4FDD}" dt="2023-07-10T16:24:00.232" v="936" actId="6549"/>
          <ac:spMkLst>
            <pc:docMk/>
            <pc:sldMk cId="2013587955" sldId="332"/>
            <ac:spMk id="6" creationId="{71727443-853C-B841-8C95-7C6EB58F3DE4}"/>
          </ac:spMkLst>
        </pc:spChg>
      </pc:sldChg>
      <pc:sldChg chg="modSp mod">
        <pc:chgData name="June Gerred" userId="395b0df4-576b-473f-8708-481f20c78c50" providerId="ADAL" clId="{5043B3B3-B295-41FE-B1D5-8F70574A4FDD}" dt="2023-07-10T16:33:45.756" v="1413" actId="20577"/>
        <pc:sldMkLst>
          <pc:docMk/>
          <pc:sldMk cId="3116622359" sldId="333"/>
        </pc:sldMkLst>
        <pc:spChg chg="mod">
          <ac:chgData name="June Gerred" userId="395b0df4-576b-473f-8708-481f20c78c50" providerId="ADAL" clId="{5043B3B3-B295-41FE-B1D5-8F70574A4FDD}" dt="2023-07-10T16:33:45.756" v="1413" actId="20577"/>
          <ac:spMkLst>
            <pc:docMk/>
            <pc:sldMk cId="3116622359" sldId="333"/>
            <ac:spMk id="3" creationId="{2E5704D1-54BC-AF92-D278-612FF5D45BE7}"/>
          </ac:spMkLst>
        </pc:spChg>
        <pc:spChg chg="mod">
          <ac:chgData name="June Gerred" userId="395b0df4-576b-473f-8708-481f20c78c50" providerId="ADAL" clId="{5043B3B3-B295-41FE-B1D5-8F70574A4FDD}" dt="2023-07-10T16:33:20.603" v="1352" actId="20577"/>
          <ac:spMkLst>
            <pc:docMk/>
            <pc:sldMk cId="3116622359" sldId="333"/>
            <ac:spMk id="6" creationId="{71727443-853C-B841-8C95-7C6EB58F3DE4}"/>
          </ac:spMkLst>
        </pc:spChg>
        <pc:spChg chg="mod">
          <ac:chgData name="June Gerred" userId="395b0df4-576b-473f-8708-481f20c78c50" providerId="ADAL" clId="{5043B3B3-B295-41FE-B1D5-8F70574A4FDD}" dt="2023-07-10T16:33:09.710" v="1346" actId="20577"/>
          <ac:spMkLst>
            <pc:docMk/>
            <pc:sldMk cId="3116622359" sldId="333"/>
            <ac:spMk id="8" creationId="{F88C9F3F-596E-5EAC-A330-70120C7CABFC}"/>
          </ac:spMkLst>
        </pc:spChg>
      </pc:sldChg>
      <pc:sldChg chg="addSp modSp mod">
        <pc:chgData name="June Gerred" userId="395b0df4-576b-473f-8708-481f20c78c50" providerId="ADAL" clId="{5043B3B3-B295-41FE-B1D5-8F70574A4FDD}" dt="2023-07-10T16:11:44.907" v="256" actId="120"/>
        <pc:sldMkLst>
          <pc:docMk/>
          <pc:sldMk cId="2235826520" sldId="334"/>
        </pc:sldMkLst>
        <pc:spChg chg="mod">
          <ac:chgData name="June Gerred" userId="395b0df4-576b-473f-8708-481f20c78c50" providerId="ADAL" clId="{5043B3B3-B295-41FE-B1D5-8F70574A4FDD}" dt="2023-07-10T16:11:44.907" v="256" actId="120"/>
          <ac:spMkLst>
            <pc:docMk/>
            <pc:sldMk cId="2235826520" sldId="334"/>
            <ac:spMk id="6" creationId="{71727443-853C-B841-8C95-7C6EB58F3DE4}"/>
          </ac:spMkLst>
        </pc:spChg>
        <pc:spChg chg="add mod">
          <ac:chgData name="June Gerred" userId="395b0df4-576b-473f-8708-481f20c78c50" providerId="ADAL" clId="{5043B3B3-B295-41FE-B1D5-8F70574A4FDD}" dt="2023-07-10T16:09:33.123" v="168" actId="1076"/>
          <ac:spMkLst>
            <pc:docMk/>
            <pc:sldMk cId="2235826520" sldId="334"/>
            <ac:spMk id="8" creationId="{59C9843C-FA45-5541-5C5B-5EE054835E60}"/>
          </ac:spMkLst>
        </pc:spChg>
      </pc:sldChg>
      <pc:sldChg chg="del">
        <pc:chgData name="June Gerred" userId="395b0df4-576b-473f-8708-481f20c78c50" providerId="ADAL" clId="{5043B3B3-B295-41FE-B1D5-8F70574A4FDD}" dt="2023-07-10T16:32:29.052" v="1329" actId="47"/>
        <pc:sldMkLst>
          <pc:docMk/>
          <pc:sldMk cId="4173782071" sldId="335"/>
        </pc:sldMkLst>
      </pc:sldChg>
      <pc:sldChg chg="addSp delSp modSp mod">
        <pc:chgData name="June Gerred" userId="395b0df4-576b-473f-8708-481f20c78c50" providerId="ADAL" clId="{5043B3B3-B295-41FE-B1D5-8F70574A4FDD}" dt="2023-07-10T16:22:34.774" v="900" actId="20577"/>
        <pc:sldMkLst>
          <pc:docMk/>
          <pc:sldMk cId="2176372980" sldId="336"/>
        </pc:sldMkLst>
        <pc:spChg chg="del">
          <ac:chgData name="June Gerred" userId="395b0df4-576b-473f-8708-481f20c78c50" providerId="ADAL" clId="{5043B3B3-B295-41FE-B1D5-8F70574A4FDD}" dt="2023-07-10T16:22:07.572" v="893" actId="478"/>
          <ac:spMkLst>
            <pc:docMk/>
            <pc:sldMk cId="2176372980" sldId="336"/>
            <ac:spMk id="2" creationId="{C4402926-BA61-D56C-0ADA-0B34A664673C}"/>
          </ac:spMkLst>
        </pc:spChg>
        <pc:spChg chg="del">
          <ac:chgData name="June Gerred" userId="395b0df4-576b-473f-8708-481f20c78c50" providerId="ADAL" clId="{5043B3B3-B295-41FE-B1D5-8F70574A4FDD}" dt="2023-07-10T16:22:13.490" v="895" actId="478"/>
          <ac:spMkLst>
            <pc:docMk/>
            <pc:sldMk cId="2176372980" sldId="336"/>
            <ac:spMk id="3" creationId="{3DD69405-7CBB-0EFA-8758-D25DC8900C70}"/>
          </ac:spMkLst>
        </pc:spChg>
        <pc:spChg chg="mod">
          <ac:chgData name="June Gerred" userId="395b0df4-576b-473f-8708-481f20c78c50" providerId="ADAL" clId="{5043B3B3-B295-41FE-B1D5-8F70574A4FDD}" dt="2023-07-10T16:22:34.774" v="900" actId="20577"/>
          <ac:spMkLst>
            <pc:docMk/>
            <pc:sldMk cId="2176372980" sldId="336"/>
            <ac:spMk id="6" creationId="{71727443-853C-B841-8C95-7C6EB58F3DE4}"/>
          </ac:spMkLst>
        </pc:spChg>
        <pc:spChg chg="mod">
          <ac:chgData name="June Gerred" userId="395b0df4-576b-473f-8708-481f20c78c50" providerId="ADAL" clId="{5043B3B3-B295-41FE-B1D5-8F70574A4FDD}" dt="2023-07-10T16:22:30.787" v="898" actId="1076"/>
          <ac:spMkLst>
            <pc:docMk/>
            <pc:sldMk cId="2176372980" sldId="336"/>
            <ac:spMk id="7" creationId="{71A86A02-B462-3E34-37D6-2013DDD9FB7A}"/>
          </ac:spMkLst>
        </pc:spChg>
        <pc:spChg chg="add mod">
          <ac:chgData name="June Gerred" userId="395b0df4-576b-473f-8708-481f20c78c50" providerId="ADAL" clId="{5043B3B3-B295-41FE-B1D5-8F70574A4FDD}" dt="2023-07-10T16:22:22.461" v="897" actId="1076"/>
          <ac:spMkLst>
            <pc:docMk/>
            <pc:sldMk cId="2176372980" sldId="336"/>
            <ac:spMk id="8" creationId="{FA4DC02C-D869-B025-8383-3646DA5AF98C}"/>
          </ac:spMkLst>
        </pc:spChg>
        <pc:spChg chg="mod">
          <ac:chgData name="June Gerred" userId="395b0df4-576b-473f-8708-481f20c78c50" providerId="ADAL" clId="{5043B3B3-B295-41FE-B1D5-8F70574A4FDD}" dt="2023-07-10T16:21:41.221" v="854" actId="20577"/>
          <ac:spMkLst>
            <pc:docMk/>
            <pc:sldMk cId="2176372980" sldId="336"/>
            <ac:spMk id="9" creationId="{85E7C942-BC8C-D020-0292-9E2E9F003197}"/>
          </ac:spMkLst>
        </pc:spChg>
        <pc:spChg chg="del">
          <ac:chgData name="June Gerred" userId="395b0df4-576b-473f-8708-481f20c78c50" providerId="ADAL" clId="{5043B3B3-B295-41FE-B1D5-8F70574A4FDD}" dt="2023-07-10T16:22:11.891" v="894" actId="478"/>
          <ac:spMkLst>
            <pc:docMk/>
            <pc:sldMk cId="2176372980" sldId="336"/>
            <ac:spMk id="11" creationId="{62BB0DD5-2F3B-27C6-DAC9-1FA9410A8DCF}"/>
          </ac:spMkLst>
        </pc:spChg>
      </pc:sldChg>
      <pc:sldChg chg="addSp delSp modSp mod">
        <pc:chgData name="June Gerred" userId="395b0df4-576b-473f-8708-481f20c78c50" providerId="ADAL" clId="{5043B3B3-B295-41FE-B1D5-8F70574A4FDD}" dt="2023-07-10T16:29:33.008" v="1234" actId="20577"/>
        <pc:sldMkLst>
          <pc:docMk/>
          <pc:sldMk cId="3270878028" sldId="337"/>
        </pc:sldMkLst>
        <pc:spChg chg="add mod">
          <ac:chgData name="June Gerred" userId="395b0df4-576b-473f-8708-481f20c78c50" providerId="ADAL" clId="{5043B3B3-B295-41FE-B1D5-8F70574A4FDD}" dt="2023-07-10T16:17:03.016" v="517" actId="1076"/>
          <ac:spMkLst>
            <pc:docMk/>
            <pc:sldMk cId="3270878028" sldId="337"/>
            <ac:spMk id="2" creationId="{7B029059-2DBD-8617-1C15-845F53F0C469}"/>
          </ac:spMkLst>
        </pc:spChg>
        <pc:spChg chg="mod">
          <ac:chgData name="June Gerred" userId="395b0df4-576b-473f-8708-481f20c78c50" providerId="ADAL" clId="{5043B3B3-B295-41FE-B1D5-8F70574A4FDD}" dt="2023-07-10T16:29:23.920" v="1218" actId="20577"/>
          <ac:spMkLst>
            <pc:docMk/>
            <pc:sldMk cId="3270878028" sldId="337"/>
            <ac:spMk id="6" creationId="{71727443-853C-B841-8C95-7C6EB58F3DE4}"/>
          </ac:spMkLst>
        </pc:spChg>
        <pc:spChg chg="mod">
          <ac:chgData name="June Gerred" userId="395b0df4-576b-473f-8708-481f20c78c50" providerId="ADAL" clId="{5043B3B3-B295-41FE-B1D5-8F70574A4FDD}" dt="2023-07-10T16:16:42.856" v="512" actId="114"/>
          <ac:spMkLst>
            <pc:docMk/>
            <pc:sldMk cId="3270878028" sldId="337"/>
            <ac:spMk id="7" creationId="{71A86A02-B462-3E34-37D6-2013DDD9FB7A}"/>
          </ac:spMkLst>
        </pc:spChg>
        <pc:spChg chg="mod">
          <ac:chgData name="June Gerred" userId="395b0df4-576b-473f-8708-481f20c78c50" providerId="ADAL" clId="{5043B3B3-B295-41FE-B1D5-8F70574A4FDD}" dt="2023-07-10T16:29:33.008" v="1234" actId="20577"/>
          <ac:spMkLst>
            <pc:docMk/>
            <pc:sldMk cId="3270878028" sldId="337"/>
            <ac:spMk id="12" creationId="{CFB07663-2C86-387E-5FF7-5B4CAC3C6383}"/>
          </ac:spMkLst>
        </pc:spChg>
        <pc:spChg chg="del">
          <ac:chgData name="June Gerred" userId="395b0df4-576b-473f-8708-481f20c78c50" providerId="ADAL" clId="{5043B3B3-B295-41FE-B1D5-8F70574A4FDD}" dt="2023-07-10T16:16:34.028" v="508" actId="478"/>
          <ac:spMkLst>
            <pc:docMk/>
            <pc:sldMk cId="3270878028" sldId="337"/>
            <ac:spMk id="13" creationId="{8B9DEE04-F328-5634-FC5A-34227D0AF613}"/>
          </ac:spMkLst>
        </pc:spChg>
        <pc:spChg chg="del mod">
          <ac:chgData name="June Gerred" userId="395b0df4-576b-473f-8708-481f20c78c50" providerId="ADAL" clId="{5043B3B3-B295-41FE-B1D5-8F70574A4FDD}" dt="2023-07-10T16:16:52.364" v="515" actId="478"/>
          <ac:spMkLst>
            <pc:docMk/>
            <pc:sldMk cId="3270878028" sldId="337"/>
            <ac:spMk id="15" creationId="{8CB766A5-C3A4-295D-5F68-708E70BAEDB4}"/>
          </ac:spMkLst>
        </pc:spChg>
        <pc:spChg chg="del">
          <ac:chgData name="June Gerred" userId="395b0df4-576b-473f-8708-481f20c78c50" providerId="ADAL" clId="{5043B3B3-B295-41FE-B1D5-8F70574A4FDD}" dt="2023-07-10T16:16:53.937" v="516" actId="478"/>
          <ac:spMkLst>
            <pc:docMk/>
            <pc:sldMk cId="3270878028" sldId="337"/>
            <ac:spMk id="16" creationId="{0B27450F-FCF3-3139-23F8-9EAA33F1690D}"/>
          </ac:spMkLst>
        </pc:spChg>
        <pc:picChg chg="del">
          <ac:chgData name="June Gerred" userId="395b0df4-576b-473f-8708-481f20c78c50" providerId="ADAL" clId="{5043B3B3-B295-41FE-B1D5-8F70574A4FDD}" dt="2023-07-10T16:16:34.028" v="508" actId="478"/>
          <ac:picMkLst>
            <pc:docMk/>
            <pc:sldMk cId="3270878028" sldId="337"/>
            <ac:picMk id="19" creationId="{360F147D-889A-1E0B-8DD1-51EDB4F81942}"/>
          </ac:picMkLst>
        </pc:picChg>
      </pc:sldChg>
      <pc:sldChg chg="addSp delSp modSp mod">
        <pc:chgData name="June Gerred" userId="395b0df4-576b-473f-8708-481f20c78c50" providerId="ADAL" clId="{5043B3B3-B295-41FE-B1D5-8F70574A4FDD}" dt="2023-07-10T16:45:17.707" v="1642" actId="20577"/>
        <pc:sldMkLst>
          <pc:docMk/>
          <pc:sldMk cId="2114647665" sldId="338"/>
        </pc:sldMkLst>
        <pc:spChg chg="mod">
          <ac:chgData name="June Gerred" userId="395b0df4-576b-473f-8708-481f20c78c50" providerId="ADAL" clId="{5043B3B3-B295-41FE-B1D5-8F70574A4FDD}" dt="2023-07-10T16:45:17.707" v="1642" actId="20577"/>
          <ac:spMkLst>
            <pc:docMk/>
            <pc:sldMk cId="2114647665" sldId="338"/>
            <ac:spMk id="2" creationId="{7F0D0901-B59B-1399-7990-D311B03A1559}"/>
          </ac:spMkLst>
        </pc:spChg>
        <pc:spChg chg="add del mod">
          <ac:chgData name="June Gerred" userId="395b0df4-576b-473f-8708-481f20c78c50" providerId="ADAL" clId="{5043B3B3-B295-41FE-B1D5-8F70574A4FDD}" dt="2023-07-10T16:35:34.634" v="1503" actId="478"/>
          <ac:spMkLst>
            <pc:docMk/>
            <pc:sldMk cId="2114647665" sldId="338"/>
            <ac:spMk id="3" creationId="{DC010343-0568-0A64-F921-A4B0A1AC9602}"/>
          </ac:spMkLst>
        </pc:spChg>
        <pc:spChg chg="mod">
          <ac:chgData name="June Gerred" userId="395b0df4-576b-473f-8708-481f20c78c50" providerId="ADAL" clId="{5043B3B3-B295-41FE-B1D5-8F70574A4FDD}" dt="2023-07-10T16:45:05.267" v="1637" actId="6549"/>
          <ac:spMkLst>
            <pc:docMk/>
            <pc:sldMk cId="2114647665" sldId="338"/>
            <ac:spMk id="6" creationId="{71727443-853C-B841-8C95-7C6EB58F3DE4}"/>
          </ac:spMkLst>
        </pc:spChg>
        <pc:spChg chg="del">
          <ac:chgData name="June Gerred" userId="395b0df4-576b-473f-8708-481f20c78c50" providerId="ADAL" clId="{5043B3B3-B295-41FE-B1D5-8F70574A4FDD}" dt="2023-07-10T16:34:59.488" v="1484" actId="478"/>
          <ac:spMkLst>
            <pc:docMk/>
            <pc:sldMk cId="2114647665" sldId="338"/>
            <ac:spMk id="7" creationId="{71A86A02-B462-3E34-37D6-2013DDD9FB7A}"/>
          </ac:spMkLst>
        </pc:spChg>
        <pc:spChg chg="add mod">
          <ac:chgData name="June Gerred" userId="395b0df4-576b-473f-8708-481f20c78c50" providerId="ADAL" clId="{5043B3B3-B295-41FE-B1D5-8F70574A4FDD}" dt="2023-07-10T16:35:40.739" v="1505" actId="1076"/>
          <ac:spMkLst>
            <pc:docMk/>
            <pc:sldMk cId="2114647665" sldId="338"/>
            <ac:spMk id="8" creationId="{D157EA95-BA74-0737-63FF-45AC58995225}"/>
          </ac:spMkLst>
        </pc:spChg>
        <pc:spChg chg="mod">
          <ac:chgData name="June Gerred" userId="395b0df4-576b-473f-8708-481f20c78c50" providerId="ADAL" clId="{5043B3B3-B295-41FE-B1D5-8F70574A4FDD}" dt="2023-07-10T16:35:29.781" v="1502" actId="6549"/>
          <ac:spMkLst>
            <pc:docMk/>
            <pc:sldMk cId="2114647665" sldId="338"/>
            <ac:spMk id="11" creationId="{62BB0DD5-2F3B-27C6-DAC9-1FA9410A8DCF}"/>
          </ac:spMkLst>
        </pc:spChg>
      </pc:sldChg>
      <pc:sldChg chg="del">
        <pc:chgData name="June Gerred" userId="395b0df4-576b-473f-8708-481f20c78c50" providerId="ADAL" clId="{5043B3B3-B295-41FE-B1D5-8F70574A4FDD}" dt="2023-07-10T16:32:56.138" v="1330" actId="2696"/>
        <pc:sldMkLst>
          <pc:docMk/>
          <pc:sldMk cId="1132677161" sldId="339"/>
        </pc:sldMkLst>
      </pc:sldChg>
      <pc:sldChg chg="del">
        <pc:chgData name="June Gerred" userId="395b0df4-576b-473f-8708-481f20c78c50" providerId="ADAL" clId="{5043B3B3-B295-41FE-B1D5-8F70574A4FDD}" dt="2023-07-10T16:36:03.289" v="1507" actId="47"/>
        <pc:sldMkLst>
          <pc:docMk/>
          <pc:sldMk cId="516772505" sldId="340"/>
        </pc:sldMkLst>
      </pc:sldChg>
      <pc:sldChg chg="del">
        <pc:chgData name="June Gerred" userId="395b0df4-576b-473f-8708-481f20c78c50" providerId="ADAL" clId="{5043B3B3-B295-41FE-B1D5-8F70574A4FDD}" dt="2023-07-10T16:36:01.132" v="1506" actId="47"/>
        <pc:sldMkLst>
          <pc:docMk/>
          <pc:sldMk cId="2900302403" sldId="341"/>
        </pc:sldMkLst>
      </pc:sldChg>
      <pc:sldChg chg="mod modShow">
        <pc:chgData name="June Gerred" userId="395b0df4-576b-473f-8708-481f20c78c50" providerId="ADAL" clId="{5043B3B3-B295-41FE-B1D5-8F70574A4FDD}" dt="2023-07-10T16:45:45.345" v="1644" actId="729"/>
        <pc:sldMkLst>
          <pc:docMk/>
          <pc:sldMk cId="1037453395" sldId="343"/>
        </pc:sldMkLst>
      </pc:sldChg>
      <pc:sldChg chg="del">
        <pc:chgData name="June Gerred" userId="395b0df4-576b-473f-8708-481f20c78c50" providerId="ADAL" clId="{5043B3B3-B295-41FE-B1D5-8F70574A4FDD}" dt="2023-07-10T16:36:58.461" v="1524" actId="47"/>
        <pc:sldMkLst>
          <pc:docMk/>
          <pc:sldMk cId="1826687574" sldId="344"/>
        </pc:sldMkLst>
      </pc:sldChg>
      <pc:sldChg chg="modSp add mod">
        <pc:chgData name="June Gerred" userId="395b0df4-576b-473f-8708-481f20c78c50" providerId="ADAL" clId="{5043B3B3-B295-41FE-B1D5-8F70574A4FDD}" dt="2023-07-10T16:14:52.503" v="431" actId="20577"/>
        <pc:sldMkLst>
          <pc:docMk/>
          <pc:sldMk cId="1985372247" sldId="346"/>
        </pc:sldMkLst>
        <pc:spChg chg="mod">
          <ac:chgData name="June Gerred" userId="395b0df4-576b-473f-8708-481f20c78c50" providerId="ADAL" clId="{5043B3B3-B295-41FE-B1D5-8F70574A4FDD}" dt="2023-07-10T16:14:52.503" v="431" actId="20577"/>
          <ac:spMkLst>
            <pc:docMk/>
            <pc:sldMk cId="1985372247" sldId="346"/>
            <ac:spMk id="6" creationId="{71727443-853C-B841-8C95-7C6EB58F3DE4}"/>
          </ac:spMkLst>
        </pc:spChg>
      </pc:sldChg>
      <pc:sldChg chg="modSp add mod">
        <pc:chgData name="June Gerred" userId="395b0df4-576b-473f-8708-481f20c78c50" providerId="ADAL" clId="{5043B3B3-B295-41FE-B1D5-8F70574A4FDD}" dt="2023-07-10T16:20:42.204" v="765" actId="20577"/>
        <pc:sldMkLst>
          <pc:docMk/>
          <pc:sldMk cId="1651923335" sldId="347"/>
        </pc:sldMkLst>
        <pc:spChg chg="mod">
          <ac:chgData name="June Gerred" userId="395b0df4-576b-473f-8708-481f20c78c50" providerId="ADAL" clId="{5043B3B3-B295-41FE-B1D5-8F70574A4FDD}" dt="2023-07-10T16:20:42.204" v="765" actId="20577"/>
          <ac:spMkLst>
            <pc:docMk/>
            <pc:sldMk cId="1651923335" sldId="347"/>
            <ac:spMk id="6" creationId="{71727443-853C-B841-8C95-7C6EB58F3DE4}"/>
          </ac:spMkLst>
        </pc:spChg>
      </pc:sldChg>
      <pc:sldChg chg="modSp add mod">
        <pc:chgData name="June Gerred" userId="395b0df4-576b-473f-8708-481f20c78c50" providerId="ADAL" clId="{5043B3B3-B295-41FE-B1D5-8F70574A4FDD}" dt="2023-07-10T16:25:58.398" v="1075" actId="20577"/>
        <pc:sldMkLst>
          <pc:docMk/>
          <pc:sldMk cId="2475712570" sldId="348"/>
        </pc:sldMkLst>
        <pc:spChg chg="mod">
          <ac:chgData name="June Gerred" userId="395b0df4-576b-473f-8708-481f20c78c50" providerId="ADAL" clId="{5043B3B3-B295-41FE-B1D5-8F70574A4FDD}" dt="2023-07-10T16:25:58.398" v="1075" actId="20577"/>
          <ac:spMkLst>
            <pc:docMk/>
            <pc:sldMk cId="2475712570" sldId="348"/>
            <ac:spMk id="6" creationId="{71727443-853C-B841-8C95-7C6EB58F3DE4}"/>
          </ac:spMkLst>
        </pc:spChg>
      </pc:sldChg>
      <pc:sldChg chg="modSp add mod">
        <pc:chgData name="June Gerred" userId="395b0df4-576b-473f-8708-481f20c78c50" providerId="ADAL" clId="{5043B3B3-B295-41FE-B1D5-8F70574A4FDD}" dt="2023-07-10T16:28:34.439" v="1198" actId="20577"/>
        <pc:sldMkLst>
          <pc:docMk/>
          <pc:sldMk cId="734387440" sldId="349"/>
        </pc:sldMkLst>
        <pc:spChg chg="mod">
          <ac:chgData name="June Gerred" userId="395b0df4-576b-473f-8708-481f20c78c50" providerId="ADAL" clId="{5043B3B3-B295-41FE-B1D5-8F70574A4FDD}" dt="2023-07-10T16:28:31.582" v="1191" actId="20577"/>
          <ac:spMkLst>
            <pc:docMk/>
            <pc:sldMk cId="734387440" sldId="349"/>
            <ac:spMk id="6" creationId="{71727443-853C-B841-8C95-7C6EB58F3DE4}"/>
          </ac:spMkLst>
        </pc:spChg>
        <pc:spChg chg="mod">
          <ac:chgData name="June Gerred" userId="395b0df4-576b-473f-8708-481f20c78c50" providerId="ADAL" clId="{5043B3B3-B295-41FE-B1D5-8F70574A4FDD}" dt="2023-07-10T16:28:34.439" v="1198" actId="20577"/>
          <ac:spMkLst>
            <pc:docMk/>
            <pc:sldMk cId="734387440" sldId="349"/>
            <ac:spMk id="12" creationId="{CFB07663-2C86-387E-5FF7-5B4CAC3C6383}"/>
          </ac:spMkLst>
        </pc:spChg>
      </pc:sldChg>
      <pc:sldChg chg="modSp add mod">
        <pc:chgData name="June Gerred" userId="395b0df4-576b-473f-8708-481f20c78c50" providerId="ADAL" clId="{5043B3B3-B295-41FE-B1D5-8F70574A4FDD}" dt="2023-07-10T16:28:22.810" v="1185" actId="313"/>
        <pc:sldMkLst>
          <pc:docMk/>
          <pc:sldMk cId="2725035112" sldId="350"/>
        </pc:sldMkLst>
        <pc:spChg chg="mod">
          <ac:chgData name="June Gerred" userId="395b0df4-576b-473f-8708-481f20c78c50" providerId="ADAL" clId="{5043B3B3-B295-41FE-B1D5-8F70574A4FDD}" dt="2023-07-10T16:27:19.063" v="1096" actId="20577"/>
          <ac:spMkLst>
            <pc:docMk/>
            <pc:sldMk cId="2725035112" sldId="350"/>
            <ac:spMk id="2" creationId="{5F3A724E-34A6-DCFE-4AAC-409684D55CEB}"/>
          </ac:spMkLst>
        </pc:spChg>
        <pc:spChg chg="mod">
          <ac:chgData name="June Gerred" userId="395b0df4-576b-473f-8708-481f20c78c50" providerId="ADAL" clId="{5043B3B3-B295-41FE-B1D5-8F70574A4FDD}" dt="2023-07-10T16:27:54.629" v="1121" actId="14100"/>
          <ac:spMkLst>
            <pc:docMk/>
            <pc:sldMk cId="2725035112" sldId="350"/>
            <ac:spMk id="6" creationId="{71727443-853C-B841-8C95-7C6EB58F3DE4}"/>
          </ac:spMkLst>
        </pc:spChg>
        <pc:spChg chg="mod">
          <ac:chgData name="June Gerred" userId="395b0df4-576b-473f-8708-481f20c78c50" providerId="ADAL" clId="{5043B3B3-B295-41FE-B1D5-8F70574A4FDD}" dt="2023-07-10T16:28:22.810" v="1185" actId="313"/>
          <ac:spMkLst>
            <pc:docMk/>
            <pc:sldMk cId="2725035112" sldId="350"/>
            <ac:spMk id="7" creationId="{566CE013-8430-931F-6AB9-0AC8B003F9E2}"/>
          </ac:spMkLst>
        </pc:spChg>
      </pc:sldChg>
      <pc:sldChg chg="modSp add mod">
        <pc:chgData name="June Gerred" userId="395b0df4-576b-473f-8708-481f20c78c50" providerId="ADAL" clId="{5043B3B3-B295-41FE-B1D5-8F70574A4FDD}" dt="2023-07-10T16:28:48.347" v="1209" actId="20577"/>
        <pc:sldMkLst>
          <pc:docMk/>
          <pc:sldMk cId="1795901305" sldId="351"/>
        </pc:sldMkLst>
        <pc:spChg chg="mod">
          <ac:chgData name="June Gerred" userId="395b0df4-576b-473f-8708-481f20c78c50" providerId="ADAL" clId="{5043B3B3-B295-41FE-B1D5-8F70574A4FDD}" dt="2023-07-10T16:28:48.347" v="1209" actId="20577"/>
          <ac:spMkLst>
            <pc:docMk/>
            <pc:sldMk cId="1795901305" sldId="351"/>
            <ac:spMk id="6" creationId="{71727443-853C-B841-8C95-7C6EB58F3DE4}"/>
          </ac:spMkLst>
        </pc:spChg>
      </pc:sldChg>
      <pc:sldChg chg="modSp add mod">
        <pc:chgData name="June Gerred" userId="395b0df4-576b-473f-8708-481f20c78c50" providerId="ADAL" clId="{5043B3B3-B295-41FE-B1D5-8F70574A4FDD}" dt="2023-07-10T16:32:06.530" v="1315" actId="20577"/>
        <pc:sldMkLst>
          <pc:docMk/>
          <pc:sldMk cId="1476862436" sldId="352"/>
        </pc:sldMkLst>
        <pc:spChg chg="mod">
          <ac:chgData name="June Gerred" userId="395b0df4-576b-473f-8708-481f20c78c50" providerId="ADAL" clId="{5043B3B3-B295-41FE-B1D5-8F70574A4FDD}" dt="2023-07-10T16:31:28.796" v="1258" actId="20577"/>
          <ac:spMkLst>
            <pc:docMk/>
            <pc:sldMk cId="1476862436" sldId="352"/>
            <ac:spMk id="3" creationId="{D0718402-40E1-B8ED-D8B6-D860917C1B72}"/>
          </ac:spMkLst>
        </pc:spChg>
        <pc:spChg chg="mod">
          <ac:chgData name="June Gerred" userId="395b0df4-576b-473f-8708-481f20c78c50" providerId="ADAL" clId="{5043B3B3-B295-41FE-B1D5-8F70574A4FDD}" dt="2023-07-10T16:32:06.530" v="1315" actId="20577"/>
          <ac:spMkLst>
            <pc:docMk/>
            <pc:sldMk cId="1476862436" sldId="352"/>
            <ac:spMk id="6" creationId="{71727443-853C-B841-8C95-7C6EB58F3DE4}"/>
          </ac:spMkLst>
        </pc:spChg>
        <pc:spChg chg="mod">
          <ac:chgData name="June Gerred" userId="395b0df4-576b-473f-8708-481f20c78c50" providerId="ADAL" clId="{5043B3B3-B295-41FE-B1D5-8F70574A4FDD}" dt="2023-07-10T16:31:56.674" v="1301" actId="20577"/>
          <ac:spMkLst>
            <pc:docMk/>
            <pc:sldMk cId="1476862436" sldId="352"/>
            <ac:spMk id="7" creationId="{718FC8E9-CF45-803F-9ADE-3F4C167C2D42}"/>
          </ac:spMkLst>
        </pc:spChg>
      </pc:sldChg>
      <pc:sldChg chg="modSp add mod">
        <pc:chgData name="June Gerred" userId="395b0df4-576b-473f-8708-481f20c78c50" providerId="ADAL" clId="{5043B3B3-B295-41FE-B1D5-8F70574A4FDD}" dt="2023-07-10T16:32:21.377" v="1328" actId="20577"/>
        <pc:sldMkLst>
          <pc:docMk/>
          <pc:sldMk cId="1068994280" sldId="353"/>
        </pc:sldMkLst>
        <pc:spChg chg="mod">
          <ac:chgData name="June Gerred" userId="395b0df4-576b-473f-8708-481f20c78c50" providerId="ADAL" clId="{5043B3B3-B295-41FE-B1D5-8F70574A4FDD}" dt="2023-07-10T16:32:21.377" v="1328" actId="20577"/>
          <ac:spMkLst>
            <pc:docMk/>
            <pc:sldMk cId="1068994280" sldId="353"/>
            <ac:spMk id="6" creationId="{71727443-853C-B841-8C95-7C6EB58F3DE4}"/>
          </ac:spMkLst>
        </pc:spChg>
      </pc:sldChg>
      <pc:sldChg chg="addSp delSp modSp add mod modAnim">
        <pc:chgData name="June Gerred" userId="395b0df4-576b-473f-8708-481f20c78c50" providerId="ADAL" clId="{5043B3B3-B295-41FE-B1D5-8F70574A4FDD}" dt="2023-07-10T16:43:27.801" v="1626" actId="1076"/>
        <pc:sldMkLst>
          <pc:docMk/>
          <pc:sldMk cId="3178014937" sldId="354"/>
        </pc:sldMkLst>
        <pc:spChg chg="add del mod">
          <ac:chgData name="June Gerred" userId="395b0df4-576b-473f-8708-481f20c78c50" providerId="ADAL" clId="{5043B3B3-B295-41FE-B1D5-8F70574A4FDD}" dt="2023-07-10T16:39:12.892" v="1557"/>
          <ac:spMkLst>
            <pc:docMk/>
            <pc:sldMk cId="3178014937" sldId="354"/>
            <ac:spMk id="2" creationId="{952AD346-956F-46B6-FABD-1BCC63800CA9}"/>
          </ac:spMkLst>
        </pc:spChg>
        <pc:spChg chg="add del mod">
          <ac:chgData name="June Gerred" userId="395b0df4-576b-473f-8708-481f20c78c50" providerId="ADAL" clId="{5043B3B3-B295-41FE-B1D5-8F70574A4FDD}" dt="2023-07-10T16:39:12.892" v="1557"/>
          <ac:spMkLst>
            <pc:docMk/>
            <pc:sldMk cId="3178014937" sldId="354"/>
            <ac:spMk id="3" creationId="{005446A2-36EB-E386-1BB9-2B786C19E286}"/>
          </ac:spMkLst>
        </pc:spChg>
        <pc:spChg chg="mod">
          <ac:chgData name="June Gerred" userId="395b0df4-576b-473f-8708-481f20c78c50" providerId="ADAL" clId="{5043B3B3-B295-41FE-B1D5-8F70574A4FDD}" dt="2023-07-10T16:39:01.614" v="1556" actId="14100"/>
          <ac:spMkLst>
            <pc:docMk/>
            <pc:sldMk cId="3178014937" sldId="354"/>
            <ac:spMk id="4" creationId="{F2FB6944-17A2-8D09-1C41-2050EEF8C407}"/>
          </ac:spMkLst>
        </pc:spChg>
        <pc:spChg chg="mod">
          <ac:chgData name="June Gerred" userId="395b0df4-576b-473f-8708-481f20c78c50" providerId="ADAL" clId="{5043B3B3-B295-41FE-B1D5-8F70574A4FDD}" dt="2023-07-10T16:39:01.614" v="1556" actId="14100"/>
          <ac:spMkLst>
            <pc:docMk/>
            <pc:sldMk cId="3178014937" sldId="354"/>
            <ac:spMk id="5" creationId="{62729495-5094-640A-84C7-192E71672377}"/>
          </ac:spMkLst>
        </pc:spChg>
        <pc:spChg chg="mod">
          <ac:chgData name="June Gerred" userId="395b0df4-576b-473f-8708-481f20c78c50" providerId="ADAL" clId="{5043B3B3-B295-41FE-B1D5-8F70574A4FDD}" dt="2023-07-10T16:38:03.270" v="1551" actId="20577"/>
          <ac:spMkLst>
            <pc:docMk/>
            <pc:sldMk cId="3178014937" sldId="354"/>
            <ac:spMk id="6" creationId="{71727443-853C-B841-8C95-7C6EB58F3DE4}"/>
          </ac:spMkLst>
        </pc:spChg>
        <pc:spChg chg="mod">
          <ac:chgData name="June Gerred" userId="395b0df4-576b-473f-8708-481f20c78c50" providerId="ADAL" clId="{5043B3B3-B295-41FE-B1D5-8F70574A4FDD}" dt="2023-07-10T16:38:30.281" v="1552"/>
          <ac:spMkLst>
            <pc:docMk/>
            <pc:sldMk cId="3178014937" sldId="354"/>
            <ac:spMk id="11" creationId="{CA5330F9-75E6-13B2-9482-A5D1B7D7BD4E}"/>
          </ac:spMkLst>
        </pc:spChg>
        <pc:spChg chg="mod">
          <ac:chgData name="June Gerred" userId="395b0df4-576b-473f-8708-481f20c78c50" providerId="ADAL" clId="{5043B3B3-B295-41FE-B1D5-8F70574A4FDD}" dt="2023-07-10T16:38:30.281" v="1552"/>
          <ac:spMkLst>
            <pc:docMk/>
            <pc:sldMk cId="3178014937" sldId="354"/>
            <ac:spMk id="14" creationId="{7F148ACA-4688-1ABA-F6BA-53437753F13E}"/>
          </ac:spMkLst>
        </pc:spChg>
        <pc:spChg chg="add del mod">
          <ac:chgData name="June Gerred" userId="395b0df4-576b-473f-8708-481f20c78c50" providerId="ADAL" clId="{5043B3B3-B295-41FE-B1D5-8F70574A4FDD}" dt="2023-07-10T16:39:12.892" v="1557"/>
          <ac:spMkLst>
            <pc:docMk/>
            <pc:sldMk cId="3178014937" sldId="354"/>
            <ac:spMk id="18" creationId="{6DB2ED66-DA97-6CD8-85E1-BAC6323C579D}"/>
          </ac:spMkLst>
        </pc:spChg>
        <pc:spChg chg="add del mod">
          <ac:chgData name="June Gerred" userId="395b0df4-576b-473f-8708-481f20c78c50" providerId="ADAL" clId="{5043B3B3-B295-41FE-B1D5-8F70574A4FDD}" dt="2023-07-10T16:39:12.892" v="1557"/>
          <ac:spMkLst>
            <pc:docMk/>
            <pc:sldMk cId="3178014937" sldId="354"/>
            <ac:spMk id="19" creationId="{2A9969A8-3AB9-84F9-AC31-871F6D21366B}"/>
          </ac:spMkLst>
        </pc:spChg>
        <pc:spChg chg="add del mod">
          <ac:chgData name="June Gerred" userId="395b0df4-576b-473f-8708-481f20c78c50" providerId="ADAL" clId="{5043B3B3-B295-41FE-B1D5-8F70574A4FDD}" dt="2023-07-10T16:39:12.892" v="1557"/>
          <ac:spMkLst>
            <pc:docMk/>
            <pc:sldMk cId="3178014937" sldId="354"/>
            <ac:spMk id="20" creationId="{7447B945-A48F-3F69-04B3-6AD9808D0A3A}"/>
          </ac:spMkLst>
        </pc:spChg>
        <pc:spChg chg="add del mod">
          <ac:chgData name="June Gerred" userId="395b0df4-576b-473f-8708-481f20c78c50" providerId="ADAL" clId="{5043B3B3-B295-41FE-B1D5-8F70574A4FDD}" dt="2023-07-10T16:39:12.892" v="1557"/>
          <ac:spMkLst>
            <pc:docMk/>
            <pc:sldMk cId="3178014937" sldId="354"/>
            <ac:spMk id="21" creationId="{AE5E8E01-EA74-02D0-EDD4-41BF34BF813A}"/>
          </ac:spMkLst>
        </pc:spChg>
        <pc:spChg chg="mod">
          <ac:chgData name="June Gerred" userId="395b0df4-576b-473f-8708-481f20c78c50" providerId="ADAL" clId="{5043B3B3-B295-41FE-B1D5-8F70574A4FDD}" dt="2023-07-10T16:38:30.281" v="1552"/>
          <ac:spMkLst>
            <pc:docMk/>
            <pc:sldMk cId="3178014937" sldId="354"/>
            <ac:spMk id="24" creationId="{6DB38EAA-1BA2-E815-177B-ECB73032CCC7}"/>
          </ac:spMkLst>
        </pc:spChg>
        <pc:spChg chg="add del mod">
          <ac:chgData name="June Gerred" userId="395b0df4-576b-473f-8708-481f20c78c50" providerId="ADAL" clId="{5043B3B3-B295-41FE-B1D5-8F70574A4FDD}" dt="2023-07-10T16:39:12.892" v="1557"/>
          <ac:spMkLst>
            <pc:docMk/>
            <pc:sldMk cId="3178014937" sldId="354"/>
            <ac:spMk id="26" creationId="{50941AC0-C9B0-0076-9086-49BF41CCD143}"/>
          </ac:spMkLst>
        </pc:spChg>
        <pc:spChg chg="mod">
          <ac:chgData name="June Gerred" userId="395b0df4-576b-473f-8708-481f20c78c50" providerId="ADAL" clId="{5043B3B3-B295-41FE-B1D5-8F70574A4FDD}" dt="2023-07-10T16:38:30.281" v="1552"/>
          <ac:spMkLst>
            <pc:docMk/>
            <pc:sldMk cId="3178014937" sldId="354"/>
            <ac:spMk id="28" creationId="{7DE64B12-4C34-3D69-EFA2-2DB926D1D7D6}"/>
          </ac:spMkLst>
        </pc:spChg>
        <pc:spChg chg="mod">
          <ac:chgData name="June Gerred" userId="395b0df4-576b-473f-8708-481f20c78c50" providerId="ADAL" clId="{5043B3B3-B295-41FE-B1D5-8F70574A4FDD}" dt="2023-07-10T16:38:30.281" v="1552"/>
          <ac:spMkLst>
            <pc:docMk/>
            <pc:sldMk cId="3178014937" sldId="354"/>
            <ac:spMk id="34" creationId="{8E714998-EF4C-CF68-2940-0527D10B9C68}"/>
          </ac:spMkLst>
        </pc:spChg>
        <pc:spChg chg="mod">
          <ac:chgData name="June Gerred" userId="395b0df4-576b-473f-8708-481f20c78c50" providerId="ADAL" clId="{5043B3B3-B295-41FE-B1D5-8F70574A4FDD}" dt="2023-07-10T16:38:30.281" v="1552"/>
          <ac:spMkLst>
            <pc:docMk/>
            <pc:sldMk cId="3178014937" sldId="354"/>
            <ac:spMk id="39" creationId="{7541E0E9-17CB-94AF-5917-73733CEB2227}"/>
          </ac:spMkLst>
        </pc:spChg>
        <pc:spChg chg="mod">
          <ac:chgData name="June Gerred" userId="395b0df4-576b-473f-8708-481f20c78c50" providerId="ADAL" clId="{5043B3B3-B295-41FE-B1D5-8F70574A4FDD}" dt="2023-07-10T16:38:30.281" v="1552"/>
          <ac:spMkLst>
            <pc:docMk/>
            <pc:sldMk cId="3178014937" sldId="354"/>
            <ac:spMk id="41" creationId="{B9F71D2D-B2A1-6880-4EC9-8E5DB1F326E0}"/>
          </ac:spMkLst>
        </pc:spChg>
        <pc:spChg chg="mod">
          <ac:chgData name="June Gerred" userId="395b0df4-576b-473f-8708-481f20c78c50" providerId="ADAL" clId="{5043B3B3-B295-41FE-B1D5-8F70574A4FDD}" dt="2023-07-10T16:38:30.281" v="1552"/>
          <ac:spMkLst>
            <pc:docMk/>
            <pc:sldMk cId="3178014937" sldId="354"/>
            <ac:spMk id="44" creationId="{82461F59-F228-1519-8532-23291E1FA6FB}"/>
          </ac:spMkLst>
        </pc:spChg>
        <pc:spChg chg="mod">
          <ac:chgData name="June Gerred" userId="395b0df4-576b-473f-8708-481f20c78c50" providerId="ADAL" clId="{5043B3B3-B295-41FE-B1D5-8F70574A4FDD}" dt="2023-07-10T16:38:30.281" v="1552"/>
          <ac:spMkLst>
            <pc:docMk/>
            <pc:sldMk cId="3178014937" sldId="354"/>
            <ac:spMk id="52" creationId="{7E6C1C03-7104-FE37-457B-1EC37A53F2E0}"/>
          </ac:spMkLst>
        </pc:spChg>
        <pc:spChg chg="mod">
          <ac:chgData name="June Gerred" userId="395b0df4-576b-473f-8708-481f20c78c50" providerId="ADAL" clId="{5043B3B3-B295-41FE-B1D5-8F70574A4FDD}" dt="2023-07-10T16:38:30.281" v="1552"/>
          <ac:spMkLst>
            <pc:docMk/>
            <pc:sldMk cId="3178014937" sldId="354"/>
            <ac:spMk id="59" creationId="{78A4A25B-8A5E-EAE5-AEFC-B4B732244E76}"/>
          </ac:spMkLst>
        </pc:spChg>
        <pc:spChg chg="mod">
          <ac:chgData name="June Gerred" userId="395b0df4-576b-473f-8708-481f20c78c50" providerId="ADAL" clId="{5043B3B3-B295-41FE-B1D5-8F70574A4FDD}" dt="2023-07-10T16:38:30.281" v="1552"/>
          <ac:spMkLst>
            <pc:docMk/>
            <pc:sldMk cId="3178014937" sldId="354"/>
            <ac:spMk id="62" creationId="{E0D1FA12-C46B-A64D-0E31-8F0E03869384}"/>
          </ac:spMkLst>
        </pc:spChg>
        <pc:spChg chg="mod">
          <ac:chgData name="June Gerred" userId="395b0df4-576b-473f-8708-481f20c78c50" providerId="ADAL" clId="{5043B3B3-B295-41FE-B1D5-8F70574A4FDD}" dt="2023-07-10T16:38:30.281" v="1552"/>
          <ac:spMkLst>
            <pc:docMk/>
            <pc:sldMk cId="3178014937" sldId="354"/>
            <ac:spMk id="65" creationId="{C2B27063-8EE5-6E26-1DF7-23676D416482}"/>
          </ac:spMkLst>
        </pc:spChg>
        <pc:spChg chg="mod">
          <ac:chgData name="June Gerred" userId="395b0df4-576b-473f-8708-481f20c78c50" providerId="ADAL" clId="{5043B3B3-B295-41FE-B1D5-8F70574A4FDD}" dt="2023-07-10T16:38:30.281" v="1552"/>
          <ac:spMkLst>
            <pc:docMk/>
            <pc:sldMk cId="3178014937" sldId="354"/>
            <ac:spMk id="68" creationId="{E74F2E3E-8713-4DA4-F0F9-7D6E72EDD4BF}"/>
          </ac:spMkLst>
        </pc:spChg>
        <pc:spChg chg="mod">
          <ac:chgData name="June Gerred" userId="395b0df4-576b-473f-8708-481f20c78c50" providerId="ADAL" clId="{5043B3B3-B295-41FE-B1D5-8F70574A4FDD}" dt="2023-07-10T16:38:30.281" v="1552"/>
          <ac:spMkLst>
            <pc:docMk/>
            <pc:sldMk cId="3178014937" sldId="354"/>
            <ac:spMk id="71" creationId="{36C5337D-DA87-E04D-A789-0B58DEBE505D}"/>
          </ac:spMkLst>
        </pc:spChg>
        <pc:spChg chg="mod">
          <ac:chgData name="June Gerred" userId="395b0df4-576b-473f-8708-481f20c78c50" providerId="ADAL" clId="{5043B3B3-B295-41FE-B1D5-8F70574A4FDD}" dt="2023-07-10T16:38:30.281" v="1552"/>
          <ac:spMkLst>
            <pc:docMk/>
            <pc:sldMk cId="3178014937" sldId="354"/>
            <ac:spMk id="74" creationId="{F7599862-8E50-D6CD-C7A1-62CFEE5A05FC}"/>
          </ac:spMkLst>
        </pc:spChg>
        <pc:spChg chg="add del mod">
          <ac:chgData name="June Gerred" userId="395b0df4-576b-473f-8708-481f20c78c50" providerId="ADAL" clId="{5043B3B3-B295-41FE-B1D5-8F70574A4FDD}" dt="2023-07-10T16:39:12.892" v="1557"/>
          <ac:spMkLst>
            <pc:docMk/>
            <pc:sldMk cId="3178014937" sldId="354"/>
            <ac:spMk id="76" creationId="{71C4C0AD-1FE4-264D-D21A-982FF25EF280}"/>
          </ac:spMkLst>
        </pc:spChg>
        <pc:spChg chg="add del mod">
          <ac:chgData name="June Gerred" userId="395b0df4-576b-473f-8708-481f20c78c50" providerId="ADAL" clId="{5043B3B3-B295-41FE-B1D5-8F70574A4FDD}" dt="2023-07-10T16:39:12.892" v="1557"/>
          <ac:spMkLst>
            <pc:docMk/>
            <pc:sldMk cId="3178014937" sldId="354"/>
            <ac:spMk id="77" creationId="{954EC8DD-0D4A-4CF0-5960-CBFABA574843}"/>
          </ac:spMkLst>
        </pc:spChg>
        <pc:spChg chg="mod">
          <ac:chgData name="June Gerred" userId="395b0df4-576b-473f-8708-481f20c78c50" providerId="ADAL" clId="{5043B3B3-B295-41FE-B1D5-8F70574A4FDD}" dt="2023-07-10T16:38:30.281" v="1552"/>
          <ac:spMkLst>
            <pc:docMk/>
            <pc:sldMk cId="3178014937" sldId="354"/>
            <ac:spMk id="80" creationId="{ED4B2986-D555-17F3-E70D-ECFC0A2ED520}"/>
          </ac:spMkLst>
        </pc:spChg>
        <pc:grpChg chg="add del mod">
          <ac:chgData name="June Gerred" userId="395b0df4-576b-473f-8708-481f20c78c50" providerId="ADAL" clId="{5043B3B3-B295-41FE-B1D5-8F70574A4FDD}" dt="2023-07-10T16:39:12.892" v="1557"/>
          <ac:grpSpMkLst>
            <pc:docMk/>
            <pc:sldMk cId="3178014937" sldId="354"/>
            <ac:grpSpMk id="8" creationId="{64B6CC04-4001-0B70-1E89-23486311E419}"/>
          </ac:grpSpMkLst>
        </pc:grpChg>
        <pc:grpChg chg="add del mod">
          <ac:chgData name="June Gerred" userId="395b0df4-576b-473f-8708-481f20c78c50" providerId="ADAL" clId="{5043B3B3-B295-41FE-B1D5-8F70574A4FDD}" dt="2023-07-10T16:39:12.892" v="1557"/>
          <ac:grpSpMkLst>
            <pc:docMk/>
            <pc:sldMk cId="3178014937" sldId="354"/>
            <ac:grpSpMk id="12" creationId="{C44C4D54-A370-E8C5-CC0F-5F7B28933E51}"/>
          </ac:grpSpMkLst>
        </pc:grpChg>
        <pc:grpChg chg="add del mod">
          <ac:chgData name="June Gerred" userId="395b0df4-576b-473f-8708-481f20c78c50" providerId="ADAL" clId="{5043B3B3-B295-41FE-B1D5-8F70574A4FDD}" dt="2023-07-10T16:39:12.892" v="1557"/>
          <ac:grpSpMkLst>
            <pc:docMk/>
            <pc:sldMk cId="3178014937" sldId="354"/>
            <ac:grpSpMk id="15" creationId="{E1432840-33E7-B667-5B36-0F52140F56A2}"/>
          </ac:grpSpMkLst>
        </pc:grpChg>
        <pc:grpChg chg="add del mod">
          <ac:chgData name="June Gerred" userId="395b0df4-576b-473f-8708-481f20c78c50" providerId="ADAL" clId="{5043B3B3-B295-41FE-B1D5-8F70574A4FDD}" dt="2023-07-10T16:39:12.892" v="1557"/>
          <ac:grpSpMkLst>
            <pc:docMk/>
            <pc:sldMk cId="3178014937" sldId="354"/>
            <ac:grpSpMk id="23" creationId="{CA82575C-B06C-AF01-0FC9-FC18FF6D250F}"/>
          </ac:grpSpMkLst>
        </pc:grpChg>
        <pc:grpChg chg="add del mod">
          <ac:chgData name="June Gerred" userId="395b0df4-576b-473f-8708-481f20c78c50" providerId="ADAL" clId="{5043B3B3-B295-41FE-B1D5-8F70574A4FDD}" dt="2023-07-10T16:39:12.892" v="1557"/>
          <ac:grpSpMkLst>
            <pc:docMk/>
            <pc:sldMk cId="3178014937" sldId="354"/>
            <ac:grpSpMk id="27" creationId="{19C3B7F5-E6A7-D444-4485-9D57FE4CABCC}"/>
          </ac:grpSpMkLst>
        </pc:grpChg>
        <pc:grpChg chg="add del mod">
          <ac:chgData name="June Gerred" userId="395b0df4-576b-473f-8708-481f20c78c50" providerId="ADAL" clId="{5043B3B3-B295-41FE-B1D5-8F70574A4FDD}" dt="2023-07-10T16:39:12.892" v="1557"/>
          <ac:grpSpMkLst>
            <pc:docMk/>
            <pc:sldMk cId="3178014937" sldId="354"/>
            <ac:grpSpMk id="30" creationId="{C446E2AB-AC25-53B0-6B34-1514025FFA71}"/>
          </ac:grpSpMkLst>
        </pc:grpChg>
        <pc:grpChg chg="mod">
          <ac:chgData name="June Gerred" userId="395b0df4-576b-473f-8708-481f20c78c50" providerId="ADAL" clId="{5043B3B3-B295-41FE-B1D5-8F70574A4FDD}" dt="2023-07-10T16:38:30.281" v="1552"/>
          <ac:grpSpMkLst>
            <pc:docMk/>
            <pc:sldMk cId="3178014937" sldId="354"/>
            <ac:grpSpMk id="31" creationId="{F1A7F037-63EE-9432-5DEF-5E3CA882F390}"/>
          </ac:grpSpMkLst>
        </pc:grpChg>
        <pc:grpChg chg="add del mod">
          <ac:chgData name="June Gerred" userId="395b0df4-576b-473f-8708-481f20c78c50" providerId="ADAL" clId="{5043B3B3-B295-41FE-B1D5-8F70574A4FDD}" dt="2023-07-10T16:39:12.892" v="1557"/>
          <ac:grpSpMkLst>
            <pc:docMk/>
            <pc:sldMk cId="3178014937" sldId="354"/>
            <ac:grpSpMk id="37" creationId="{D230F7EB-9B75-3CDC-08BB-8D71F4D23D54}"/>
          </ac:grpSpMkLst>
        </pc:grpChg>
        <pc:grpChg chg="add del mod">
          <ac:chgData name="June Gerred" userId="395b0df4-576b-473f-8708-481f20c78c50" providerId="ADAL" clId="{5043B3B3-B295-41FE-B1D5-8F70574A4FDD}" dt="2023-07-10T16:39:12.892" v="1557"/>
          <ac:grpSpMkLst>
            <pc:docMk/>
            <pc:sldMk cId="3178014937" sldId="354"/>
            <ac:grpSpMk id="40" creationId="{CD73345C-087C-2784-8ADE-5CF1FD51D5B0}"/>
          </ac:grpSpMkLst>
        </pc:grpChg>
        <pc:grpChg chg="add del mod">
          <ac:chgData name="June Gerred" userId="395b0df4-576b-473f-8708-481f20c78c50" providerId="ADAL" clId="{5043B3B3-B295-41FE-B1D5-8F70574A4FDD}" dt="2023-07-10T16:39:12.892" v="1557"/>
          <ac:grpSpMkLst>
            <pc:docMk/>
            <pc:sldMk cId="3178014937" sldId="354"/>
            <ac:grpSpMk id="43" creationId="{27F57457-4F14-B9A7-D8D1-02C971EBC169}"/>
          </ac:grpSpMkLst>
        </pc:grpChg>
        <pc:grpChg chg="add del mod">
          <ac:chgData name="June Gerred" userId="395b0df4-576b-473f-8708-481f20c78c50" providerId="ADAL" clId="{5043B3B3-B295-41FE-B1D5-8F70574A4FDD}" dt="2023-07-10T16:39:12.892" v="1557"/>
          <ac:grpSpMkLst>
            <pc:docMk/>
            <pc:sldMk cId="3178014937" sldId="354"/>
            <ac:grpSpMk id="49" creationId="{B5936EAF-F90A-B80C-D566-79098D123B48}"/>
          </ac:grpSpMkLst>
        </pc:grpChg>
        <pc:grpChg chg="mod">
          <ac:chgData name="June Gerred" userId="395b0df4-576b-473f-8708-481f20c78c50" providerId="ADAL" clId="{5043B3B3-B295-41FE-B1D5-8F70574A4FDD}" dt="2023-07-10T16:38:30.281" v="1552"/>
          <ac:grpSpMkLst>
            <pc:docMk/>
            <pc:sldMk cId="3178014937" sldId="354"/>
            <ac:grpSpMk id="50" creationId="{D821F855-987E-C211-C422-BBC7381EFEC5}"/>
          </ac:grpSpMkLst>
        </pc:grpChg>
        <pc:grpChg chg="add del mod">
          <ac:chgData name="June Gerred" userId="395b0df4-576b-473f-8708-481f20c78c50" providerId="ADAL" clId="{5043B3B3-B295-41FE-B1D5-8F70574A4FDD}" dt="2023-07-10T16:39:12.892" v="1557"/>
          <ac:grpSpMkLst>
            <pc:docMk/>
            <pc:sldMk cId="3178014937" sldId="354"/>
            <ac:grpSpMk id="54" creationId="{0B22E871-0A3C-079F-CA04-ACD0F8FE7ED1}"/>
          </ac:grpSpMkLst>
        </pc:grpChg>
        <pc:grpChg chg="mod">
          <ac:chgData name="June Gerred" userId="395b0df4-576b-473f-8708-481f20c78c50" providerId="ADAL" clId="{5043B3B3-B295-41FE-B1D5-8F70574A4FDD}" dt="2023-07-10T16:38:30.281" v="1552"/>
          <ac:grpSpMkLst>
            <pc:docMk/>
            <pc:sldMk cId="3178014937" sldId="354"/>
            <ac:grpSpMk id="55" creationId="{D76EC459-181C-A583-F755-2082F173E4C3}"/>
          </ac:grpSpMkLst>
        </pc:grpChg>
        <pc:grpChg chg="mod">
          <ac:chgData name="June Gerred" userId="395b0df4-576b-473f-8708-481f20c78c50" providerId="ADAL" clId="{5043B3B3-B295-41FE-B1D5-8F70574A4FDD}" dt="2023-07-10T16:38:30.281" v="1552"/>
          <ac:grpSpMkLst>
            <pc:docMk/>
            <pc:sldMk cId="3178014937" sldId="354"/>
            <ac:grpSpMk id="56" creationId="{5EB54763-C860-F9C9-A55F-7F035C23C4BE}"/>
          </ac:grpSpMkLst>
        </pc:grpChg>
        <pc:grpChg chg="mod">
          <ac:chgData name="June Gerred" userId="395b0df4-576b-473f-8708-481f20c78c50" providerId="ADAL" clId="{5043B3B3-B295-41FE-B1D5-8F70574A4FDD}" dt="2023-07-10T16:38:30.281" v="1552"/>
          <ac:grpSpMkLst>
            <pc:docMk/>
            <pc:sldMk cId="3178014937" sldId="354"/>
            <ac:grpSpMk id="57" creationId="{CE2FF7F6-E67D-A48F-A6FB-569BBC583A4D}"/>
          </ac:grpSpMkLst>
        </pc:grpChg>
        <pc:grpChg chg="add del mod">
          <ac:chgData name="June Gerred" userId="395b0df4-576b-473f-8708-481f20c78c50" providerId="ADAL" clId="{5043B3B3-B295-41FE-B1D5-8F70574A4FDD}" dt="2023-07-10T16:39:12.892" v="1557"/>
          <ac:grpSpMkLst>
            <pc:docMk/>
            <pc:sldMk cId="3178014937" sldId="354"/>
            <ac:grpSpMk id="67" creationId="{689A3D9C-46B9-32D3-8E76-B2891B3783F6}"/>
          </ac:grpSpMkLst>
        </pc:grpChg>
        <pc:grpChg chg="add del mod">
          <ac:chgData name="June Gerred" userId="395b0df4-576b-473f-8708-481f20c78c50" providerId="ADAL" clId="{5043B3B3-B295-41FE-B1D5-8F70574A4FDD}" dt="2023-07-10T16:39:12.892" v="1557"/>
          <ac:grpSpMkLst>
            <pc:docMk/>
            <pc:sldMk cId="3178014937" sldId="354"/>
            <ac:grpSpMk id="70" creationId="{B5FD8816-81EA-71E1-59B7-DB5A026A7BC6}"/>
          </ac:grpSpMkLst>
        </pc:grpChg>
        <pc:grpChg chg="add del mod">
          <ac:chgData name="June Gerred" userId="395b0df4-576b-473f-8708-481f20c78c50" providerId="ADAL" clId="{5043B3B3-B295-41FE-B1D5-8F70574A4FDD}" dt="2023-07-10T16:39:12.892" v="1557"/>
          <ac:grpSpMkLst>
            <pc:docMk/>
            <pc:sldMk cId="3178014937" sldId="354"/>
            <ac:grpSpMk id="73" creationId="{211132EF-9143-FCD9-7B99-B68681C259C1}"/>
          </ac:grpSpMkLst>
        </pc:grpChg>
        <pc:grpChg chg="add del mod">
          <ac:chgData name="June Gerred" userId="395b0df4-576b-473f-8708-481f20c78c50" providerId="ADAL" clId="{5043B3B3-B295-41FE-B1D5-8F70574A4FDD}" dt="2023-07-10T16:39:12.892" v="1557"/>
          <ac:grpSpMkLst>
            <pc:docMk/>
            <pc:sldMk cId="3178014937" sldId="354"/>
            <ac:grpSpMk id="78" creationId="{46ED0476-F432-A3C6-EA2B-CC5AEBFE096B}"/>
          </ac:grpSpMkLst>
        </pc:grpChg>
        <pc:picChg chg="add del mod">
          <ac:chgData name="June Gerred" userId="395b0df4-576b-473f-8708-481f20c78c50" providerId="ADAL" clId="{5043B3B3-B295-41FE-B1D5-8F70574A4FDD}" dt="2023-07-10T16:39:12.892" v="1557"/>
          <ac:picMkLst>
            <pc:docMk/>
            <pc:sldMk cId="3178014937" sldId="354"/>
            <ac:picMk id="7" creationId="{A0FD8142-C30D-CFB6-95B8-A00A66B54C74}"/>
          </ac:picMkLst>
        </pc:picChg>
        <pc:picChg chg="mod">
          <ac:chgData name="June Gerred" userId="395b0df4-576b-473f-8708-481f20c78c50" providerId="ADAL" clId="{5043B3B3-B295-41FE-B1D5-8F70574A4FDD}" dt="2023-07-10T16:38:30.281" v="1552"/>
          <ac:picMkLst>
            <pc:docMk/>
            <pc:sldMk cId="3178014937" sldId="354"/>
            <ac:picMk id="10" creationId="{DED39E8A-4057-0F8A-C3CD-195CFF7C9A45}"/>
          </ac:picMkLst>
        </pc:picChg>
        <pc:picChg chg="mod">
          <ac:chgData name="June Gerred" userId="395b0df4-576b-473f-8708-481f20c78c50" providerId="ADAL" clId="{5043B3B3-B295-41FE-B1D5-8F70574A4FDD}" dt="2023-07-10T16:38:30.281" v="1552"/>
          <ac:picMkLst>
            <pc:docMk/>
            <pc:sldMk cId="3178014937" sldId="354"/>
            <ac:picMk id="16" creationId="{FE81DEA8-1FF8-4D8B-AD2E-157FBD0FA614}"/>
          </ac:picMkLst>
        </pc:picChg>
        <pc:picChg chg="mod">
          <ac:chgData name="June Gerred" userId="395b0df4-576b-473f-8708-481f20c78c50" providerId="ADAL" clId="{5043B3B3-B295-41FE-B1D5-8F70574A4FDD}" dt="2023-07-10T16:38:30.281" v="1552"/>
          <ac:picMkLst>
            <pc:docMk/>
            <pc:sldMk cId="3178014937" sldId="354"/>
            <ac:picMk id="17" creationId="{DB0F98AE-5E6F-DD34-5EAE-0A35AB5D6036}"/>
          </ac:picMkLst>
        </pc:picChg>
        <pc:picChg chg="mod">
          <ac:chgData name="June Gerred" userId="395b0df4-576b-473f-8708-481f20c78c50" providerId="ADAL" clId="{5043B3B3-B295-41FE-B1D5-8F70574A4FDD}" dt="2023-07-10T16:38:30.281" v="1552"/>
          <ac:picMkLst>
            <pc:docMk/>
            <pc:sldMk cId="3178014937" sldId="354"/>
            <ac:picMk id="29" creationId="{51C45702-58E3-4027-7463-E3032BDBE9FA}"/>
          </ac:picMkLst>
        </pc:picChg>
        <pc:picChg chg="mod">
          <ac:chgData name="June Gerred" userId="395b0df4-576b-473f-8708-481f20c78c50" providerId="ADAL" clId="{5043B3B3-B295-41FE-B1D5-8F70574A4FDD}" dt="2023-07-10T16:38:30.281" v="1552"/>
          <ac:picMkLst>
            <pc:docMk/>
            <pc:sldMk cId="3178014937" sldId="354"/>
            <ac:picMk id="33" creationId="{90BCC000-29B5-7DB1-AF26-3F1E33AE781A}"/>
          </ac:picMkLst>
        </pc:picChg>
        <pc:picChg chg="mod">
          <ac:chgData name="June Gerred" userId="395b0df4-576b-473f-8708-481f20c78c50" providerId="ADAL" clId="{5043B3B3-B295-41FE-B1D5-8F70574A4FDD}" dt="2023-07-10T16:38:30.281" v="1552"/>
          <ac:picMkLst>
            <pc:docMk/>
            <pc:sldMk cId="3178014937" sldId="354"/>
            <ac:picMk id="38" creationId="{8A8719AA-51A1-6D21-195E-12B240288B67}"/>
          </ac:picMkLst>
        </pc:picChg>
        <pc:picChg chg="mod">
          <ac:chgData name="June Gerred" userId="395b0df4-576b-473f-8708-481f20c78c50" providerId="ADAL" clId="{5043B3B3-B295-41FE-B1D5-8F70574A4FDD}" dt="2023-07-10T16:38:30.281" v="1552"/>
          <ac:picMkLst>
            <pc:docMk/>
            <pc:sldMk cId="3178014937" sldId="354"/>
            <ac:picMk id="42" creationId="{B6AB7FAF-755D-2775-CB40-4036136F7837}"/>
          </ac:picMkLst>
        </pc:picChg>
        <pc:picChg chg="mod">
          <ac:chgData name="June Gerred" userId="395b0df4-576b-473f-8708-481f20c78c50" providerId="ADAL" clId="{5043B3B3-B295-41FE-B1D5-8F70574A4FDD}" dt="2023-07-10T16:38:30.281" v="1552"/>
          <ac:picMkLst>
            <pc:docMk/>
            <pc:sldMk cId="3178014937" sldId="354"/>
            <ac:picMk id="45" creationId="{D8C38858-F4E7-C795-4ED9-BE38869ECDB5}"/>
          </ac:picMkLst>
        </pc:picChg>
        <pc:picChg chg="mod">
          <ac:chgData name="June Gerred" userId="395b0df4-576b-473f-8708-481f20c78c50" providerId="ADAL" clId="{5043B3B3-B295-41FE-B1D5-8F70574A4FDD}" dt="2023-07-10T16:38:30.281" v="1552"/>
          <ac:picMkLst>
            <pc:docMk/>
            <pc:sldMk cId="3178014937" sldId="354"/>
            <ac:picMk id="53" creationId="{A2ADD364-4743-A67B-577B-43F6A98E78B9}"/>
          </ac:picMkLst>
        </pc:picChg>
        <pc:picChg chg="mod">
          <ac:chgData name="June Gerred" userId="395b0df4-576b-473f-8708-481f20c78c50" providerId="ADAL" clId="{5043B3B3-B295-41FE-B1D5-8F70574A4FDD}" dt="2023-07-10T16:38:30.281" v="1552"/>
          <ac:picMkLst>
            <pc:docMk/>
            <pc:sldMk cId="3178014937" sldId="354"/>
            <ac:picMk id="58" creationId="{735CA0E7-F1C9-CB76-0888-E085FC8A0F33}"/>
          </ac:picMkLst>
        </pc:picChg>
        <pc:picChg chg="mod">
          <ac:chgData name="June Gerred" userId="395b0df4-576b-473f-8708-481f20c78c50" providerId="ADAL" clId="{5043B3B3-B295-41FE-B1D5-8F70574A4FDD}" dt="2023-07-10T16:38:30.281" v="1552"/>
          <ac:picMkLst>
            <pc:docMk/>
            <pc:sldMk cId="3178014937" sldId="354"/>
            <ac:picMk id="60" creationId="{0F54CDFF-29FA-46FD-36B2-9B3E48A939A8}"/>
          </ac:picMkLst>
        </pc:picChg>
        <pc:picChg chg="mod">
          <ac:chgData name="June Gerred" userId="395b0df4-576b-473f-8708-481f20c78c50" providerId="ADAL" clId="{5043B3B3-B295-41FE-B1D5-8F70574A4FDD}" dt="2023-07-10T16:38:30.281" v="1552"/>
          <ac:picMkLst>
            <pc:docMk/>
            <pc:sldMk cId="3178014937" sldId="354"/>
            <ac:picMk id="61" creationId="{67E081C7-BC33-3E12-78EB-890DA61655D3}"/>
          </ac:picMkLst>
        </pc:picChg>
        <pc:picChg chg="mod">
          <ac:chgData name="June Gerred" userId="395b0df4-576b-473f-8708-481f20c78c50" providerId="ADAL" clId="{5043B3B3-B295-41FE-B1D5-8F70574A4FDD}" dt="2023-07-10T16:38:30.281" v="1552"/>
          <ac:picMkLst>
            <pc:docMk/>
            <pc:sldMk cId="3178014937" sldId="354"/>
            <ac:picMk id="63" creationId="{FE2B3BEC-EAF5-E766-95B5-98BC044C74B6}"/>
          </ac:picMkLst>
        </pc:picChg>
        <pc:picChg chg="mod">
          <ac:chgData name="June Gerred" userId="395b0df4-576b-473f-8708-481f20c78c50" providerId="ADAL" clId="{5043B3B3-B295-41FE-B1D5-8F70574A4FDD}" dt="2023-07-10T16:38:30.281" v="1552"/>
          <ac:picMkLst>
            <pc:docMk/>
            <pc:sldMk cId="3178014937" sldId="354"/>
            <ac:picMk id="64" creationId="{8742ADA8-D0D1-4421-DCE6-D4519630EF9F}"/>
          </ac:picMkLst>
        </pc:picChg>
        <pc:picChg chg="mod">
          <ac:chgData name="June Gerred" userId="395b0df4-576b-473f-8708-481f20c78c50" providerId="ADAL" clId="{5043B3B3-B295-41FE-B1D5-8F70574A4FDD}" dt="2023-07-10T16:38:30.281" v="1552"/>
          <ac:picMkLst>
            <pc:docMk/>
            <pc:sldMk cId="3178014937" sldId="354"/>
            <ac:picMk id="66" creationId="{F6BD72CC-9A4F-482C-47B7-F9D0ACB2EBB8}"/>
          </ac:picMkLst>
        </pc:picChg>
        <pc:picChg chg="mod">
          <ac:chgData name="June Gerred" userId="395b0df4-576b-473f-8708-481f20c78c50" providerId="ADAL" clId="{5043B3B3-B295-41FE-B1D5-8F70574A4FDD}" dt="2023-07-10T16:38:30.281" v="1552"/>
          <ac:picMkLst>
            <pc:docMk/>
            <pc:sldMk cId="3178014937" sldId="354"/>
            <ac:picMk id="79" creationId="{7489F289-B8D5-6794-D3FF-E5B77ACDC8BC}"/>
          </ac:picMkLst>
        </pc:picChg>
        <pc:picChg chg="add mod">
          <ac:chgData name="June Gerred" userId="395b0df4-576b-473f-8708-481f20c78c50" providerId="ADAL" clId="{5043B3B3-B295-41FE-B1D5-8F70574A4FDD}" dt="2023-07-10T16:43:27.801" v="1626" actId="1076"/>
          <ac:picMkLst>
            <pc:docMk/>
            <pc:sldMk cId="3178014937" sldId="354"/>
            <ac:picMk id="94" creationId="{73DA2183-9A07-9611-C8AE-A8A0E21654FE}"/>
          </ac:picMkLst>
        </pc:picChg>
        <pc:cxnChg chg="mod">
          <ac:chgData name="June Gerred" userId="395b0df4-576b-473f-8708-481f20c78c50" providerId="ADAL" clId="{5043B3B3-B295-41FE-B1D5-8F70574A4FDD}" dt="2023-07-10T16:38:30.281" v="1552"/>
          <ac:cxnSpMkLst>
            <pc:docMk/>
            <pc:sldMk cId="3178014937" sldId="354"/>
            <ac:cxnSpMk id="13" creationId="{D5D87BEE-723D-C3D3-8F6C-CD565525B959}"/>
          </ac:cxnSpMkLst>
        </pc:cxnChg>
        <pc:cxnChg chg="add del mod">
          <ac:chgData name="June Gerred" userId="395b0df4-576b-473f-8708-481f20c78c50" providerId="ADAL" clId="{5043B3B3-B295-41FE-B1D5-8F70574A4FDD}" dt="2023-07-10T16:39:12.892" v="1557"/>
          <ac:cxnSpMkLst>
            <pc:docMk/>
            <pc:sldMk cId="3178014937" sldId="354"/>
            <ac:cxnSpMk id="22" creationId="{09B3E2F2-3721-9CF8-3450-BF39931ABD71}"/>
          </ac:cxnSpMkLst>
        </pc:cxnChg>
        <pc:cxnChg chg="mod">
          <ac:chgData name="June Gerred" userId="395b0df4-576b-473f-8708-481f20c78c50" providerId="ADAL" clId="{5043B3B3-B295-41FE-B1D5-8F70574A4FDD}" dt="2023-07-10T16:38:30.281" v="1552"/>
          <ac:cxnSpMkLst>
            <pc:docMk/>
            <pc:sldMk cId="3178014937" sldId="354"/>
            <ac:cxnSpMk id="25" creationId="{D6406DFC-2EFF-F6CA-1DC8-B260F999AF45}"/>
          </ac:cxnSpMkLst>
        </pc:cxnChg>
        <pc:cxnChg chg="mod">
          <ac:chgData name="June Gerred" userId="395b0df4-576b-473f-8708-481f20c78c50" providerId="ADAL" clId="{5043B3B3-B295-41FE-B1D5-8F70574A4FDD}" dt="2023-07-10T16:38:30.281" v="1552"/>
          <ac:cxnSpMkLst>
            <pc:docMk/>
            <pc:sldMk cId="3178014937" sldId="354"/>
            <ac:cxnSpMk id="32" creationId="{38355946-8DFF-9E77-FD55-37BAF1840294}"/>
          </ac:cxnSpMkLst>
        </pc:cxnChg>
        <pc:cxnChg chg="add del mod">
          <ac:chgData name="June Gerred" userId="395b0df4-576b-473f-8708-481f20c78c50" providerId="ADAL" clId="{5043B3B3-B295-41FE-B1D5-8F70574A4FDD}" dt="2023-07-10T16:39:12.892" v="1557"/>
          <ac:cxnSpMkLst>
            <pc:docMk/>
            <pc:sldMk cId="3178014937" sldId="354"/>
            <ac:cxnSpMk id="35" creationId="{7DBD6889-F5B1-D1B4-41C2-6CE42BA4888B}"/>
          </ac:cxnSpMkLst>
        </pc:cxnChg>
        <pc:cxnChg chg="add del mod">
          <ac:chgData name="June Gerred" userId="395b0df4-576b-473f-8708-481f20c78c50" providerId="ADAL" clId="{5043B3B3-B295-41FE-B1D5-8F70574A4FDD}" dt="2023-07-10T16:39:12.892" v="1557"/>
          <ac:cxnSpMkLst>
            <pc:docMk/>
            <pc:sldMk cId="3178014937" sldId="354"/>
            <ac:cxnSpMk id="36" creationId="{03F52361-3560-2B91-C200-7ECD5970A6D0}"/>
          </ac:cxnSpMkLst>
        </pc:cxnChg>
        <pc:cxnChg chg="add del mod">
          <ac:chgData name="June Gerred" userId="395b0df4-576b-473f-8708-481f20c78c50" providerId="ADAL" clId="{5043B3B3-B295-41FE-B1D5-8F70574A4FDD}" dt="2023-07-10T16:39:12.892" v="1557"/>
          <ac:cxnSpMkLst>
            <pc:docMk/>
            <pc:sldMk cId="3178014937" sldId="354"/>
            <ac:cxnSpMk id="46" creationId="{0215CBA3-5456-704C-B654-75455FD9AEDD}"/>
          </ac:cxnSpMkLst>
        </pc:cxnChg>
        <pc:cxnChg chg="add del mod">
          <ac:chgData name="June Gerred" userId="395b0df4-576b-473f-8708-481f20c78c50" providerId="ADAL" clId="{5043B3B3-B295-41FE-B1D5-8F70574A4FDD}" dt="2023-07-10T16:39:12.892" v="1557"/>
          <ac:cxnSpMkLst>
            <pc:docMk/>
            <pc:sldMk cId="3178014937" sldId="354"/>
            <ac:cxnSpMk id="47" creationId="{DCBBD283-A141-5225-CD83-8727113EBCE7}"/>
          </ac:cxnSpMkLst>
        </pc:cxnChg>
        <pc:cxnChg chg="add del mod">
          <ac:chgData name="June Gerred" userId="395b0df4-576b-473f-8708-481f20c78c50" providerId="ADAL" clId="{5043B3B3-B295-41FE-B1D5-8F70574A4FDD}" dt="2023-07-10T16:39:12.892" v="1557"/>
          <ac:cxnSpMkLst>
            <pc:docMk/>
            <pc:sldMk cId="3178014937" sldId="354"/>
            <ac:cxnSpMk id="48" creationId="{0645E248-218C-D365-7D59-63B99C9323B3}"/>
          </ac:cxnSpMkLst>
        </pc:cxnChg>
        <pc:cxnChg chg="mod">
          <ac:chgData name="June Gerred" userId="395b0df4-576b-473f-8708-481f20c78c50" providerId="ADAL" clId="{5043B3B3-B295-41FE-B1D5-8F70574A4FDD}" dt="2023-07-10T16:38:30.281" v="1552"/>
          <ac:cxnSpMkLst>
            <pc:docMk/>
            <pc:sldMk cId="3178014937" sldId="354"/>
            <ac:cxnSpMk id="51" creationId="{2CC80AD9-6ECA-ECD0-7E44-FBDAFFDC72AB}"/>
          </ac:cxnSpMkLst>
        </pc:cxnChg>
        <pc:cxnChg chg="mod">
          <ac:chgData name="June Gerred" userId="395b0df4-576b-473f-8708-481f20c78c50" providerId="ADAL" clId="{5043B3B3-B295-41FE-B1D5-8F70574A4FDD}" dt="2023-07-10T16:38:30.281" v="1552"/>
          <ac:cxnSpMkLst>
            <pc:docMk/>
            <pc:sldMk cId="3178014937" sldId="354"/>
            <ac:cxnSpMk id="69" creationId="{36F38680-AEC7-62D8-D74F-F523A7221C9E}"/>
          </ac:cxnSpMkLst>
        </pc:cxnChg>
        <pc:cxnChg chg="mod">
          <ac:chgData name="June Gerred" userId="395b0df4-576b-473f-8708-481f20c78c50" providerId="ADAL" clId="{5043B3B3-B295-41FE-B1D5-8F70574A4FDD}" dt="2023-07-10T16:38:30.281" v="1552"/>
          <ac:cxnSpMkLst>
            <pc:docMk/>
            <pc:sldMk cId="3178014937" sldId="354"/>
            <ac:cxnSpMk id="72" creationId="{C38DE715-E3FF-B01C-AB31-3B3EFDDFC949}"/>
          </ac:cxnSpMkLst>
        </pc:cxnChg>
        <pc:cxnChg chg="mod">
          <ac:chgData name="June Gerred" userId="395b0df4-576b-473f-8708-481f20c78c50" providerId="ADAL" clId="{5043B3B3-B295-41FE-B1D5-8F70574A4FDD}" dt="2023-07-10T16:38:30.281" v="1552"/>
          <ac:cxnSpMkLst>
            <pc:docMk/>
            <pc:sldMk cId="3178014937" sldId="354"/>
            <ac:cxnSpMk id="75" creationId="{E4A33859-C1D7-05FA-D1F2-38D12EAAC95A}"/>
          </ac:cxnSpMkLst>
        </pc:cxnChg>
        <pc:cxnChg chg="add del mod">
          <ac:chgData name="June Gerred" userId="395b0df4-576b-473f-8708-481f20c78c50" providerId="ADAL" clId="{5043B3B3-B295-41FE-B1D5-8F70574A4FDD}" dt="2023-07-10T16:39:12.892" v="1557"/>
          <ac:cxnSpMkLst>
            <pc:docMk/>
            <pc:sldMk cId="3178014937" sldId="354"/>
            <ac:cxnSpMk id="81" creationId="{917996A9-6AD0-25CC-526F-FAB25C9B7B75}"/>
          </ac:cxnSpMkLst>
        </pc:cxnChg>
        <pc:cxnChg chg="add del mod">
          <ac:chgData name="June Gerred" userId="395b0df4-576b-473f-8708-481f20c78c50" providerId="ADAL" clId="{5043B3B3-B295-41FE-B1D5-8F70574A4FDD}" dt="2023-07-10T16:39:12.892" v="1557"/>
          <ac:cxnSpMkLst>
            <pc:docMk/>
            <pc:sldMk cId="3178014937" sldId="354"/>
            <ac:cxnSpMk id="82" creationId="{4578CE98-71D9-B0D5-1E12-01A4E34242E3}"/>
          </ac:cxnSpMkLst>
        </pc:cxnChg>
      </pc:sldChg>
    </pc:docChg>
  </pc:docChgLst>
  <pc:docChgLst>
    <pc:chgData name="June Gerred" userId="395b0df4-576b-473f-8708-481f20c78c50" providerId="ADAL" clId="{4C433016-20EA-428C-91C7-CF912CCFA65E}"/>
    <pc:docChg chg="undo custSel addSld delSld modSld sldOrd">
      <pc:chgData name="June Gerred" userId="395b0df4-576b-473f-8708-481f20c78c50" providerId="ADAL" clId="{4C433016-20EA-428C-91C7-CF912CCFA65E}" dt="2023-08-29T13:13:04.454" v="2165" actId="1076"/>
      <pc:docMkLst>
        <pc:docMk/>
      </pc:docMkLst>
      <pc:sldChg chg="modSp mod">
        <pc:chgData name="June Gerred" userId="395b0df4-576b-473f-8708-481f20c78c50" providerId="ADAL" clId="{4C433016-20EA-428C-91C7-CF912CCFA65E}" dt="2023-08-29T13:13:04.454" v="2165" actId="1076"/>
        <pc:sldMkLst>
          <pc:docMk/>
          <pc:sldMk cId="180728658" sldId="261"/>
        </pc:sldMkLst>
        <pc:spChg chg="mod">
          <ac:chgData name="June Gerred" userId="395b0df4-576b-473f-8708-481f20c78c50" providerId="ADAL" clId="{4C433016-20EA-428C-91C7-CF912CCFA65E}" dt="2023-08-29T11:13:48.062" v="46" actId="20577"/>
          <ac:spMkLst>
            <pc:docMk/>
            <pc:sldMk cId="180728658" sldId="261"/>
            <ac:spMk id="16" creationId="{640797B4-4414-534A-A4A6-659B35516D4F}"/>
          </ac:spMkLst>
        </pc:spChg>
        <pc:spChg chg="mod">
          <ac:chgData name="June Gerred" userId="395b0df4-576b-473f-8708-481f20c78c50" providerId="ADAL" clId="{4C433016-20EA-428C-91C7-CF912CCFA65E}" dt="2023-08-29T13:13:04.454" v="2165" actId="1076"/>
          <ac:spMkLst>
            <pc:docMk/>
            <pc:sldMk cId="180728658" sldId="261"/>
            <ac:spMk id="17" creationId="{9A7AD821-C802-3048-AE06-8443FBE67764}"/>
          </ac:spMkLst>
        </pc:spChg>
      </pc:sldChg>
      <pc:sldChg chg="modSp mod">
        <pc:chgData name="June Gerred" userId="395b0df4-576b-473f-8708-481f20c78c50" providerId="ADAL" clId="{4C433016-20EA-428C-91C7-CF912CCFA65E}" dt="2023-08-29T12:28:22.751" v="1611" actId="14100"/>
        <pc:sldMkLst>
          <pc:docMk/>
          <pc:sldMk cId="3194160782" sldId="270"/>
        </pc:sldMkLst>
        <pc:picChg chg="mod">
          <ac:chgData name="June Gerred" userId="395b0df4-576b-473f-8708-481f20c78c50" providerId="ADAL" clId="{4C433016-20EA-428C-91C7-CF912CCFA65E}" dt="2023-08-29T12:28:22.751" v="1611" actId="14100"/>
          <ac:picMkLst>
            <pc:docMk/>
            <pc:sldMk cId="3194160782" sldId="270"/>
            <ac:picMk id="3" creationId="{54F3514F-DB1E-974F-3B3C-671180905547}"/>
          </ac:picMkLst>
        </pc:picChg>
        <pc:picChg chg="mod">
          <ac:chgData name="June Gerred" userId="395b0df4-576b-473f-8708-481f20c78c50" providerId="ADAL" clId="{4C433016-20EA-428C-91C7-CF912CCFA65E}" dt="2023-08-29T12:24:22.234" v="1606" actId="1076"/>
          <ac:picMkLst>
            <pc:docMk/>
            <pc:sldMk cId="3194160782" sldId="270"/>
            <ac:picMk id="24" creationId="{E605BC43-B7A9-E68E-DF58-D0DD53C0E281}"/>
          </ac:picMkLst>
        </pc:picChg>
      </pc:sldChg>
      <pc:sldChg chg="addSp modSp mod ord">
        <pc:chgData name="June Gerred" userId="395b0df4-576b-473f-8708-481f20c78c50" providerId="ADAL" clId="{4C433016-20EA-428C-91C7-CF912CCFA65E}" dt="2023-08-29T12:58:15.606" v="2019"/>
        <pc:sldMkLst>
          <pc:docMk/>
          <pc:sldMk cId="2543787090" sldId="329"/>
        </pc:sldMkLst>
        <pc:spChg chg="add mod">
          <ac:chgData name="June Gerred" userId="395b0df4-576b-473f-8708-481f20c78c50" providerId="ADAL" clId="{4C433016-20EA-428C-91C7-CF912CCFA65E}" dt="2023-08-29T12:51:52.185" v="1974" actId="14100"/>
          <ac:spMkLst>
            <pc:docMk/>
            <pc:sldMk cId="2543787090" sldId="329"/>
            <ac:spMk id="3" creationId="{DE328D96-E402-6DB5-0BCD-CEEED34B18DF}"/>
          </ac:spMkLst>
        </pc:spChg>
        <pc:spChg chg="add mod">
          <ac:chgData name="June Gerred" userId="395b0df4-576b-473f-8708-481f20c78c50" providerId="ADAL" clId="{4C433016-20EA-428C-91C7-CF912CCFA65E}" dt="2023-08-29T12:53:44.930" v="1983"/>
          <ac:spMkLst>
            <pc:docMk/>
            <pc:sldMk cId="2543787090" sldId="329"/>
            <ac:spMk id="6" creationId="{0A2CE0FD-5AA9-73A1-9234-2C1E1B5AD848}"/>
          </ac:spMkLst>
        </pc:spChg>
        <pc:spChg chg="add mod">
          <ac:chgData name="June Gerred" userId="395b0df4-576b-473f-8708-481f20c78c50" providerId="ADAL" clId="{4C433016-20EA-428C-91C7-CF912CCFA65E}" dt="2023-08-29T12:53:58.320" v="1986" actId="14100"/>
          <ac:spMkLst>
            <pc:docMk/>
            <pc:sldMk cId="2543787090" sldId="329"/>
            <ac:spMk id="8" creationId="{0052C933-6E41-8A39-F78B-4611979732DD}"/>
          </ac:spMkLst>
        </pc:spChg>
        <pc:spChg chg="add mod">
          <ac:chgData name="June Gerred" userId="395b0df4-576b-473f-8708-481f20c78c50" providerId="ADAL" clId="{4C433016-20EA-428C-91C7-CF912CCFA65E}" dt="2023-08-29T12:54:28.496" v="1989" actId="14100"/>
          <ac:spMkLst>
            <pc:docMk/>
            <pc:sldMk cId="2543787090" sldId="329"/>
            <ac:spMk id="10" creationId="{BADBE167-EBC5-6D3E-1C69-BED91F3FBDDB}"/>
          </ac:spMkLst>
        </pc:spChg>
        <pc:picChg chg="mod">
          <ac:chgData name="June Gerred" userId="395b0df4-576b-473f-8708-481f20c78c50" providerId="ADAL" clId="{4C433016-20EA-428C-91C7-CF912CCFA65E}" dt="2023-08-29T12:31:10.472" v="1625" actId="1035"/>
          <ac:picMkLst>
            <pc:docMk/>
            <pc:sldMk cId="2543787090" sldId="329"/>
            <ac:picMk id="11" creationId="{2DEB2199-B92B-5FF5-74E3-4CF19E34403A}"/>
          </ac:picMkLst>
        </pc:picChg>
      </pc:sldChg>
      <pc:sldChg chg="addSp modSp mod">
        <pc:chgData name="June Gerred" userId="395b0df4-576b-473f-8708-481f20c78c50" providerId="ADAL" clId="{4C433016-20EA-428C-91C7-CF912CCFA65E}" dt="2023-08-29T13:00:32.033" v="2020" actId="1076"/>
        <pc:sldMkLst>
          <pc:docMk/>
          <pc:sldMk cId="882583028" sldId="330"/>
        </pc:sldMkLst>
        <pc:spChg chg="add mod">
          <ac:chgData name="June Gerred" userId="395b0df4-576b-473f-8708-481f20c78c50" providerId="ADAL" clId="{4C433016-20EA-428C-91C7-CF912CCFA65E}" dt="2023-08-29T13:00:32.033" v="2020" actId="1076"/>
          <ac:spMkLst>
            <pc:docMk/>
            <pc:sldMk cId="882583028" sldId="330"/>
            <ac:spMk id="4" creationId="{091A0506-1DFA-FC4F-29C7-C5EC87FC56FE}"/>
          </ac:spMkLst>
        </pc:spChg>
      </pc:sldChg>
      <pc:sldChg chg="addSp delSp modSp mod">
        <pc:chgData name="June Gerred" userId="395b0df4-576b-473f-8708-481f20c78c50" providerId="ADAL" clId="{4C433016-20EA-428C-91C7-CF912CCFA65E}" dt="2023-08-29T13:02:33.063" v="2097" actId="1038"/>
        <pc:sldMkLst>
          <pc:docMk/>
          <pc:sldMk cId="2153736253" sldId="331"/>
        </pc:sldMkLst>
        <pc:spChg chg="mod">
          <ac:chgData name="June Gerred" userId="395b0df4-576b-473f-8708-481f20c78c50" providerId="ADAL" clId="{4C433016-20EA-428C-91C7-CF912CCFA65E}" dt="2023-08-29T11:50:05.373" v="1267" actId="20577"/>
          <ac:spMkLst>
            <pc:docMk/>
            <pc:sldMk cId="2153736253" sldId="331"/>
            <ac:spMk id="3" creationId="{B6B49E70-F151-5DAF-41B1-486CDBB3AD9C}"/>
          </ac:spMkLst>
        </pc:spChg>
        <pc:spChg chg="add del mod">
          <ac:chgData name="June Gerred" userId="395b0df4-576b-473f-8708-481f20c78c50" providerId="ADAL" clId="{4C433016-20EA-428C-91C7-CF912CCFA65E}" dt="2023-08-29T12:39:46.720" v="1845" actId="478"/>
          <ac:spMkLst>
            <pc:docMk/>
            <pc:sldMk cId="2153736253" sldId="331"/>
            <ac:spMk id="4" creationId="{79ED296F-100A-F97E-772B-355D4B4889FB}"/>
          </ac:spMkLst>
        </pc:spChg>
        <pc:spChg chg="mod">
          <ac:chgData name="June Gerred" userId="395b0df4-576b-473f-8708-481f20c78c50" providerId="ADAL" clId="{4C433016-20EA-428C-91C7-CF912CCFA65E}" dt="2023-08-29T11:49:57.412" v="1253" actId="20577"/>
          <ac:spMkLst>
            <pc:docMk/>
            <pc:sldMk cId="2153736253" sldId="331"/>
            <ac:spMk id="6" creationId="{71727443-853C-B841-8C95-7C6EB58F3DE4}"/>
          </ac:spMkLst>
        </pc:spChg>
        <pc:spChg chg="mod">
          <ac:chgData name="June Gerred" userId="395b0df4-576b-473f-8708-481f20c78c50" providerId="ADAL" clId="{4C433016-20EA-428C-91C7-CF912CCFA65E}" dt="2023-08-29T12:39:58.983" v="1849" actId="1076"/>
          <ac:spMkLst>
            <pc:docMk/>
            <pc:sldMk cId="2153736253" sldId="331"/>
            <ac:spMk id="7" creationId="{566CE013-8430-931F-6AB9-0AC8B003F9E2}"/>
          </ac:spMkLst>
        </pc:spChg>
        <pc:spChg chg="add del mod">
          <ac:chgData name="June Gerred" userId="395b0df4-576b-473f-8708-481f20c78c50" providerId="ADAL" clId="{4C433016-20EA-428C-91C7-CF912CCFA65E}" dt="2023-08-29T12:39:59.928" v="1851"/>
          <ac:spMkLst>
            <pc:docMk/>
            <pc:sldMk cId="2153736253" sldId="331"/>
            <ac:spMk id="11" creationId="{62CFF28A-9C6F-F8F6-5DA2-74211454D027}"/>
          </ac:spMkLst>
        </pc:spChg>
        <pc:spChg chg="add mod">
          <ac:chgData name="June Gerred" userId="395b0df4-576b-473f-8708-481f20c78c50" providerId="ADAL" clId="{4C433016-20EA-428C-91C7-CF912CCFA65E}" dt="2023-08-29T13:02:33.063" v="2097" actId="1038"/>
          <ac:spMkLst>
            <pc:docMk/>
            <pc:sldMk cId="2153736253" sldId="331"/>
            <ac:spMk id="14" creationId="{3EA3B44C-C5FE-9DA2-7CD3-D3E79F99D3E2}"/>
          </ac:spMkLst>
        </pc:spChg>
        <pc:picChg chg="add mod">
          <ac:chgData name="June Gerred" userId="395b0df4-576b-473f-8708-481f20c78c50" providerId="ADAL" clId="{4C433016-20EA-428C-91C7-CF912CCFA65E}" dt="2023-08-29T11:59:27.920" v="1550" actId="1076"/>
          <ac:picMkLst>
            <pc:docMk/>
            <pc:sldMk cId="2153736253" sldId="331"/>
            <ac:picMk id="9" creationId="{3DE67047-219C-7353-1748-2DEF54B6429F}"/>
          </ac:picMkLst>
        </pc:picChg>
        <pc:picChg chg="mod">
          <ac:chgData name="June Gerred" userId="395b0df4-576b-473f-8708-481f20c78c50" providerId="ADAL" clId="{4C433016-20EA-428C-91C7-CF912CCFA65E}" dt="2023-08-29T12:00:02.819" v="1568" actId="1037"/>
          <ac:picMkLst>
            <pc:docMk/>
            <pc:sldMk cId="2153736253" sldId="331"/>
            <ac:picMk id="10" creationId="{5766A54E-F42E-929A-843D-B3DB5D4EA5FC}"/>
          </ac:picMkLst>
        </pc:picChg>
        <pc:picChg chg="add del mod">
          <ac:chgData name="June Gerred" userId="395b0df4-576b-473f-8708-481f20c78c50" providerId="ADAL" clId="{4C433016-20EA-428C-91C7-CF912CCFA65E}" dt="2023-08-29T12:39:59.928" v="1851"/>
          <ac:picMkLst>
            <pc:docMk/>
            <pc:sldMk cId="2153736253" sldId="331"/>
            <ac:picMk id="13" creationId="{BD610199-DC5A-1992-3374-91C8BB6DDEFA}"/>
          </ac:picMkLst>
        </pc:picChg>
        <pc:picChg chg="add mod">
          <ac:chgData name="June Gerred" userId="395b0df4-576b-473f-8708-481f20c78c50" providerId="ADAL" clId="{4C433016-20EA-428C-91C7-CF912CCFA65E}" dt="2023-08-29T13:02:33.063" v="2097" actId="1038"/>
          <ac:picMkLst>
            <pc:docMk/>
            <pc:sldMk cId="2153736253" sldId="331"/>
            <ac:picMk id="15" creationId="{A7EC7709-3DEC-9C07-2510-78449D75B3E9}"/>
          </ac:picMkLst>
        </pc:picChg>
        <pc:picChg chg="del">
          <ac:chgData name="June Gerred" userId="395b0df4-576b-473f-8708-481f20c78c50" providerId="ADAL" clId="{4C433016-20EA-428C-91C7-CF912CCFA65E}" dt="2023-08-29T11:59:17.275" v="1546" actId="478"/>
          <ac:picMkLst>
            <pc:docMk/>
            <pc:sldMk cId="2153736253" sldId="331"/>
            <ac:picMk id="19" creationId="{2CA9452C-992A-F153-E43E-26AD2BA876D7}"/>
          </ac:picMkLst>
        </pc:picChg>
      </pc:sldChg>
      <pc:sldChg chg="del">
        <pc:chgData name="June Gerred" userId="395b0df4-576b-473f-8708-481f20c78c50" providerId="ADAL" clId="{4C433016-20EA-428C-91C7-CF912CCFA65E}" dt="2023-08-29T12:21:03.580" v="1595" actId="47"/>
        <pc:sldMkLst>
          <pc:docMk/>
          <pc:sldMk cId="2013587955" sldId="332"/>
        </pc:sldMkLst>
      </pc:sldChg>
      <pc:sldChg chg="del">
        <pc:chgData name="June Gerred" userId="395b0df4-576b-473f-8708-481f20c78c50" providerId="ADAL" clId="{4C433016-20EA-428C-91C7-CF912CCFA65E}" dt="2023-08-29T12:25:22.088" v="1608" actId="47"/>
        <pc:sldMkLst>
          <pc:docMk/>
          <pc:sldMk cId="2235826520" sldId="334"/>
        </pc:sldMkLst>
      </pc:sldChg>
      <pc:sldChg chg="del">
        <pc:chgData name="June Gerred" userId="395b0df4-576b-473f-8708-481f20c78c50" providerId="ADAL" clId="{4C433016-20EA-428C-91C7-CF912CCFA65E}" dt="2023-08-29T12:00:35.494" v="1569" actId="47"/>
        <pc:sldMkLst>
          <pc:docMk/>
          <pc:sldMk cId="2176372980" sldId="336"/>
        </pc:sldMkLst>
      </pc:sldChg>
      <pc:sldChg chg="del">
        <pc:chgData name="June Gerred" userId="395b0df4-576b-473f-8708-481f20c78c50" providerId="ADAL" clId="{4C433016-20EA-428C-91C7-CF912CCFA65E}" dt="2023-08-29T11:48:40.447" v="1227" actId="2696"/>
        <pc:sldMkLst>
          <pc:docMk/>
          <pc:sldMk cId="3270878028" sldId="337"/>
        </pc:sldMkLst>
      </pc:sldChg>
      <pc:sldChg chg="del">
        <pc:chgData name="June Gerred" userId="395b0df4-576b-473f-8708-481f20c78c50" providerId="ADAL" clId="{4C433016-20EA-428C-91C7-CF912CCFA65E}" dt="2023-08-29T12:21:30.513" v="1597" actId="47"/>
        <pc:sldMkLst>
          <pc:docMk/>
          <pc:sldMk cId="2114647665" sldId="338"/>
        </pc:sldMkLst>
      </pc:sldChg>
      <pc:sldChg chg="modSp del mod">
        <pc:chgData name="June Gerred" userId="395b0df4-576b-473f-8708-481f20c78c50" providerId="ADAL" clId="{4C433016-20EA-428C-91C7-CF912CCFA65E}" dt="2023-08-29T11:47:54.580" v="1225" actId="2696"/>
        <pc:sldMkLst>
          <pc:docMk/>
          <pc:sldMk cId="1985372247" sldId="346"/>
        </pc:sldMkLst>
        <pc:spChg chg="mod">
          <ac:chgData name="June Gerred" userId="395b0df4-576b-473f-8708-481f20c78c50" providerId="ADAL" clId="{4C433016-20EA-428C-91C7-CF912CCFA65E}" dt="2023-08-29T11:44:08.990" v="990" actId="207"/>
          <ac:spMkLst>
            <pc:docMk/>
            <pc:sldMk cId="1985372247" sldId="346"/>
            <ac:spMk id="3" creationId="{B3194CBF-26C0-1AD1-F69D-81011B8F9775}"/>
          </ac:spMkLst>
        </pc:spChg>
        <pc:spChg chg="mod">
          <ac:chgData name="June Gerred" userId="395b0df4-576b-473f-8708-481f20c78c50" providerId="ADAL" clId="{4C433016-20EA-428C-91C7-CF912CCFA65E}" dt="2023-08-29T11:40:05.879" v="860" actId="20577"/>
          <ac:spMkLst>
            <pc:docMk/>
            <pc:sldMk cId="1985372247" sldId="346"/>
            <ac:spMk id="6" creationId="{71727443-853C-B841-8C95-7C6EB58F3DE4}"/>
          </ac:spMkLst>
        </pc:spChg>
      </pc:sldChg>
      <pc:sldChg chg="del">
        <pc:chgData name="June Gerred" userId="395b0df4-576b-473f-8708-481f20c78c50" providerId="ADAL" clId="{4C433016-20EA-428C-91C7-CF912CCFA65E}" dt="2023-08-29T12:00:35.494" v="1569" actId="47"/>
        <pc:sldMkLst>
          <pc:docMk/>
          <pc:sldMk cId="1651923335" sldId="347"/>
        </pc:sldMkLst>
      </pc:sldChg>
      <pc:sldChg chg="del">
        <pc:chgData name="June Gerred" userId="395b0df4-576b-473f-8708-481f20c78c50" providerId="ADAL" clId="{4C433016-20EA-428C-91C7-CF912CCFA65E}" dt="2023-08-29T12:21:05.291" v="1596" actId="47"/>
        <pc:sldMkLst>
          <pc:docMk/>
          <pc:sldMk cId="2475712570" sldId="348"/>
        </pc:sldMkLst>
      </pc:sldChg>
      <pc:sldChg chg="del">
        <pc:chgData name="June Gerred" userId="395b0df4-576b-473f-8708-481f20c78c50" providerId="ADAL" clId="{4C433016-20EA-428C-91C7-CF912CCFA65E}" dt="2023-08-29T12:23:04.826" v="1605" actId="47"/>
        <pc:sldMkLst>
          <pc:docMk/>
          <pc:sldMk cId="734387440" sldId="349"/>
        </pc:sldMkLst>
      </pc:sldChg>
      <pc:sldChg chg="del ord">
        <pc:chgData name="June Gerred" userId="395b0df4-576b-473f-8708-481f20c78c50" providerId="ADAL" clId="{4C433016-20EA-428C-91C7-CF912CCFA65E}" dt="2023-08-29T12:20:57.748" v="1594" actId="47"/>
        <pc:sldMkLst>
          <pc:docMk/>
          <pc:sldMk cId="2725035112" sldId="350"/>
        </pc:sldMkLst>
      </pc:sldChg>
      <pc:sldChg chg="del">
        <pc:chgData name="June Gerred" userId="395b0df4-576b-473f-8708-481f20c78c50" providerId="ADAL" clId="{4C433016-20EA-428C-91C7-CF912CCFA65E}" dt="2023-08-29T12:22:54.050" v="1604" actId="47"/>
        <pc:sldMkLst>
          <pc:docMk/>
          <pc:sldMk cId="1795901305" sldId="351"/>
        </pc:sldMkLst>
      </pc:sldChg>
      <pc:sldChg chg="del">
        <pc:chgData name="June Gerred" userId="395b0df4-576b-473f-8708-481f20c78c50" providerId="ADAL" clId="{4C433016-20EA-428C-91C7-CF912CCFA65E}" dt="2023-08-29T12:21:49.435" v="1600" actId="47"/>
        <pc:sldMkLst>
          <pc:docMk/>
          <pc:sldMk cId="1476862436" sldId="352"/>
        </pc:sldMkLst>
      </pc:sldChg>
      <pc:sldChg chg="del">
        <pc:chgData name="June Gerred" userId="395b0df4-576b-473f-8708-481f20c78c50" providerId="ADAL" clId="{4C433016-20EA-428C-91C7-CF912CCFA65E}" dt="2023-08-29T12:21:44.503" v="1599" actId="47"/>
        <pc:sldMkLst>
          <pc:docMk/>
          <pc:sldMk cId="1068994280" sldId="353"/>
        </pc:sldMkLst>
      </pc:sldChg>
      <pc:sldChg chg="modSp add del mod">
        <pc:chgData name="June Gerred" userId="395b0df4-576b-473f-8708-481f20c78c50" providerId="ADAL" clId="{4C433016-20EA-428C-91C7-CF912CCFA65E}" dt="2023-08-29T12:29:05.795" v="1615" actId="1037"/>
        <pc:sldMkLst>
          <pc:docMk/>
          <pc:sldMk cId="3178014937" sldId="354"/>
        </pc:sldMkLst>
        <pc:picChg chg="mod">
          <ac:chgData name="June Gerred" userId="395b0df4-576b-473f-8708-481f20c78c50" providerId="ADAL" clId="{4C433016-20EA-428C-91C7-CF912CCFA65E}" dt="2023-08-29T12:29:05.795" v="1615" actId="1037"/>
          <ac:picMkLst>
            <pc:docMk/>
            <pc:sldMk cId="3178014937" sldId="354"/>
            <ac:picMk id="9" creationId="{E0619115-3522-8BE2-D77A-2F19A37EADB3}"/>
          </ac:picMkLst>
        </pc:picChg>
      </pc:sldChg>
      <pc:sldChg chg="del">
        <pc:chgData name="June Gerred" userId="395b0df4-576b-473f-8708-481f20c78c50" providerId="ADAL" clId="{4C433016-20EA-428C-91C7-CF912CCFA65E}" dt="2023-08-29T11:48:40.447" v="1227" actId="2696"/>
        <pc:sldMkLst>
          <pc:docMk/>
          <pc:sldMk cId="2000532898" sldId="355"/>
        </pc:sldMkLst>
      </pc:sldChg>
      <pc:sldChg chg="modAnim">
        <pc:chgData name="June Gerred" userId="395b0df4-576b-473f-8708-481f20c78c50" providerId="ADAL" clId="{4C433016-20EA-428C-91C7-CF912CCFA65E}" dt="2023-08-29T12:46:55.111" v="1932"/>
        <pc:sldMkLst>
          <pc:docMk/>
          <pc:sldMk cId="3546315972" sldId="358"/>
        </pc:sldMkLst>
      </pc:sldChg>
      <pc:sldChg chg="mod modShow">
        <pc:chgData name="June Gerred" userId="395b0df4-576b-473f-8708-481f20c78c50" providerId="ADAL" clId="{4C433016-20EA-428C-91C7-CF912CCFA65E}" dt="2023-08-29T11:15:18.298" v="48" actId="729"/>
        <pc:sldMkLst>
          <pc:docMk/>
          <pc:sldMk cId="604198128" sldId="359"/>
        </pc:sldMkLst>
      </pc:sldChg>
      <pc:sldChg chg="modSp mod">
        <pc:chgData name="June Gerred" userId="395b0df4-576b-473f-8708-481f20c78c50" providerId="ADAL" clId="{4C433016-20EA-428C-91C7-CF912CCFA65E}" dt="2023-08-29T12:29:52.484" v="1621" actId="1037"/>
        <pc:sldMkLst>
          <pc:docMk/>
          <pc:sldMk cId="2846165498" sldId="360"/>
        </pc:sldMkLst>
        <pc:spChg chg="mod">
          <ac:chgData name="June Gerred" userId="395b0df4-576b-473f-8708-481f20c78c50" providerId="ADAL" clId="{4C433016-20EA-428C-91C7-CF912CCFA65E}" dt="2023-08-29T11:23:16.216" v="341" actId="1035"/>
          <ac:spMkLst>
            <pc:docMk/>
            <pc:sldMk cId="2846165498" sldId="360"/>
            <ac:spMk id="2" creationId="{89B456F0-07FB-0A68-5154-59F73D0D0F5E}"/>
          </ac:spMkLst>
        </pc:spChg>
        <pc:spChg chg="mod">
          <ac:chgData name="June Gerred" userId="395b0df4-576b-473f-8708-481f20c78c50" providerId="ADAL" clId="{4C433016-20EA-428C-91C7-CF912CCFA65E}" dt="2023-08-29T12:29:37.274" v="1619" actId="1037"/>
          <ac:spMkLst>
            <pc:docMk/>
            <pc:sldMk cId="2846165498" sldId="360"/>
            <ac:spMk id="6" creationId="{71727443-853C-B841-8C95-7C6EB58F3DE4}"/>
          </ac:spMkLst>
        </pc:spChg>
        <pc:picChg chg="mod">
          <ac:chgData name="June Gerred" userId="395b0df4-576b-473f-8708-481f20c78c50" providerId="ADAL" clId="{4C433016-20EA-428C-91C7-CF912CCFA65E}" dt="2023-08-29T12:29:52.484" v="1621" actId="1037"/>
          <ac:picMkLst>
            <pc:docMk/>
            <pc:sldMk cId="2846165498" sldId="360"/>
            <ac:picMk id="11" creationId="{2DEB2199-B92B-5FF5-74E3-4CF19E34403A}"/>
          </ac:picMkLst>
        </pc:picChg>
      </pc:sldChg>
      <pc:sldChg chg="del">
        <pc:chgData name="June Gerred" userId="395b0df4-576b-473f-8708-481f20c78c50" providerId="ADAL" clId="{4C433016-20EA-428C-91C7-CF912CCFA65E}" dt="2023-08-29T11:24:45.709" v="342" actId="2696"/>
        <pc:sldMkLst>
          <pc:docMk/>
          <pc:sldMk cId="3997090499" sldId="361"/>
        </pc:sldMkLst>
      </pc:sldChg>
      <pc:sldChg chg="del">
        <pc:chgData name="June Gerred" userId="395b0df4-576b-473f-8708-481f20c78c50" providerId="ADAL" clId="{4C433016-20EA-428C-91C7-CF912CCFA65E}" dt="2023-08-29T11:24:55.092" v="343" actId="2696"/>
        <pc:sldMkLst>
          <pc:docMk/>
          <pc:sldMk cId="2706496517" sldId="362"/>
        </pc:sldMkLst>
      </pc:sldChg>
      <pc:sldChg chg="del">
        <pc:chgData name="June Gerred" userId="395b0df4-576b-473f-8708-481f20c78c50" providerId="ADAL" clId="{4C433016-20EA-428C-91C7-CF912CCFA65E}" dt="2023-08-29T11:25:03.523" v="344" actId="2696"/>
        <pc:sldMkLst>
          <pc:docMk/>
          <pc:sldMk cId="1683198438" sldId="363"/>
        </pc:sldMkLst>
      </pc:sldChg>
      <pc:sldChg chg="del">
        <pc:chgData name="June Gerred" userId="395b0df4-576b-473f-8708-481f20c78c50" providerId="ADAL" clId="{4C433016-20EA-428C-91C7-CF912CCFA65E}" dt="2023-08-29T12:30:12.797" v="1622" actId="47"/>
        <pc:sldMkLst>
          <pc:docMk/>
          <pc:sldMk cId="265052061" sldId="364"/>
        </pc:sldMkLst>
      </pc:sldChg>
      <pc:sldChg chg="del">
        <pc:chgData name="June Gerred" userId="395b0df4-576b-473f-8708-481f20c78c50" providerId="ADAL" clId="{4C433016-20EA-428C-91C7-CF912CCFA65E}" dt="2023-08-29T11:25:20.100" v="345" actId="2696"/>
        <pc:sldMkLst>
          <pc:docMk/>
          <pc:sldMk cId="3768027970" sldId="365"/>
        </pc:sldMkLst>
      </pc:sldChg>
      <pc:sldChg chg="del">
        <pc:chgData name="June Gerred" userId="395b0df4-576b-473f-8708-481f20c78c50" providerId="ADAL" clId="{4C433016-20EA-428C-91C7-CF912CCFA65E}" dt="2023-08-29T11:48:40.447" v="1227" actId="2696"/>
        <pc:sldMkLst>
          <pc:docMk/>
          <pc:sldMk cId="2297078033" sldId="366"/>
        </pc:sldMkLst>
      </pc:sldChg>
      <pc:sldChg chg="del">
        <pc:chgData name="June Gerred" userId="395b0df4-576b-473f-8708-481f20c78c50" providerId="ADAL" clId="{4C433016-20EA-428C-91C7-CF912CCFA65E}" dt="2023-08-29T11:48:32.587" v="1226" actId="2696"/>
        <pc:sldMkLst>
          <pc:docMk/>
          <pc:sldMk cId="3873556189" sldId="367"/>
        </pc:sldMkLst>
      </pc:sldChg>
      <pc:sldChg chg="del">
        <pc:chgData name="June Gerred" userId="395b0df4-576b-473f-8708-481f20c78c50" providerId="ADAL" clId="{4C433016-20EA-428C-91C7-CF912CCFA65E}" dt="2023-08-29T12:00:35.494" v="1569" actId="47"/>
        <pc:sldMkLst>
          <pc:docMk/>
          <pc:sldMk cId="2794249243" sldId="368"/>
        </pc:sldMkLst>
      </pc:sldChg>
      <pc:sldChg chg="del">
        <pc:chgData name="June Gerred" userId="395b0df4-576b-473f-8708-481f20c78c50" providerId="ADAL" clId="{4C433016-20EA-428C-91C7-CF912CCFA65E}" dt="2023-08-29T12:22:49.669" v="1603" actId="47"/>
        <pc:sldMkLst>
          <pc:docMk/>
          <pc:sldMk cId="3490123518" sldId="369"/>
        </pc:sldMkLst>
      </pc:sldChg>
      <pc:sldChg chg="del">
        <pc:chgData name="June Gerred" userId="395b0df4-576b-473f-8708-481f20c78c50" providerId="ADAL" clId="{4C433016-20EA-428C-91C7-CF912CCFA65E}" dt="2023-08-29T12:21:42.386" v="1598" actId="47"/>
        <pc:sldMkLst>
          <pc:docMk/>
          <pc:sldMk cId="1933052131" sldId="370"/>
        </pc:sldMkLst>
      </pc:sldChg>
      <pc:sldChg chg="del">
        <pc:chgData name="June Gerred" userId="395b0df4-576b-473f-8708-481f20c78c50" providerId="ADAL" clId="{4C433016-20EA-428C-91C7-CF912CCFA65E}" dt="2023-08-29T11:48:40.447" v="1227" actId="2696"/>
        <pc:sldMkLst>
          <pc:docMk/>
          <pc:sldMk cId="344480592" sldId="372"/>
        </pc:sldMkLst>
      </pc:sldChg>
      <pc:sldChg chg="addSp delSp modSp add mod">
        <pc:chgData name="June Gerred" userId="395b0df4-576b-473f-8708-481f20c78c50" providerId="ADAL" clId="{4C433016-20EA-428C-91C7-CF912CCFA65E}" dt="2023-08-29T11:33:07.402" v="575" actId="1076"/>
        <pc:sldMkLst>
          <pc:docMk/>
          <pc:sldMk cId="4124521519" sldId="373"/>
        </pc:sldMkLst>
        <pc:spChg chg="mod">
          <ac:chgData name="June Gerred" userId="395b0df4-576b-473f-8708-481f20c78c50" providerId="ADAL" clId="{4C433016-20EA-428C-91C7-CF912CCFA65E}" dt="2023-08-29T11:33:07.402" v="575" actId="1076"/>
          <ac:spMkLst>
            <pc:docMk/>
            <pc:sldMk cId="4124521519" sldId="373"/>
            <ac:spMk id="3" creationId="{9C6CA4EF-6670-BCEF-2FFF-D780C4A0786E}"/>
          </ac:spMkLst>
        </pc:spChg>
        <pc:spChg chg="mod">
          <ac:chgData name="June Gerred" userId="395b0df4-576b-473f-8708-481f20c78c50" providerId="ADAL" clId="{4C433016-20EA-428C-91C7-CF912CCFA65E}" dt="2023-08-29T11:16:39.893" v="69" actId="20577"/>
          <ac:spMkLst>
            <pc:docMk/>
            <pc:sldMk cId="4124521519" sldId="373"/>
            <ac:spMk id="6" creationId="{71727443-853C-B841-8C95-7C6EB58F3DE4}"/>
          </ac:spMkLst>
        </pc:spChg>
        <pc:spChg chg="add del mod">
          <ac:chgData name="June Gerred" userId="395b0df4-576b-473f-8708-481f20c78c50" providerId="ADAL" clId="{4C433016-20EA-428C-91C7-CF912CCFA65E}" dt="2023-08-29T11:27:02.546" v="387" actId="14100"/>
          <ac:spMkLst>
            <pc:docMk/>
            <pc:sldMk cId="4124521519" sldId="373"/>
            <ac:spMk id="7" creationId="{2BAC0F34-1A65-B1F0-6237-CEECDD23BA17}"/>
          </ac:spMkLst>
        </pc:spChg>
        <pc:picChg chg="add mod">
          <ac:chgData name="June Gerred" userId="395b0df4-576b-473f-8708-481f20c78c50" providerId="ADAL" clId="{4C433016-20EA-428C-91C7-CF912CCFA65E}" dt="2023-08-29T11:28:58.610" v="393" actId="1076"/>
          <ac:picMkLst>
            <pc:docMk/>
            <pc:sldMk cId="4124521519" sldId="373"/>
            <ac:picMk id="10" creationId="{3B0846CA-5232-F0F7-350E-70001F253F2E}"/>
          </ac:picMkLst>
        </pc:picChg>
        <pc:picChg chg="del">
          <ac:chgData name="June Gerred" userId="395b0df4-576b-473f-8708-481f20c78c50" providerId="ADAL" clId="{4C433016-20EA-428C-91C7-CF912CCFA65E}" dt="2023-08-29T11:28:37.933" v="388" actId="478"/>
          <ac:picMkLst>
            <pc:docMk/>
            <pc:sldMk cId="4124521519" sldId="373"/>
            <ac:picMk id="17" creationId="{9C82C014-6242-9F36-964C-936785EE9DA9}"/>
          </ac:picMkLst>
        </pc:picChg>
      </pc:sldChg>
      <pc:sldChg chg="addSp delSp modSp add del mod delAnim modAnim">
        <pc:chgData name="June Gerred" userId="395b0df4-576b-473f-8708-481f20c78c50" providerId="ADAL" clId="{4C433016-20EA-428C-91C7-CF912CCFA65E}" dt="2023-08-29T12:47:24.385" v="1935" actId="14100"/>
        <pc:sldMkLst>
          <pc:docMk/>
          <pc:sldMk cId="1060626987" sldId="374"/>
        </pc:sldMkLst>
        <pc:spChg chg="del">
          <ac:chgData name="June Gerred" userId="395b0df4-576b-473f-8708-481f20c78c50" providerId="ADAL" clId="{4C433016-20EA-428C-91C7-CF912CCFA65E}" dt="2023-08-29T11:21:23.090" v="205" actId="478"/>
          <ac:spMkLst>
            <pc:docMk/>
            <pc:sldMk cId="1060626987" sldId="374"/>
            <ac:spMk id="2" creationId="{7B029059-2DBD-8617-1C15-845F53F0C469}"/>
          </ac:spMkLst>
        </pc:spChg>
        <pc:spChg chg="del">
          <ac:chgData name="June Gerred" userId="395b0df4-576b-473f-8708-481f20c78c50" providerId="ADAL" clId="{4C433016-20EA-428C-91C7-CF912CCFA65E}" dt="2023-08-29T11:21:24.456" v="206" actId="478"/>
          <ac:spMkLst>
            <pc:docMk/>
            <pc:sldMk cId="1060626987" sldId="374"/>
            <ac:spMk id="4" creationId="{7C1DA909-0EDF-6D5F-C100-75D63D85FAF8}"/>
          </ac:spMkLst>
        </pc:spChg>
        <pc:spChg chg="mod">
          <ac:chgData name="June Gerred" userId="395b0df4-576b-473f-8708-481f20c78c50" providerId="ADAL" clId="{4C433016-20EA-428C-91C7-CF912CCFA65E}" dt="2023-08-29T11:19:36.535" v="109" actId="20577"/>
          <ac:spMkLst>
            <pc:docMk/>
            <pc:sldMk cId="1060626987" sldId="374"/>
            <ac:spMk id="6" creationId="{71727443-853C-B841-8C95-7C6EB58F3DE4}"/>
          </ac:spMkLst>
        </pc:spChg>
        <pc:spChg chg="mod">
          <ac:chgData name="June Gerred" userId="395b0df4-576b-473f-8708-481f20c78c50" providerId="ADAL" clId="{4C433016-20EA-428C-91C7-CF912CCFA65E}" dt="2023-08-29T11:21:47.652" v="267" actId="1035"/>
          <ac:spMkLst>
            <pc:docMk/>
            <pc:sldMk cId="1060626987" sldId="374"/>
            <ac:spMk id="7" creationId="{71A86A02-B462-3E34-37D6-2013DDD9FB7A}"/>
          </ac:spMkLst>
        </pc:spChg>
        <pc:spChg chg="del mod">
          <ac:chgData name="June Gerred" userId="395b0df4-576b-473f-8708-481f20c78c50" providerId="ADAL" clId="{4C433016-20EA-428C-91C7-CF912CCFA65E}" dt="2023-08-29T11:20:38.335" v="143" actId="478"/>
          <ac:spMkLst>
            <pc:docMk/>
            <pc:sldMk cId="1060626987" sldId="374"/>
            <ac:spMk id="9" creationId="{8892033F-E619-E895-B0DB-687CAD4D7F33}"/>
          </ac:spMkLst>
        </pc:spChg>
        <pc:spChg chg="add mod">
          <ac:chgData name="June Gerred" userId="395b0df4-576b-473f-8708-481f20c78c50" providerId="ADAL" clId="{4C433016-20EA-428C-91C7-CF912CCFA65E}" dt="2023-08-29T11:33:44.062" v="576" actId="1076"/>
          <ac:spMkLst>
            <pc:docMk/>
            <pc:sldMk cId="1060626987" sldId="374"/>
            <ac:spMk id="11" creationId="{CCAD182F-8CFE-DDEC-6B41-662545B4F96E}"/>
          </ac:spMkLst>
        </pc:spChg>
        <pc:spChg chg="mod">
          <ac:chgData name="June Gerred" userId="395b0df4-576b-473f-8708-481f20c78c50" providerId="ADAL" clId="{4C433016-20EA-428C-91C7-CF912CCFA65E}" dt="2023-08-29T12:47:24.385" v="1935" actId="14100"/>
          <ac:spMkLst>
            <pc:docMk/>
            <pc:sldMk cId="1060626987" sldId="374"/>
            <ac:spMk id="12" creationId="{CFB07663-2C86-387E-5FF7-5B4CAC3C6383}"/>
          </ac:spMkLst>
        </pc:spChg>
        <pc:picChg chg="mod">
          <ac:chgData name="June Gerred" userId="395b0df4-576b-473f-8708-481f20c78c50" providerId="ADAL" clId="{4C433016-20EA-428C-91C7-CF912CCFA65E}" dt="2023-08-29T11:20:53.468" v="191" actId="1035"/>
          <ac:picMkLst>
            <pc:docMk/>
            <pc:sldMk cId="1060626987" sldId="374"/>
            <ac:picMk id="8" creationId="{88178D4F-9081-F6F4-8022-4F95DE2BA9AD}"/>
          </ac:picMkLst>
        </pc:picChg>
      </pc:sldChg>
      <pc:sldChg chg="modSp add del mod">
        <pc:chgData name="June Gerred" userId="395b0df4-576b-473f-8708-481f20c78c50" providerId="ADAL" clId="{4C433016-20EA-428C-91C7-CF912CCFA65E}" dt="2023-08-29T11:19:11.476" v="83"/>
        <pc:sldMkLst>
          <pc:docMk/>
          <pc:sldMk cId="3985567680" sldId="374"/>
        </pc:sldMkLst>
        <pc:spChg chg="mod">
          <ac:chgData name="June Gerred" userId="395b0df4-576b-473f-8708-481f20c78c50" providerId="ADAL" clId="{4C433016-20EA-428C-91C7-CF912CCFA65E}" dt="2023-08-29T11:19:10.496" v="82" actId="20577"/>
          <ac:spMkLst>
            <pc:docMk/>
            <pc:sldMk cId="3985567680" sldId="374"/>
            <ac:spMk id="6" creationId="{71727443-853C-B841-8C95-7C6EB58F3DE4}"/>
          </ac:spMkLst>
        </pc:spChg>
      </pc:sldChg>
      <pc:sldChg chg="addSp delSp modSp add mod delAnim modAnim">
        <pc:chgData name="June Gerred" userId="395b0df4-576b-473f-8708-481f20c78c50" providerId="ADAL" clId="{4C433016-20EA-428C-91C7-CF912CCFA65E}" dt="2023-08-29T12:47:36.884" v="1936"/>
        <pc:sldMkLst>
          <pc:docMk/>
          <pc:sldMk cId="3643896789" sldId="375"/>
        </pc:sldMkLst>
        <pc:spChg chg="del">
          <ac:chgData name="June Gerred" userId="395b0df4-576b-473f-8708-481f20c78c50" providerId="ADAL" clId="{4C433016-20EA-428C-91C7-CF912CCFA65E}" dt="2023-08-29T11:37:35.005" v="759" actId="478"/>
          <ac:spMkLst>
            <pc:docMk/>
            <pc:sldMk cId="3643896789" sldId="375"/>
            <ac:spMk id="2" creationId="{7B029059-2DBD-8617-1C15-845F53F0C469}"/>
          </ac:spMkLst>
        </pc:spChg>
        <pc:spChg chg="del">
          <ac:chgData name="June Gerred" userId="395b0df4-576b-473f-8708-481f20c78c50" providerId="ADAL" clId="{4C433016-20EA-428C-91C7-CF912CCFA65E}" dt="2023-08-29T11:37:35.005" v="759" actId="478"/>
          <ac:spMkLst>
            <pc:docMk/>
            <pc:sldMk cId="3643896789" sldId="375"/>
            <ac:spMk id="4" creationId="{7C1DA909-0EDF-6D5F-C100-75D63D85FAF8}"/>
          </ac:spMkLst>
        </pc:spChg>
        <pc:spChg chg="mod">
          <ac:chgData name="June Gerred" userId="395b0df4-576b-473f-8708-481f20c78c50" providerId="ADAL" clId="{4C433016-20EA-428C-91C7-CF912CCFA65E}" dt="2023-08-29T11:35:03.646" v="579" actId="14100"/>
          <ac:spMkLst>
            <pc:docMk/>
            <pc:sldMk cId="3643896789" sldId="375"/>
            <ac:spMk id="6" creationId="{71727443-853C-B841-8C95-7C6EB58F3DE4}"/>
          </ac:spMkLst>
        </pc:spChg>
        <pc:spChg chg="mod">
          <ac:chgData name="June Gerred" userId="395b0df4-576b-473f-8708-481f20c78c50" providerId="ADAL" clId="{4C433016-20EA-428C-91C7-CF912CCFA65E}" dt="2023-08-29T11:39:26.998" v="822" actId="1076"/>
          <ac:spMkLst>
            <pc:docMk/>
            <pc:sldMk cId="3643896789" sldId="375"/>
            <ac:spMk id="7" creationId="{71A86A02-B462-3E34-37D6-2013DDD9FB7A}"/>
          </ac:spMkLst>
        </pc:spChg>
        <pc:spChg chg="del">
          <ac:chgData name="June Gerred" userId="395b0df4-576b-473f-8708-481f20c78c50" providerId="ADAL" clId="{4C433016-20EA-428C-91C7-CF912CCFA65E}" dt="2023-08-29T11:35:12.408" v="580" actId="478"/>
          <ac:spMkLst>
            <pc:docMk/>
            <pc:sldMk cId="3643896789" sldId="375"/>
            <ac:spMk id="9" creationId="{8892033F-E619-E895-B0DB-687CAD4D7F33}"/>
          </ac:spMkLst>
        </pc:spChg>
        <pc:spChg chg="add mod">
          <ac:chgData name="June Gerred" userId="395b0df4-576b-473f-8708-481f20c78c50" providerId="ADAL" clId="{4C433016-20EA-428C-91C7-CF912CCFA65E}" dt="2023-08-29T11:39:07.503" v="821" actId="1076"/>
          <ac:spMkLst>
            <pc:docMk/>
            <pc:sldMk cId="3643896789" sldId="375"/>
            <ac:spMk id="11" creationId="{F0AEF30D-7283-D628-A037-D41CEB66FB94}"/>
          </ac:spMkLst>
        </pc:spChg>
        <pc:spChg chg="mod">
          <ac:chgData name="June Gerred" userId="395b0df4-576b-473f-8708-481f20c78c50" providerId="ADAL" clId="{4C433016-20EA-428C-91C7-CF912CCFA65E}" dt="2023-08-29T12:32:48.682" v="1627" actId="14100"/>
          <ac:spMkLst>
            <pc:docMk/>
            <pc:sldMk cId="3643896789" sldId="375"/>
            <ac:spMk id="12" creationId="{CFB07663-2C86-387E-5FF7-5B4CAC3C6383}"/>
          </ac:spMkLst>
        </pc:spChg>
        <pc:picChg chg="mod">
          <ac:chgData name="June Gerred" userId="395b0df4-576b-473f-8708-481f20c78c50" providerId="ADAL" clId="{4C433016-20EA-428C-91C7-CF912CCFA65E}" dt="2023-08-29T11:38:02.006" v="793" actId="1035"/>
          <ac:picMkLst>
            <pc:docMk/>
            <pc:sldMk cId="3643896789" sldId="375"/>
            <ac:picMk id="8" creationId="{88178D4F-9081-F6F4-8022-4F95DE2BA9AD}"/>
          </ac:picMkLst>
        </pc:picChg>
      </pc:sldChg>
      <pc:sldChg chg="modSp add mod modAnim">
        <pc:chgData name="June Gerred" userId="395b0df4-576b-473f-8708-481f20c78c50" providerId="ADAL" clId="{4C433016-20EA-428C-91C7-CF912CCFA65E}" dt="2023-08-29T12:47:47.365" v="1937"/>
        <pc:sldMkLst>
          <pc:docMk/>
          <pc:sldMk cId="1219022661" sldId="376"/>
        </pc:sldMkLst>
        <pc:spChg chg="mod">
          <ac:chgData name="June Gerred" userId="395b0df4-576b-473f-8708-481f20c78c50" providerId="ADAL" clId="{4C433016-20EA-428C-91C7-CF912CCFA65E}" dt="2023-08-29T11:44:47.849" v="1018" actId="14100"/>
          <ac:spMkLst>
            <pc:docMk/>
            <pc:sldMk cId="1219022661" sldId="376"/>
            <ac:spMk id="6" creationId="{71727443-853C-B841-8C95-7C6EB58F3DE4}"/>
          </ac:spMkLst>
        </pc:spChg>
        <pc:spChg chg="mod">
          <ac:chgData name="June Gerred" userId="395b0df4-576b-473f-8708-481f20c78c50" providerId="ADAL" clId="{4C433016-20EA-428C-91C7-CF912CCFA65E}" dt="2023-08-29T11:45:02.791" v="1019"/>
          <ac:spMkLst>
            <pc:docMk/>
            <pc:sldMk cId="1219022661" sldId="376"/>
            <ac:spMk id="7" creationId="{71A86A02-B462-3E34-37D6-2013DDD9FB7A}"/>
          </ac:spMkLst>
        </pc:spChg>
        <pc:spChg chg="mod">
          <ac:chgData name="June Gerred" userId="395b0df4-576b-473f-8708-481f20c78c50" providerId="ADAL" clId="{4C433016-20EA-428C-91C7-CF912CCFA65E}" dt="2023-08-29T11:47:27.518" v="1224" actId="1035"/>
          <ac:spMkLst>
            <pc:docMk/>
            <pc:sldMk cId="1219022661" sldId="376"/>
            <ac:spMk id="11" creationId="{F0AEF30D-7283-D628-A037-D41CEB66FB94}"/>
          </ac:spMkLst>
        </pc:spChg>
        <pc:spChg chg="mod">
          <ac:chgData name="June Gerred" userId="395b0df4-576b-473f-8708-481f20c78c50" providerId="ADAL" clId="{4C433016-20EA-428C-91C7-CF912CCFA65E}" dt="2023-08-29T12:33:01.379" v="1629" actId="14100"/>
          <ac:spMkLst>
            <pc:docMk/>
            <pc:sldMk cId="1219022661" sldId="376"/>
            <ac:spMk id="12" creationId="{CFB07663-2C86-387E-5FF7-5B4CAC3C6383}"/>
          </ac:spMkLst>
        </pc:spChg>
        <pc:picChg chg="mod">
          <ac:chgData name="June Gerred" userId="395b0df4-576b-473f-8708-481f20c78c50" providerId="ADAL" clId="{4C433016-20EA-428C-91C7-CF912CCFA65E}" dt="2023-08-29T11:47:27.518" v="1224" actId="1035"/>
          <ac:picMkLst>
            <pc:docMk/>
            <pc:sldMk cId="1219022661" sldId="376"/>
            <ac:picMk id="8" creationId="{88178D4F-9081-F6F4-8022-4F95DE2BA9AD}"/>
          </ac:picMkLst>
        </pc:picChg>
      </pc:sldChg>
      <pc:sldChg chg="addSp delSp modSp add mod">
        <pc:chgData name="June Gerred" userId="395b0df4-576b-473f-8708-481f20c78c50" providerId="ADAL" clId="{4C433016-20EA-428C-91C7-CF912CCFA65E}" dt="2023-08-29T12:20:37.421" v="1593" actId="20577"/>
        <pc:sldMkLst>
          <pc:docMk/>
          <pc:sldMk cId="2033200152" sldId="377"/>
        </pc:sldMkLst>
        <pc:spChg chg="add mod">
          <ac:chgData name="June Gerred" userId="395b0df4-576b-473f-8708-481f20c78c50" providerId="ADAL" clId="{4C433016-20EA-428C-91C7-CF912CCFA65E}" dt="2023-08-29T12:19:30.937" v="1577" actId="1076"/>
          <ac:spMkLst>
            <pc:docMk/>
            <pc:sldMk cId="2033200152" sldId="377"/>
            <ac:spMk id="2" creationId="{E0CEAB68-262A-4291-0025-397E3B5656B2}"/>
          </ac:spMkLst>
        </pc:spChg>
        <pc:spChg chg="del">
          <ac:chgData name="June Gerred" userId="395b0df4-576b-473f-8708-481f20c78c50" providerId="ADAL" clId="{4C433016-20EA-428C-91C7-CF912CCFA65E}" dt="2023-08-29T12:20:12.538" v="1579" actId="478"/>
          <ac:spMkLst>
            <pc:docMk/>
            <pc:sldMk cId="2033200152" sldId="377"/>
            <ac:spMk id="3" creationId="{D0718402-40E1-B8ED-D8B6-D860917C1B72}"/>
          </ac:spMkLst>
        </pc:spChg>
        <pc:spChg chg="add mod">
          <ac:chgData name="June Gerred" userId="395b0df4-576b-473f-8708-481f20c78c50" providerId="ADAL" clId="{4C433016-20EA-428C-91C7-CF912CCFA65E}" dt="2023-08-29T12:20:24.539" v="1582" actId="1076"/>
          <ac:spMkLst>
            <pc:docMk/>
            <pc:sldMk cId="2033200152" sldId="377"/>
            <ac:spMk id="4" creationId="{ED996DC5-C49D-A0AC-733E-08AEBDD5907A}"/>
          </ac:spMkLst>
        </pc:spChg>
        <pc:spChg chg="mod">
          <ac:chgData name="June Gerred" userId="395b0df4-576b-473f-8708-481f20c78c50" providerId="ADAL" clId="{4C433016-20EA-428C-91C7-CF912CCFA65E}" dt="2023-08-29T12:20:37.421" v="1593" actId="20577"/>
          <ac:spMkLst>
            <pc:docMk/>
            <pc:sldMk cId="2033200152" sldId="377"/>
            <ac:spMk id="6" creationId="{71727443-853C-B841-8C95-7C6EB58F3DE4}"/>
          </ac:spMkLst>
        </pc:spChg>
        <pc:spChg chg="del">
          <ac:chgData name="June Gerred" userId="395b0df4-576b-473f-8708-481f20c78c50" providerId="ADAL" clId="{4C433016-20EA-428C-91C7-CF912CCFA65E}" dt="2023-08-29T12:19:06.901" v="1573" actId="478"/>
          <ac:spMkLst>
            <pc:docMk/>
            <pc:sldMk cId="2033200152" sldId="377"/>
            <ac:spMk id="7" creationId="{718FC8E9-CF45-803F-9ADE-3F4C167C2D42}"/>
          </ac:spMkLst>
        </pc:spChg>
        <pc:picChg chg="add mod">
          <ac:chgData name="June Gerred" userId="395b0df4-576b-473f-8708-481f20c78c50" providerId="ADAL" clId="{4C433016-20EA-428C-91C7-CF912CCFA65E}" dt="2023-08-29T12:20:24.539" v="1582" actId="1076"/>
          <ac:picMkLst>
            <pc:docMk/>
            <pc:sldMk cId="2033200152" sldId="377"/>
            <ac:picMk id="11" creationId="{6EBC7128-33CA-E24C-1D00-904489382A72}"/>
          </ac:picMkLst>
        </pc:picChg>
        <pc:picChg chg="del">
          <ac:chgData name="June Gerred" userId="395b0df4-576b-473f-8708-481f20c78c50" providerId="ADAL" clId="{4C433016-20EA-428C-91C7-CF912CCFA65E}" dt="2023-08-29T12:20:14.786" v="1580" actId="478"/>
          <ac:picMkLst>
            <pc:docMk/>
            <pc:sldMk cId="2033200152" sldId="377"/>
            <ac:picMk id="12" creationId="{33E22D4F-D328-AEFA-D8CC-DFCFF0318D05}"/>
          </ac:picMkLst>
        </pc:picChg>
      </pc:sldChg>
      <pc:sldChg chg="add del">
        <pc:chgData name="June Gerred" userId="395b0df4-576b-473f-8708-481f20c78c50" providerId="ADAL" clId="{4C433016-20EA-428C-91C7-CF912CCFA65E}" dt="2023-08-29T12:19:10.886" v="1575"/>
        <pc:sldMkLst>
          <pc:docMk/>
          <pc:sldMk cId="761639328" sldId="378"/>
        </pc:sldMkLst>
      </pc:sldChg>
      <pc:sldChg chg="modSp add mod modAnim">
        <pc:chgData name="June Gerred" userId="395b0df4-576b-473f-8708-481f20c78c50" providerId="ADAL" clId="{4C433016-20EA-428C-91C7-CF912CCFA65E}" dt="2023-08-29T12:47:58.811" v="1938"/>
        <pc:sldMkLst>
          <pc:docMk/>
          <pc:sldMk cId="2247918931" sldId="378"/>
        </pc:sldMkLst>
        <pc:spChg chg="mod">
          <ac:chgData name="June Gerred" userId="395b0df4-576b-473f-8708-481f20c78c50" providerId="ADAL" clId="{4C433016-20EA-428C-91C7-CF912CCFA65E}" dt="2023-08-29T12:33:23.678" v="1631" actId="14100"/>
          <ac:spMkLst>
            <pc:docMk/>
            <pc:sldMk cId="2247918931" sldId="378"/>
            <ac:spMk id="12" creationId="{CFB07663-2C86-387E-5FF7-5B4CAC3C6383}"/>
          </ac:spMkLst>
        </pc:spChg>
      </pc:sldChg>
      <pc:sldChg chg="modSp add mod">
        <pc:chgData name="June Gerred" userId="395b0df4-576b-473f-8708-481f20c78c50" providerId="ADAL" clId="{4C433016-20EA-428C-91C7-CF912CCFA65E}" dt="2023-08-29T12:30:55.007" v="1624" actId="14100"/>
        <pc:sldMkLst>
          <pc:docMk/>
          <pc:sldMk cId="112549149" sldId="379"/>
        </pc:sldMkLst>
        <pc:picChg chg="mod">
          <ac:chgData name="June Gerred" userId="395b0df4-576b-473f-8708-481f20c78c50" providerId="ADAL" clId="{4C433016-20EA-428C-91C7-CF912CCFA65E}" dt="2023-08-29T12:30:55.007" v="1624" actId="14100"/>
          <ac:picMkLst>
            <pc:docMk/>
            <pc:sldMk cId="112549149" sldId="379"/>
            <ac:picMk id="17" creationId="{EC41253A-FABC-D903-DD5A-24BC6061D4DE}"/>
          </ac:picMkLst>
        </pc:picChg>
      </pc:sldChg>
      <pc:sldChg chg="addSp delSp modSp add mod delAnim modAnim">
        <pc:chgData name="June Gerred" userId="395b0df4-576b-473f-8708-481f20c78c50" providerId="ADAL" clId="{4C433016-20EA-428C-91C7-CF912CCFA65E}" dt="2023-08-29T12:47:05.735" v="1933"/>
        <pc:sldMkLst>
          <pc:docMk/>
          <pc:sldMk cId="2686178556" sldId="380"/>
        </pc:sldMkLst>
        <pc:spChg chg="add mod">
          <ac:chgData name="June Gerred" userId="395b0df4-576b-473f-8708-481f20c78c50" providerId="ADAL" clId="{4C433016-20EA-428C-91C7-CF912CCFA65E}" dt="2023-08-29T12:44:53.894" v="1931" actId="20577"/>
          <ac:spMkLst>
            <pc:docMk/>
            <pc:sldMk cId="2686178556" sldId="380"/>
            <ac:spMk id="4" creationId="{624B7794-AC8D-47FE-CB3E-568CF909BD0B}"/>
          </ac:spMkLst>
        </pc:spChg>
        <pc:spChg chg="mod">
          <ac:chgData name="June Gerred" userId="395b0df4-576b-473f-8708-481f20c78c50" providerId="ADAL" clId="{4C433016-20EA-428C-91C7-CF912CCFA65E}" dt="2023-08-29T12:35:27.404" v="1682" actId="20577"/>
          <ac:spMkLst>
            <pc:docMk/>
            <pc:sldMk cId="2686178556" sldId="380"/>
            <ac:spMk id="6" creationId="{71727443-853C-B841-8C95-7C6EB58F3DE4}"/>
          </ac:spMkLst>
        </pc:spChg>
        <pc:spChg chg="add mod">
          <ac:chgData name="June Gerred" userId="395b0df4-576b-473f-8708-481f20c78c50" providerId="ADAL" clId="{4C433016-20EA-428C-91C7-CF912CCFA65E}" dt="2023-08-29T12:38:21.125" v="1784" actId="1036"/>
          <ac:spMkLst>
            <pc:docMk/>
            <pc:sldMk cId="2686178556" sldId="380"/>
            <ac:spMk id="7" creationId="{7832448B-37F9-489B-6449-EEA050970045}"/>
          </ac:spMkLst>
        </pc:spChg>
        <pc:spChg chg="add mod">
          <ac:chgData name="June Gerred" userId="395b0df4-576b-473f-8708-481f20c78c50" providerId="ADAL" clId="{4C433016-20EA-428C-91C7-CF912CCFA65E}" dt="2023-08-29T12:38:05.959" v="1773" actId="1076"/>
          <ac:spMkLst>
            <pc:docMk/>
            <pc:sldMk cId="2686178556" sldId="380"/>
            <ac:spMk id="9" creationId="{F9177F84-711A-82D9-A0F7-40F3A4E82E20}"/>
          </ac:spMkLst>
        </pc:spChg>
        <pc:spChg chg="mod">
          <ac:chgData name="June Gerred" userId="395b0df4-576b-473f-8708-481f20c78c50" providerId="ADAL" clId="{4C433016-20EA-428C-91C7-CF912CCFA65E}" dt="2023-08-29T12:38:31.997" v="1798" actId="20577"/>
          <ac:spMkLst>
            <pc:docMk/>
            <pc:sldMk cId="2686178556" sldId="380"/>
            <ac:spMk id="12" creationId="{CFB07663-2C86-387E-5FF7-5B4CAC3C6383}"/>
          </ac:spMkLst>
        </pc:spChg>
        <pc:spChg chg="del">
          <ac:chgData name="June Gerred" userId="395b0df4-576b-473f-8708-481f20c78c50" providerId="ADAL" clId="{4C433016-20EA-428C-91C7-CF912CCFA65E}" dt="2023-08-29T12:35:36.042" v="1685" actId="478"/>
          <ac:spMkLst>
            <pc:docMk/>
            <pc:sldMk cId="2686178556" sldId="380"/>
            <ac:spMk id="16" creationId="{DAA1260D-D734-57CB-280E-DD6CD4FFF0BD}"/>
          </ac:spMkLst>
        </pc:spChg>
        <pc:spChg chg="del">
          <ac:chgData name="June Gerred" userId="395b0df4-576b-473f-8708-481f20c78c50" providerId="ADAL" clId="{4C433016-20EA-428C-91C7-CF912CCFA65E}" dt="2023-08-29T12:37:16.534" v="1770" actId="478"/>
          <ac:spMkLst>
            <pc:docMk/>
            <pc:sldMk cId="2686178556" sldId="380"/>
            <ac:spMk id="17" creationId="{CADFE65B-1319-2537-CC36-75A82D19204E}"/>
          </ac:spMkLst>
        </pc:spChg>
        <pc:picChg chg="del">
          <ac:chgData name="June Gerred" userId="395b0df4-576b-473f-8708-481f20c78c50" providerId="ADAL" clId="{4C433016-20EA-428C-91C7-CF912CCFA65E}" dt="2023-08-29T12:35:30.867" v="1683" actId="478"/>
          <ac:picMkLst>
            <pc:docMk/>
            <pc:sldMk cId="2686178556" sldId="380"/>
            <ac:picMk id="3" creationId="{B91D2914-3E27-6C3D-16FC-0CA86FA1C3A4}"/>
          </ac:picMkLst>
        </pc:picChg>
        <pc:picChg chg="add mod">
          <ac:chgData name="June Gerred" userId="395b0df4-576b-473f-8708-481f20c78c50" providerId="ADAL" clId="{4C433016-20EA-428C-91C7-CF912CCFA65E}" dt="2023-08-29T12:38:21.125" v="1784" actId="1036"/>
          <ac:picMkLst>
            <pc:docMk/>
            <pc:sldMk cId="2686178556" sldId="380"/>
            <ac:picMk id="11" creationId="{025F0833-27D1-C6B2-5C49-080E51DDA7AF}"/>
          </ac:picMkLst>
        </pc:picChg>
        <pc:picChg chg="add mod">
          <ac:chgData name="June Gerred" userId="395b0df4-576b-473f-8708-481f20c78c50" providerId="ADAL" clId="{4C433016-20EA-428C-91C7-CF912CCFA65E}" dt="2023-08-29T12:38:05.959" v="1773" actId="1076"/>
          <ac:picMkLst>
            <pc:docMk/>
            <pc:sldMk cId="2686178556" sldId="380"/>
            <ac:picMk id="13" creationId="{FC25F011-9529-6925-6089-AF94FDB463AE}"/>
          </ac:picMkLst>
        </pc:picChg>
        <pc:picChg chg="del">
          <ac:chgData name="June Gerred" userId="395b0df4-576b-473f-8708-481f20c78c50" providerId="ADAL" clId="{4C433016-20EA-428C-91C7-CF912CCFA65E}" dt="2023-08-29T12:37:17.457" v="1771" actId="478"/>
          <ac:picMkLst>
            <pc:docMk/>
            <pc:sldMk cId="2686178556" sldId="380"/>
            <ac:picMk id="31" creationId="{E563DDD7-6D5C-80C4-E941-F16425CC1F24}"/>
          </ac:picMkLst>
        </pc:picChg>
        <pc:picChg chg="del">
          <ac:chgData name="June Gerred" userId="395b0df4-576b-473f-8708-481f20c78c50" providerId="ADAL" clId="{4C433016-20EA-428C-91C7-CF912CCFA65E}" dt="2023-08-29T12:37:14.305" v="1769" actId="478"/>
          <ac:picMkLst>
            <pc:docMk/>
            <pc:sldMk cId="2686178556" sldId="380"/>
            <ac:picMk id="33" creationId="{BCFD89CD-C4E1-2631-C41E-4F368CBD8F0D}"/>
          </ac:picMkLst>
        </pc:picChg>
        <pc:picChg chg="del">
          <ac:chgData name="June Gerred" userId="395b0df4-576b-473f-8708-481f20c78c50" providerId="ADAL" clId="{4C433016-20EA-428C-91C7-CF912CCFA65E}" dt="2023-08-29T12:35:33.233" v="1684" actId="478"/>
          <ac:picMkLst>
            <pc:docMk/>
            <pc:sldMk cId="2686178556" sldId="380"/>
            <ac:picMk id="1025" creationId="{EA91D4DC-7C45-7C04-B5D0-FBDCFC76505E}"/>
          </ac:picMkLst>
        </pc:picChg>
      </pc:sldChg>
      <pc:sldChg chg="addSp delSp modSp add mod ord">
        <pc:chgData name="June Gerred" userId="395b0df4-576b-473f-8708-481f20c78c50" providerId="ADAL" clId="{4C433016-20EA-428C-91C7-CF912CCFA65E}" dt="2023-08-29T12:58:15.606" v="2019"/>
        <pc:sldMkLst>
          <pc:docMk/>
          <pc:sldMk cId="3927682204" sldId="381"/>
        </pc:sldMkLst>
        <pc:spChg chg="del">
          <ac:chgData name="June Gerred" userId="395b0df4-576b-473f-8708-481f20c78c50" providerId="ADAL" clId="{4C433016-20EA-428C-91C7-CF912CCFA65E}" dt="2023-08-29T12:55:19.389" v="1991" actId="478"/>
          <ac:spMkLst>
            <pc:docMk/>
            <pc:sldMk cId="3927682204" sldId="381"/>
            <ac:spMk id="6" creationId="{0A2CE0FD-5AA9-73A1-9234-2C1E1B5AD848}"/>
          </ac:spMkLst>
        </pc:spChg>
        <pc:spChg chg="add mod">
          <ac:chgData name="June Gerred" userId="395b0df4-576b-473f-8708-481f20c78c50" providerId="ADAL" clId="{4C433016-20EA-428C-91C7-CF912CCFA65E}" dt="2023-08-29T12:57:36.502" v="2017" actId="1036"/>
          <ac:spMkLst>
            <pc:docMk/>
            <pc:sldMk cId="3927682204" sldId="381"/>
            <ac:spMk id="7" creationId="{09377922-A0AF-0C1C-96EA-7B01ABBDB362}"/>
          </ac:spMkLst>
        </pc:spChg>
        <pc:spChg chg="del">
          <ac:chgData name="June Gerred" userId="395b0df4-576b-473f-8708-481f20c78c50" providerId="ADAL" clId="{4C433016-20EA-428C-91C7-CF912CCFA65E}" dt="2023-08-29T12:55:19.389" v="1991" actId="478"/>
          <ac:spMkLst>
            <pc:docMk/>
            <pc:sldMk cId="3927682204" sldId="381"/>
            <ac:spMk id="8" creationId="{0052C933-6E41-8A39-F78B-4611979732DD}"/>
          </ac:spMkLst>
        </pc:spChg>
        <pc:spChg chg="del">
          <ac:chgData name="June Gerred" userId="395b0df4-576b-473f-8708-481f20c78c50" providerId="ADAL" clId="{4C433016-20EA-428C-91C7-CF912CCFA65E}" dt="2023-08-29T12:55:19.389" v="1991" actId="478"/>
          <ac:spMkLst>
            <pc:docMk/>
            <pc:sldMk cId="3927682204" sldId="381"/>
            <ac:spMk id="10" creationId="{BADBE167-EBC5-6D3E-1C69-BED91F3FBDDB}"/>
          </ac:spMkLst>
        </pc:spChg>
        <pc:spChg chg="add mod">
          <ac:chgData name="June Gerred" userId="395b0df4-576b-473f-8708-481f20c78c50" providerId="ADAL" clId="{4C433016-20EA-428C-91C7-CF912CCFA65E}" dt="2023-08-29T12:57:36.502" v="2017" actId="1036"/>
          <ac:spMkLst>
            <pc:docMk/>
            <pc:sldMk cId="3927682204" sldId="381"/>
            <ac:spMk id="12" creationId="{FFE3D649-54A7-7528-A5B5-A0C995AAF9D3}"/>
          </ac:spMkLst>
        </pc:spChg>
        <pc:spChg chg="add mod">
          <ac:chgData name="June Gerred" userId="395b0df4-576b-473f-8708-481f20c78c50" providerId="ADAL" clId="{4C433016-20EA-428C-91C7-CF912CCFA65E}" dt="2023-08-29T12:57:36.502" v="2017" actId="1036"/>
          <ac:spMkLst>
            <pc:docMk/>
            <pc:sldMk cId="3927682204" sldId="381"/>
            <ac:spMk id="14" creationId="{E7A187EE-01CB-3BF1-A0F0-311520AF52C6}"/>
          </ac:spMkLst>
        </pc:spChg>
      </pc:sldChg>
    </pc:docChg>
  </pc:docChgLst>
  <pc:docChgLst>
    <pc:chgData name="June Gerred" userId="395b0df4-576b-473f-8708-481f20c78c50" providerId="ADAL" clId="{057C0DC9-6A51-42C6-8B5B-B4BAC7144315}"/>
    <pc:docChg chg="undo custSel addSld delSld modSld sldOrd">
      <pc:chgData name="June Gerred" userId="395b0df4-576b-473f-8708-481f20c78c50" providerId="ADAL" clId="{057C0DC9-6A51-42C6-8B5B-B4BAC7144315}" dt="2023-08-01T19:17:06.422" v="10308" actId="20577"/>
      <pc:docMkLst>
        <pc:docMk/>
      </pc:docMkLst>
      <pc:sldChg chg="modSp mod">
        <pc:chgData name="June Gerred" userId="395b0df4-576b-473f-8708-481f20c78c50" providerId="ADAL" clId="{057C0DC9-6A51-42C6-8B5B-B4BAC7144315}" dt="2023-07-21T22:30:50.970" v="9012" actId="27636"/>
        <pc:sldMkLst>
          <pc:docMk/>
          <pc:sldMk cId="180728658" sldId="261"/>
        </pc:sldMkLst>
        <pc:spChg chg="mod">
          <ac:chgData name="June Gerred" userId="395b0df4-576b-473f-8708-481f20c78c50" providerId="ADAL" clId="{057C0DC9-6A51-42C6-8B5B-B4BAC7144315}" dt="2023-07-10T18:17:19.387" v="33" actId="20577"/>
          <ac:spMkLst>
            <pc:docMk/>
            <pc:sldMk cId="180728658" sldId="261"/>
            <ac:spMk id="16" creationId="{640797B4-4414-534A-A4A6-659B35516D4F}"/>
          </ac:spMkLst>
        </pc:spChg>
        <pc:spChg chg="mod">
          <ac:chgData name="June Gerred" userId="395b0df4-576b-473f-8708-481f20c78c50" providerId="ADAL" clId="{057C0DC9-6A51-42C6-8B5B-B4BAC7144315}" dt="2023-07-21T22:30:50.970" v="9012" actId="27636"/>
          <ac:spMkLst>
            <pc:docMk/>
            <pc:sldMk cId="180728658" sldId="261"/>
            <ac:spMk id="17" creationId="{9A7AD821-C802-3048-AE06-8443FBE67764}"/>
          </ac:spMkLst>
        </pc:spChg>
      </pc:sldChg>
      <pc:sldChg chg="addSp delSp modSp mod">
        <pc:chgData name="June Gerred" userId="395b0df4-576b-473f-8708-481f20c78c50" providerId="ADAL" clId="{057C0DC9-6A51-42C6-8B5B-B4BAC7144315}" dt="2023-07-20T13:21:17.412" v="2381"/>
        <pc:sldMkLst>
          <pc:docMk/>
          <pc:sldMk cId="3194160782" sldId="270"/>
        </pc:sldMkLst>
        <pc:spChg chg="add mod">
          <ac:chgData name="June Gerred" userId="395b0df4-576b-473f-8708-481f20c78c50" providerId="ADAL" clId="{057C0DC9-6A51-42C6-8B5B-B4BAC7144315}" dt="2023-07-20T13:21:17.412" v="2381"/>
          <ac:spMkLst>
            <pc:docMk/>
            <pc:sldMk cId="3194160782" sldId="270"/>
            <ac:spMk id="2" creationId="{C88EBD69-2476-D6A2-3CEE-0F3BBED7E20E}"/>
          </ac:spMkLst>
        </pc:spChg>
        <pc:spChg chg="del">
          <ac:chgData name="June Gerred" userId="395b0df4-576b-473f-8708-481f20c78c50" providerId="ADAL" clId="{057C0DC9-6A51-42C6-8B5B-B4BAC7144315}" dt="2023-07-20T13:21:17.091" v="2380" actId="478"/>
          <ac:spMkLst>
            <pc:docMk/>
            <pc:sldMk cId="3194160782" sldId="270"/>
            <ac:spMk id="4" creationId="{F2FB6944-17A2-8D09-1C41-2050EEF8C407}"/>
          </ac:spMkLst>
        </pc:spChg>
      </pc:sldChg>
      <pc:sldChg chg="addSp delSp modSp del mod">
        <pc:chgData name="June Gerred" userId="395b0df4-576b-473f-8708-481f20c78c50" providerId="ADAL" clId="{057C0DC9-6A51-42C6-8B5B-B4BAC7144315}" dt="2023-07-19T22:54:57.652" v="955" actId="2696"/>
        <pc:sldMkLst>
          <pc:docMk/>
          <pc:sldMk cId="809809671" sldId="328"/>
        </pc:sldMkLst>
        <pc:picChg chg="add del mod">
          <ac:chgData name="June Gerred" userId="395b0df4-576b-473f-8708-481f20c78c50" providerId="ADAL" clId="{057C0DC9-6A51-42C6-8B5B-B4BAC7144315}" dt="2023-07-19T22:07:44.063" v="524" actId="478"/>
          <ac:picMkLst>
            <pc:docMk/>
            <pc:sldMk cId="809809671" sldId="328"/>
            <ac:picMk id="2" creationId="{67771B39-4DFC-C7E4-2A60-CDED330768DD}"/>
          </ac:picMkLst>
        </pc:picChg>
        <pc:picChg chg="add mod">
          <ac:chgData name="June Gerred" userId="395b0df4-576b-473f-8708-481f20c78c50" providerId="ADAL" clId="{057C0DC9-6A51-42C6-8B5B-B4BAC7144315}" dt="2023-07-19T22:07:51.424" v="527" actId="1076"/>
          <ac:picMkLst>
            <pc:docMk/>
            <pc:sldMk cId="809809671" sldId="328"/>
            <ac:picMk id="7" creationId="{80F130DB-F4BC-9A8A-550A-F48972CF41F6}"/>
          </ac:picMkLst>
        </pc:picChg>
        <pc:picChg chg="add mod">
          <ac:chgData name="June Gerred" userId="395b0df4-576b-473f-8708-481f20c78c50" providerId="ADAL" clId="{057C0DC9-6A51-42C6-8B5B-B4BAC7144315}" dt="2023-07-19T22:10:08.995" v="532" actId="1076"/>
          <ac:picMkLst>
            <pc:docMk/>
            <pc:sldMk cId="809809671" sldId="328"/>
            <ac:picMk id="10" creationId="{DBB13518-EBCB-FBA5-D1CB-19B5EA4CF2E4}"/>
          </ac:picMkLst>
        </pc:picChg>
      </pc:sldChg>
      <pc:sldChg chg="addSp delSp modSp mod ord">
        <pc:chgData name="June Gerred" userId="395b0df4-576b-473f-8708-481f20c78c50" providerId="ADAL" clId="{057C0DC9-6A51-42C6-8B5B-B4BAC7144315}" dt="2023-07-20T18:23:33.779" v="8161"/>
        <pc:sldMkLst>
          <pc:docMk/>
          <pc:sldMk cId="2543787090" sldId="329"/>
        </pc:sldMkLst>
        <pc:spChg chg="add mod">
          <ac:chgData name="June Gerred" userId="395b0df4-576b-473f-8708-481f20c78c50" providerId="ADAL" clId="{057C0DC9-6A51-42C6-8B5B-B4BAC7144315}" dt="2023-07-20T13:24:01.578" v="2440"/>
          <ac:spMkLst>
            <pc:docMk/>
            <pc:sldMk cId="2543787090" sldId="329"/>
            <ac:spMk id="2" creationId="{1B7E8E77-0625-A84D-C7F1-E2C60BB0CA42}"/>
          </ac:spMkLst>
        </pc:spChg>
        <pc:spChg chg="del">
          <ac:chgData name="June Gerred" userId="395b0df4-576b-473f-8708-481f20c78c50" providerId="ADAL" clId="{057C0DC9-6A51-42C6-8B5B-B4BAC7144315}" dt="2023-07-20T13:24:01.321" v="2439" actId="478"/>
          <ac:spMkLst>
            <pc:docMk/>
            <pc:sldMk cId="2543787090" sldId="329"/>
            <ac:spMk id="4" creationId="{F2FB6944-17A2-8D09-1C41-2050EEF8C407}"/>
          </ac:spMkLst>
        </pc:spChg>
        <pc:spChg chg="del mod">
          <ac:chgData name="June Gerred" userId="395b0df4-576b-473f-8708-481f20c78c50" providerId="ADAL" clId="{057C0DC9-6A51-42C6-8B5B-B4BAC7144315}" dt="2023-07-20T18:23:33.779" v="8161"/>
          <ac:spMkLst>
            <pc:docMk/>
            <pc:sldMk cId="2543787090" sldId="329"/>
            <ac:spMk id="6" creationId="{71727443-853C-B841-8C95-7C6EB58F3DE4}"/>
          </ac:spMkLst>
        </pc:spChg>
      </pc:sldChg>
      <pc:sldChg chg="addSp delSp modSp mod">
        <pc:chgData name="June Gerred" userId="395b0df4-576b-473f-8708-481f20c78c50" providerId="ADAL" clId="{057C0DC9-6A51-42C6-8B5B-B4BAC7144315}" dt="2023-07-20T13:59:10.362" v="2781" actId="1076"/>
        <pc:sldMkLst>
          <pc:docMk/>
          <pc:sldMk cId="882583028" sldId="330"/>
        </pc:sldMkLst>
        <pc:spChg chg="mod">
          <ac:chgData name="June Gerred" userId="395b0df4-576b-473f-8708-481f20c78c50" providerId="ADAL" clId="{057C0DC9-6A51-42C6-8B5B-B4BAC7144315}" dt="2023-07-20T13:59:10.362" v="2781" actId="1076"/>
          <ac:spMkLst>
            <pc:docMk/>
            <pc:sldMk cId="882583028" sldId="330"/>
            <ac:spMk id="3" creationId="{9C6CA4EF-6670-BCEF-2FFF-D780C4A0786E}"/>
          </ac:spMkLst>
        </pc:spChg>
        <pc:spChg chg="del">
          <ac:chgData name="June Gerred" userId="395b0df4-576b-473f-8708-481f20c78c50" providerId="ADAL" clId="{057C0DC9-6A51-42C6-8B5B-B4BAC7144315}" dt="2023-07-20T13:22:01.373" v="2401" actId="478"/>
          <ac:spMkLst>
            <pc:docMk/>
            <pc:sldMk cId="882583028" sldId="330"/>
            <ac:spMk id="4" creationId="{F2FB6944-17A2-8D09-1C41-2050EEF8C407}"/>
          </ac:spMkLst>
        </pc:spChg>
        <pc:spChg chg="mod">
          <ac:chgData name="June Gerred" userId="395b0df4-576b-473f-8708-481f20c78c50" providerId="ADAL" clId="{057C0DC9-6A51-42C6-8B5B-B4BAC7144315}" dt="2023-07-10T18:20:22.579" v="109" actId="20577"/>
          <ac:spMkLst>
            <pc:docMk/>
            <pc:sldMk cId="882583028" sldId="330"/>
            <ac:spMk id="6" creationId="{71727443-853C-B841-8C95-7C6EB58F3DE4}"/>
          </ac:spMkLst>
        </pc:spChg>
        <pc:spChg chg="mod">
          <ac:chgData name="June Gerred" userId="395b0df4-576b-473f-8708-481f20c78c50" providerId="ADAL" clId="{057C0DC9-6A51-42C6-8B5B-B4BAC7144315}" dt="2023-07-10T18:20:18.088" v="99" actId="20577"/>
          <ac:spMkLst>
            <pc:docMk/>
            <pc:sldMk cId="882583028" sldId="330"/>
            <ac:spMk id="7" creationId="{2BAC0F34-1A65-B1F0-6237-CEECDD23BA17}"/>
          </ac:spMkLst>
        </pc:spChg>
        <pc:spChg chg="add mod">
          <ac:chgData name="June Gerred" userId="395b0df4-576b-473f-8708-481f20c78c50" providerId="ADAL" clId="{057C0DC9-6A51-42C6-8B5B-B4BAC7144315}" dt="2023-07-20T13:22:01.653" v="2402"/>
          <ac:spMkLst>
            <pc:docMk/>
            <pc:sldMk cId="882583028" sldId="330"/>
            <ac:spMk id="9" creationId="{01F5A2B4-230F-8C17-D46B-B9A6851AC9BF}"/>
          </ac:spMkLst>
        </pc:spChg>
      </pc:sldChg>
      <pc:sldChg chg="addSp delSp modSp mod">
        <pc:chgData name="June Gerred" userId="395b0df4-576b-473f-8708-481f20c78c50" providerId="ADAL" clId="{057C0DC9-6A51-42C6-8B5B-B4BAC7144315}" dt="2023-07-20T22:13:08.241" v="8692" actId="1036"/>
        <pc:sldMkLst>
          <pc:docMk/>
          <pc:sldMk cId="2153736253" sldId="331"/>
        </pc:sldMkLst>
        <pc:spChg chg="add mod">
          <ac:chgData name="June Gerred" userId="395b0df4-576b-473f-8708-481f20c78c50" providerId="ADAL" clId="{057C0DC9-6A51-42C6-8B5B-B4BAC7144315}" dt="2023-07-20T13:22:22.511" v="2410"/>
          <ac:spMkLst>
            <pc:docMk/>
            <pc:sldMk cId="2153736253" sldId="331"/>
            <ac:spMk id="2" creationId="{54873770-1380-DD73-514B-28EF6D29C386}"/>
          </ac:spMkLst>
        </pc:spChg>
        <pc:spChg chg="del mod">
          <ac:chgData name="June Gerred" userId="395b0df4-576b-473f-8708-481f20c78c50" providerId="ADAL" clId="{057C0DC9-6A51-42C6-8B5B-B4BAC7144315}" dt="2023-07-10T18:28:01.686" v="153"/>
          <ac:spMkLst>
            <pc:docMk/>
            <pc:sldMk cId="2153736253" sldId="331"/>
            <ac:spMk id="2" creationId="{5F3A724E-34A6-DCFE-4AAC-409684D55CEB}"/>
          </ac:spMkLst>
        </pc:spChg>
        <pc:spChg chg="add mod">
          <ac:chgData name="June Gerred" userId="395b0df4-576b-473f-8708-481f20c78c50" providerId="ADAL" clId="{057C0DC9-6A51-42C6-8B5B-B4BAC7144315}" dt="2023-07-20T22:12:50.735" v="8665" actId="1076"/>
          <ac:spMkLst>
            <pc:docMk/>
            <pc:sldMk cId="2153736253" sldId="331"/>
            <ac:spMk id="3" creationId="{B6B49E70-F151-5DAF-41B1-486CDBB3AD9C}"/>
          </ac:spMkLst>
        </pc:spChg>
        <pc:spChg chg="del">
          <ac:chgData name="June Gerred" userId="395b0df4-576b-473f-8708-481f20c78c50" providerId="ADAL" clId="{057C0DC9-6A51-42C6-8B5B-B4BAC7144315}" dt="2023-07-20T13:22:22.252" v="2409" actId="478"/>
          <ac:spMkLst>
            <pc:docMk/>
            <pc:sldMk cId="2153736253" sldId="331"/>
            <ac:spMk id="4" creationId="{F2FB6944-17A2-8D09-1C41-2050EEF8C407}"/>
          </ac:spMkLst>
        </pc:spChg>
        <pc:spChg chg="mod">
          <ac:chgData name="June Gerred" userId="395b0df4-576b-473f-8708-481f20c78c50" providerId="ADAL" clId="{057C0DC9-6A51-42C6-8B5B-B4BAC7144315}" dt="2023-07-20T22:13:08.241" v="8692" actId="1036"/>
          <ac:spMkLst>
            <pc:docMk/>
            <pc:sldMk cId="2153736253" sldId="331"/>
            <ac:spMk id="6" creationId="{71727443-853C-B841-8C95-7C6EB58F3DE4}"/>
          </ac:spMkLst>
        </pc:spChg>
        <pc:spChg chg="mod">
          <ac:chgData name="June Gerred" userId="395b0df4-576b-473f-8708-481f20c78c50" providerId="ADAL" clId="{057C0DC9-6A51-42C6-8B5B-B4BAC7144315}" dt="2023-07-20T22:11:34.422" v="8645" actId="1076"/>
          <ac:spMkLst>
            <pc:docMk/>
            <pc:sldMk cId="2153736253" sldId="331"/>
            <ac:spMk id="7" creationId="{566CE013-8430-931F-6AB9-0AC8B003F9E2}"/>
          </ac:spMkLst>
        </pc:spChg>
      </pc:sldChg>
      <pc:sldChg chg="addSp delSp modSp mod">
        <pc:chgData name="June Gerred" userId="395b0df4-576b-473f-8708-481f20c78c50" providerId="ADAL" clId="{057C0DC9-6A51-42C6-8B5B-B4BAC7144315}" dt="2023-07-20T22:16:40.957" v="8731" actId="1036"/>
        <pc:sldMkLst>
          <pc:docMk/>
          <pc:sldMk cId="2013587955" sldId="332"/>
        </pc:sldMkLst>
        <pc:spChg chg="add mod">
          <ac:chgData name="June Gerred" userId="395b0df4-576b-473f-8708-481f20c78c50" providerId="ADAL" clId="{057C0DC9-6A51-42C6-8B5B-B4BAC7144315}" dt="2023-07-20T13:22:37.183" v="2416"/>
          <ac:spMkLst>
            <pc:docMk/>
            <pc:sldMk cId="2013587955" sldId="332"/>
            <ac:spMk id="2" creationId="{087DADDE-492F-B7D4-3511-DD40D6E3C8EC}"/>
          </ac:spMkLst>
        </pc:spChg>
        <pc:spChg chg="mod">
          <ac:chgData name="June Gerred" userId="395b0df4-576b-473f-8708-481f20c78c50" providerId="ADAL" clId="{057C0DC9-6A51-42C6-8B5B-B4BAC7144315}" dt="2023-07-20T22:12:11.403" v="8653" actId="20577"/>
          <ac:spMkLst>
            <pc:docMk/>
            <pc:sldMk cId="2013587955" sldId="332"/>
            <ac:spMk id="3" creationId="{D0718402-40E1-B8ED-D8B6-D860917C1B72}"/>
          </ac:spMkLst>
        </pc:spChg>
        <pc:spChg chg="del">
          <ac:chgData name="June Gerred" userId="395b0df4-576b-473f-8708-481f20c78c50" providerId="ADAL" clId="{057C0DC9-6A51-42C6-8B5B-B4BAC7144315}" dt="2023-07-20T13:22:36.970" v="2415" actId="478"/>
          <ac:spMkLst>
            <pc:docMk/>
            <pc:sldMk cId="2013587955" sldId="332"/>
            <ac:spMk id="4" creationId="{F2FB6944-17A2-8D09-1C41-2050EEF8C407}"/>
          </ac:spMkLst>
        </pc:spChg>
        <pc:spChg chg="mod">
          <ac:chgData name="June Gerred" userId="395b0df4-576b-473f-8708-481f20c78c50" providerId="ADAL" clId="{057C0DC9-6A51-42C6-8B5B-B4BAC7144315}" dt="2023-07-20T22:16:40.957" v="8731" actId="1036"/>
          <ac:spMkLst>
            <pc:docMk/>
            <pc:sldMk cId="2013587955" sldId="332"/>
            <ac:spMk id="6" creationId="{71727443-853C-B841-8C95-7C6EB58F3DE4}"/>
          </ac:spMkLst>
        </pc:spChg>
        <pc:spChg chg="mod">
          <ac:chgData name="June Gerred" userId="395b0df4-576b-473f-8708-481f20c78c50" providerId="ADAL" clId="{057C0DC9-6A51-42C6-8B5B-B4BAC7144315}" dt="2023-07-20T16:12:09.785" v="5615" actId="113"/>
          <ac:spMkLst>
            <pc:docMk/>
            <pc:sldMk cId="2013587955" sldId="332"/>
            <ac:spMk id="7" creationId="{718FC8E9-CF45-803F-9ADE-3F4C167C2D42}"/>
          </ac:spMkLst>
        </pc:spChg>
      </pc:sldChg>
      <pc:sldChg chg="addSp delSp modSp mod">
        <pc:chgData name="June Gerred" userId="395b0df4-576b-473f-8708-481f20c78c50" providerId="ADAL" clId="{057C0DC9-6A51-42C6-8B5B-B4BAC7144315}" dt="2023-07-20T22:39:24.569" v="8979" actId="20577"/>
        <pc:sldMkLst>
          <pc:docMk/>
          <pc:sldMk cId="3116622359" sldId="333"/>
        </pc:sldMkLst>
        <pc:spChg chg="add mod">
          <ac:chgData name="June Gerred" userId="395b0df4-576b-473f-8708-481f20c78c50" providerId="ADAL" clId="{057C0DC9-6A51-42C6-8B5B-B4BAC7144315}" dt="2023-07-20T13:23:45.963" v="2434"/>
          <ac:spMkLst>
            <pc:docMk/>
            <pc:sldMk cId="3116622359" sldId="333"/>
            <ac:spMk id="2" creationId="{0FE97281-DD1A-F384-58C0-DD429D859980}"/>
          </ac:spMkLst>
        </pc:spChg>
        <pc:spChg chg="mod">
          <ac:chgData name="June Gerred" userId="395b0df4-576b-473f-8708-481f20c78c50" providerId="ADAL" clId="{057C0DC9-6A51-42C6-8B5B-B4BAC7144315}" dt="2023-07-20T22:39:24.569" v="8979" actId="20577"/>
          <ac:spMkLst>
            <pc:docMk/>
            <pc:sldMk cId="3116622359" sldId="333"/>
            <ac:spMk id="3" creationId="{2E5704D1-54BC-AF92-D278-612FF5D45BE7}"/>
          </ac:spMkLst>
        </pc:spChg>
        <pc:spChg chg="del">
          <ac:chgData name="June Gerred" userId="395b0df4-576b-473f-8708-481f20c78c50" providerId="ADAL" clId="{057C0DC9-6A51-42C6-8B5B-B4BAC7144315}" dt="2023-07-20T13:23:45.733" v="2433" actId="478"/>
          <ac:spMkLst>
            <pc:docMk/>
            <pc:sldMk cId="3116622359" sldId="333"/>
            <ac:spMk id="4" creationId="{F2FB6944-17A2-8D09-1C41-2050EEF8C407}"/>
          </ac:spMkLst>
        </pc:spChg>
        <pc:picChg chg="add mod">
          <ac:chgData name="June Gerred" userId="395b0df4-576b-473f-8708-481f20c78c50" providerId="ADAL" clId="{057C0DC9-6A51-42C6-8B5B-B4BAC7144315}" dt="2023-07-20T17:59:24.901" v="7771" actId="1076"/>
          <ac:picMkLst>
            <pc:docMk/>
            <pc:sldMk cId="3116622359" sldId="333"/>
            <ac:picMk id="11" creationId="{13D41CC7-9D87-5276-C1EE-4B8BB27CB2FC}"/>
          </ac:picMkLst>
        </pc:picChg>
        <pc:picChg chg="del">
          <ac:chgData name="June Gerred" userId="395b0df4-576b-473f-8708-481f20c78c50" providerId="ADAL" clId="{057C0DC9-6A51-42C6-8B5B-B4BAC7144315}" dt="2023-07-20T17:59:16.045" v="7767" actId="478"/>
          <ac:picMkLst>
            <pc:docMk/>
            <pc:sldMk cId="3116622359" sldId="333"/>
            <ac:picMk id="27" creationId="{D8C7FEEA-2D08-31BC-6EED-8531CBB9EE6F}"/>
          </ac:picMkLst>
        </pc:picChg>
      </pc:sldChg>
      <pc:sldChg chg="addSp delSp modSp mod">
        <pc:chgData name="June Gerred" userId="395b0df4-576b-473f-8708-481f20c78c50" providerId="ADAL" clId="{057C0DC9-6A51-42C6-8B5B-B4BAC7144315}" dt="2023-07-20T13:21:08.731" v="2379"/>
        <pc:sldMkLst>
          <pc:docMk/>
          <pc:sldMk cId="2235826520" sldId="334"/>
        </pc:sldMkLst>
        <pc:spChg chg="mod">
          <ac:chgData name="June Gerred" userId="395b0df4-576b-473f-8708-481f20c78c50" providerId="ADAL" clId="{057C0DC9-6A51-42C6-8B5B-B4BAC7144315}" dt="2023-07-19T21:21:42.830" v="520" actId="1037"/>
          <ac:spMkLst>
            <pc:docMk/>
            <pc:sldMk cId="2235826520" sldId="334"/>
            <ac:spMk id="2" creationId="{B72ACD0F-9B90-E9E1-77FB-B210FE8333BE}"/>
          </ac:spMkLst>
        </pc:spChg>
        <pc:spChg chg="mod">
          <ac:chgData name="June Gerred" userId="395b0df4-576b-473f-8708-481f20c78c50" providerId="ADAL" clId="{057C0DC9-6A51-42C6-8B5B-B4BAC7144315}" dt="2023-07-19T21:21:42.830" v="520" actId="1037"/>
          <ac:spMkLst>
            <pc:docMk/>
            <pc:sldMk cId="2235826520" sldId="334"/>
            <ac:spMk id="3" creationId="{8DE1FFD4-1C5B-AF83-D797-1C27374A45C0}"/>
          </ac:spMkLst>
        </pc:spChg>
        <pc:spChg chg="del">
          <ac:chgData name="June Gerred" userId="395b0df4-576b-473f-8708-481f20c78c50" providerId="ADAL" clId="{057C0DC9-6A51-42C6-8B5B-B4BAC7144315}" dt="2023-07-20T13:21:07.772" v="2378" actId="478"/>
          <ac:spMkLst>
            <pc:docMk/>
            <pc:sldMk cId="2235826520" sldId="334"/>
            <ac:spMk id="4" creationId="{F2FB6944-17A2-8D09-1C41-2050EEF8C407}"/>
          </ac:spMkLst>
        </pc:spChg>
        <pc:spChg chg="mod">
          <ac:chgData name="June Gerred" userId="395b0df4-576b-473f-8708-481f20c78c50" providerId="ADAL" clId="{057C0DC9-6A51-42C6-8B5B-B4BAC7144315}" dt="2023-07-19T21:21:42.830" v="520" actId="1037"/>
          <ac:spMkLst>
            <pc:docMk/>
            <pc:sldMk cId="2235826520" sldId="334"/>
            <ac:spMk id="7" creationId="{4AF629CD-C696-A06E-FC68-AE635EC4D0C8}"/>
          </ac:spMkLst>
        </pc:spChg>
        <pc:spChg chg="del">
          <ac:chgData name="June Gerred" userId="395b0df4-576b-473f-8708-481f20c78c50" providerId="ADAL" clId="{057C0DC9-6A51-42C6-8B5B-B4BAC7144315}" dt="2023-07-19T18:27:23.984" v="454" actId="478"/>
          <ac:spMkLst>
            <pc:docMk/>
            <pc:sldMk cId="2235826520" sldId="334"/>
            <ac:spMk id="8" creationId="{59C9843C-FA45-5541-5C5B-5EE054835E60}"/>
          </ac:spMkLst>
        </pc:spChg>
        <pc:spChg chg="add mod">
          <ac:chgData name="June Gerred" userId="395b0df4-576b-473f-8708-481f20c78c50" providerId="ADAL" clId="{057C0DC9-6A51-42C6-8B5B-B4BAC7144315}" dt="2023-07-20T13:21:08.731" v="2379"/>
          <ac:spMkLst>
            <pc:docMk/>
            <pc:sldMk cId="2235826520" sldId="334"/>
            <ac:spMk id="8" creationId="{5DE95BDC-861C-6F8B-926C-C37863AA0099}"/>
          </ac:spMkLst>
        </pc:spChg>
        <pc:spChg chg="add mod">
          <ac:chgData name="June Gerred" userId="395b0df4-576b-473f-8708-481f20c78c50" providerId="ADAL" clId="{057C0DC9-6A51-42C6-8B5B-B4BAC7144315}" dt="2023-07-19T21:21:42.830" v="520" actId="1037"/>
          <ac:spMkLst>
            <pc:docMk/>
            <pc:sldMk cId="2235826520" sldId="334"/>
            <ac:spMk id="9" creationId="{6553B934-9106-043D-F29B-1E86F3C3D470}"/>
          </ac:spMkLst>
        </pc:spChg>
        <pc:picChg chg="mod">
          <ac:chgData name="June Gerred" userId="395b0df4-576b-473f-8708-481f20c78c50" providerId="ADAL" clId="{057C0DC9-6A51-42C6-8B5B-B4BAC7144315}" dt="2023-07-19T21:21:42.830" v="520" actId="1037"/>
          <ac:picMkLst>
            <pc:docMk/>
            <pc:sldMk cId="2235826520" sldId="334"/>
            <ac:picMk id="10" creationId="{157EEB58-1CAA-D1B7-632B-5931A1BD47E8}"/>
          </ac:picMkLst>
        </pc:picChg>
        <pc:picChg chg="mod">
          <ac:chgData name="June Gerred" userId="395b0df4-576b-473f-8708-481f20c78c50" providerId="ADAL" clId="{057C0DC9-6A51-42C6-8B5B-B4BAC7144315}" dt="2023-07-19T21:21:42.830" v="520" actId="1037"/>
          <ac:picMkLst>
            <pc:docMk/>
            <pc:sldMk cId="2235826520" sldId="334"/>
            <ac:picMk id="12" creationId="{2792C900-C561-F0C3-62FE-79B566867C02}"/>
          </ac:picMkLst>
        </pc:picChg>
        <pc:picChg chg="add mod">
          <ac:chgData name="June Gerred" userId="395b0df4-576b-473f-8708-481f20c78c50" providerId="ADAL" clId="{057C0DC9-6A51-42C6-8B5B-B4BAC7144315}" dt="2023-07-19T21:21:42.830" v="520" actId="1037"/>
          <ac:picMkLst>
            <pc:docMk/>
            <pc:sldMk cId="2235826520" sldId="334"/>
            <ac:picMk id="13" creationId="{634F4FF5-DA7A-781B-C1B5-9AACA32E8D27}"/>
          </ac:picMkLst>
        </pc:picChg>
        <pc:picChg chg="mod">
          <ac:chgData name="June Gerred" userId="395b0df4-576b-473f-8708-481f20c78c50" providerId="ADAL" clId="{057C0DC9-6A51-42C6-8B5B-B4BAC7144315}" dt="2023-07-19T21:21:42.830" v="520" actId="1037"/>
          <ac:picMkLst>
            <pc:docMk/>
            <pc:sldMk cId="2235826520" sldId="334"/>
            <ac:picMk id="16" creationId="{AC1CA815-1F55-E917-6942-B540E31010D3}"/>
          </ac:picMkLst>
        </pc:picChg>
      </pc:sldChg>
      <pc:sldChg chg="addSp delSp modSp mod ord">
        <pc:chgData name="June Gerred" userId="395b0df4-576b-473f-8708-481f20c78c50" providerId="ADAL" clId="{057C0DC9-6A51-42C6-8B5B-B4BAC7144315}" dt="2023-07-20T22:13:51.676" v="8696" actId="207"/>
        <pc:sldMkLst>
          <pc:docMk/>
          <pc:sldMk cId="2176372980" sldId="336"/>
        </pc:sldMkLst>
        <pc:spChg chg="add mod">
          <ac:chgData name="June Gerred" userId="395b0df4-576b-473f-8708-481f20c78c50" providerId="ADAL" clId="{057C0DC9-6A51-42C6-8B5B-B4BAC7144315}" dt="2023-07-20T13:22:32.300" v="2414"/>
          <ac:spMkLst>
            <pc:docMk/>
            <pc:sldMk cId="2176372980" sldId="336"/>
            <ac:spMk id="2" creationId="{B869BAA8-CEF6-95E9-04BF-0B2B3CFFAA60}"/>
          </ac:spMkLst>
        </pc:spChg>
        <pc:spChg chg="del">
          <ac:chgData name="June Gerred" userId="395b0df4-576b-473f-8708-481f20c78c50" providerId="ADAL" clId="{057C0DC9-6A51-42C6-8B5B-B4BAC7144315}" dt="2023-07-20T13:22:32.063" v="2413" actId="478"/>
          <ac:spMkLst>
            <pc:docMk/>
            <pc:sldMk cId="2176372980" sldId="336"/>
            <ac:spMk id="4" creationId="{F2FB6944-17A2-8D09-1C41-2050EEF8C407}"/>
          </ac:spMkLst>
        </pc:spChg>
        <pc:spChg chg="del mod">
          <ac:chgData name="June Gerred" userId="395b0df4-576b-473f-8708-481f20c78c50" providerId="ADAL" clId="{057C0DC9-6A51-42C6-8B5B-B4BAC7144315}" dt="2023-07-20T15:38:48.639" v="5282" actId="478"/>
          <ac:spMkLst>
            <pc:docMk/>
            <pc:sldMk cId="2176372980" sldId="336"/>
            <ac:spMk id="6" creationId="{71727443-853C-B841-8C95-7C6EB58F3DE4}"/>
          </ac:spMkLst>
        </pc:spChg>
        <pc:spChg chg="mod">
          <ac:chgData name="June Gerred" userId="395b0df4-576b-473f-8708-481f20c78c50" providerId="ADAL" clId="{057C0DC9-6A51-42C6-8B5B-B4BAC7144315}" dt="2023-07-20T22:13:51.676" v="8696" actId="207"/>
          <ac:spMkLst>
            <pc:docMk/>
            <pc:sldMk cId="2176372980" sldId="336"/>
            <ac:spMk id="7" creationId="{71A86A02-B462-3E34-37D6-2013DDD9FB7A}"/>
          </ac:spMkLst>
        </pc:spChg>
        <pc:spChg chg="del mod">
          <ac:chgData name="June Gerred" userId="395b0df4-576b-473f-8708-481f20c78c50" providerId="ADAL" clId="{057C0DC9-6A51-42C6-8B5B-B4BAC7144315}" dt="2023-07-20T15:37:59.227" v="5279" actId="478"/>
          <ac:spMkLst>
            <pc:docMk/>
            <pc:sldMk cId="2176372980" sldId="336"/>
            <ac:spMk id="8" creationId="{FA4DC02C-D869-B025-8383-3646DA5AF98C}"/>
          </ac:spMkLst>
        </pc:spChg>
        <pc:spChg chg="del mod">
          <ac:chgData name="June Gerred" userId="395b0df4-576b-473f-8708-481f20c78c50" providerId="ADAL" clId="{057C0DC9-6A51-42C6-8B5B-B4BAC7144315}" dt="2023-07-20T15:38:19.749" v="5280" actId="478"/>
          <ac:spMkLst>
            <pc:docMk/>
            <pc:sldMk cId="2176372980" sldId="336"/>
            <ac:spMk id="9" creationId="{85E7C942-BC8C-D020-0292-9E2E9F003197}"/>
          </ac:spMkLst>
        </pc:spChg>
        <pc:spChg chg="add mod">
          <ac:chgData name="June Gerred" userId="395b0df4-576b-473f-8708-481f20c78c50" providerId="ADAL" clId="{057C0DC9-6A51-42C6-8B5B-B4BAC7144315}" dt="2023-07-20T15:38:54.810" v="5284"/>
          <ac:spMkLst>
            <pc:docMk/>
            <pc:sldMk cId="2176372980" sldId="336"/>
            <ac:spMk id="11" creationId="{58C515E1-29CD-809A-55B7-6584E6F0AD7D}"/>
          </ac:spMkLst>
        </pc:spChg>
        <pc:picChg chg="add mod">
          <ac:chgData name="June Gerred" userId="395b0df4-576b-473f-8708-481f20c78c50" providerId="ADAL" clId="{057C0DC9-6A51-42C6-8B5B-B4BAC7144315}" dt="2023-07-20T15:38:54.810" v="5284"/>
          <ac:picMkLst>
            <pc:docMk/>
            <pc:sldMk cId="2176372980" sldId="336"/>
            <ac:picMk id="3" creationId="{8315904B-3B08-CD5A-9736-D11CD94B4968}"/>
          </ac:picMkLst>
        </pc:picChg>
        <pc:picChg chg="del">
          <ac:chgData name="June Gerred" userId="395b0df4-576b-473f-8708-481f20c78c50" providerId="ADAL" clId="{057C0DC9-6A51-42C6-8B5B-B4BAC7144315}" dt="2023-07-20T15:38:54.285" v="5283" actId="478"/>
          <ac:picMkLst>
            <pc:docMk/>
            <pc:sldMk cId="2176372980" sldId="336"/>
            <ac:picMk id="10" creationId="{F32C4503-53B4-2544-F8B0-E293A731B95E}"/>
          </ac:picMkLst>
        </pc:picChg>
        <pc:picChg chg="del mod">
          <ac:chgData name="June Gerred" userId="395b0df4-576b-473f-8708-481f20c78c50" providerId="ADAL" clId="{057C0DC9-6A51-42C6-8B5B-B4BAC7144315}" dt="2023-07-20T15:38:26.050" v="5281" actId="478"/>
          <ac:picMkLst>
            <pc:docMk/>
            <pc:sldMk cId="2176372980" sldId="336"/>
            <ac:picMk id="14" creationId="{0BF30ACE-ABAB-84F8-FAAD-2F4D7B6AB9BC}"/>
          </ac:picMkLst>
        </pc:picChg>
      </pc:sldChg>
      <pc:sldChg chg="addSp delSp modSp mod modAnim">
        <pc:chgData name="June Gerred" userId="395b0df4-576b-473f-8708-481f20c78c50" providerId="ADAL" clId="{057C0DC9-6A51-42C6-8B5B-B4BAC7144315}" dt="2023-07-20T22:06:25.556" v="8518"/>
        <pc:sldMkLst>
          <pc:docMk/>
          <pc:sldMk cId="3270878028" sldId="337"/>
        </pc:sldMkLst>
        <pc:spChg chg="mod">
          <ac:chgData name="June Gerred" userId="395b0df4-576b-473f-8708-481f20c78c50" providerId="ADAL" clId="{057C0DC9-6A51-42C6-8B5B-B4BAC7144315}" dt="2023-07-20T22:04:43.623" v="8510" actId="14100"/>
          <ac:spMkLst>
            <pc:docMk/>
            <pc:sldMk cId="3270878028" sldId="337"/>
            <ac:spMk id="2" creationId="{7B029059-2DBD-8617-1C15-845F53F0C469}"/>
          </ac:spMkLst>
        </pc:spChg>
        <pc:spChg chg="add mod">
          <ac:chgData name="June Gerred" userId="395b0df4-576b-473f-8708-481f20c78c50" providerId="ADAL" clId="{057C0DC9-6A51-42C6-8B5B-B4BAC7144315}" dt="2023-07-20T13:22:18.307" v="2408"/>
          <ac:spMkLst>
            <pc:docMk/>
            <pc:sldMk cId="3270878028" sldId="337"/>
            <ac:spMk id="3" creationId="{1EF46FD7-DD65-F331-E163-DFD9D668AE6B}"/>
          </ac:spMkLst>
        </pc:spChg>
        <pc:spChg chg="add mod">
          <ac:chgData name="June Gerred" userId="395b0df4-576b-473f-8708-481f20c78c50" providerId="ADAL" clId="{057C0DC9-6A51-42C6-8B5B-B4BAC7144315}" dt="2023-07-20T22:05:45.424" v="8514" actId="1076"/>
          <ac:spMkLst>
            <pc:docMk/>
            <pc:sldMk cId="3270878028" sldId="337"/>
            <ac:spMk id="4" creationId="{7C1DA909-0EDF-6D5F-C100-75D63D85FAF8}"/>
          </ac:spMkLst>
        </pc:spChg>
        <pc:spChg chg="del">
          <ac:chgData name="June Gerred" userId="395b0df4-576b-473f-8708-481f20c78c50" providerId="ADAL" clId="{057C0DC9-6A51-42C6-8B5B-B4BAC7144315}" dt="2023-07-20T13:22:18.047" v="2407" actId="478"/>
          <ac:spMkLst>
            <pc:docMk/>
            <pc:sldMk cId="3270878028" sldId="337"/>
            <ac:spMk id="4" creationId="{F2FB6944-17A2-8D09-1C41-2050EEF8C407}"/>
          </ac:spMkLst>
        </pc:spChg>
        <pc:spChg chg="mod">
          <ac:chgData name="June Gerred" userId="395b0df4-576b-473f-8708-481f20c78c50" providerId="ADAL" clId="{057C0DC9-6A51-42C6-8B5B-B4BAC7144315}" dt="2023-07-20T14:43:37.269" v="4126" actId="20577"/>
          <ac:spMkLst>
            <pc:docMk/>
            <pc:sldMk cId="3270878028" sldId="337"/>
            <ac:spMk id="6" creationId="{71727443-853C-B841-8C95-7C6EB58F3DE4}"/>
          </ac:spMkLst>
        </pc:spChg>
        <pc:spChg chg="mod">
          <ac:chgData name="June Gerred" userId="395b0df4-576b-473f-8708-481f20c78c50" providerId="ADAL" clId="{057C0DC9-6A51-42C6-8B5B-B4BAC7144315}" dt="2023-07-20T22:04:29.254" v="8508" actId="1076"/>
          <ac:spMkLst>
            <pc:docMk/>
            <pc:sldMk cId="3270878028" sldId="337"/>
            <ac:spMk id="7" creationId="{71A86A02-B462-3E34-37D6-2013DDD9FB7A}"/>
          </ac:spMkLst>
        </pc:spChg>
        <pc:spChg chg="add mod">
          <ac:chgData name="June Gerred" userId="395b0df4-576b-473f-8708-481f20c78c50" providerId="ADAL" clId="{057C0DC9-6A51-42C6-8B5B-B4BAC7144315}" dt="2023-07-20T14:39:02.339" v="4006"/>
          <ac:spMkLst>
            <pc:docMk/>
            <pc:sldMk cId="3270878028" sldId="337"/>
            <ac:spMk id="9" creationId="{8892033F-E619-E895-B0DB-687CAD4D7F33}"/>
          </ac:spMkLst>
        </pc:spChg>
        <pc:spChg chg="mod">
          <ac:chgData name="June Gerred" userId="395b0df4-576b-473f-8708-481f20c78c50" providerId="ADAL" clId="{057C0DC9-6A51-42C6-8B5B-B4BAC7144315}" dt="2023-07-20T14:43:31.298" v="4125" actId="14100"/>
          <ac:spMkLst>
            <pc:docMk/>
            <pc:sldMk cId="3270878028" sldId="337"/>
            <ac:spMk id="12" creationId="{CFB07663-2C86-387E-5FF7-5B4CAC3C6383}"/>
          </ac:spMkLst>
        </pc:spChg>
        <pc:picChg chg="mod">
          <ac:chgData name="June Gerred" userId="395b0df4-576b-473f-8708-481f20c78c50" providerId="ADAL" clId="{057C0DC9-6A51-42C6-8B5B-B4BAC7144315}" dt="2023-07-20T14:36:04.305" v="3978" actId="1036"/>
          <ac:picMkLst>
            <pc:docMk/>
            <pc:sldMk cId="3270878028" sldId="337"/>
            <ac:picMk id="8" creationId="{88178D4F-9081-F6F4-8022-4F95DE2BA9AD}"/>
          </ac:picMkLst>
        </pc:picChg>
      </pc:sldChg>
      <pc:sldChg chg="addSp delSp modSp mod modAnim">
        <pc:chgData name="June Gerred" userId="395b0df4-576b-473f-8708-481f20c78c50" providerId="ADAL" clId="{057C0DC9-6A51-42C6-8B5B-B4BAC7144315}" dt="2023-07-31T01:14:39.668" v="9778"/>
        <pc:sldMkLst>
          <pc:docMk/>
          <pc:sldMk cId="2114647665" sldId="338"/>
        </pc:sldMkLst>
        <pc:spChg chg="mod">
          <ac:chgData name="June Gerred" userId="395b0df4-576b-473f-8708-481f20c78c50" providerId="ADAL" clId="{057C0DC9-6A51-42C6-8B5B-B4BAC7144315}" dt="2023-07-20T22:40:07.665" v="8987" actId="14100"/>
          <ac:spMkLst>
            <pc:docMk/>
            <pc:sldMk cId="2114647665" sldId="338"/>
            <ac:spMk id="2" creationId="{7F0D0901-B59B-1399-7990-D311B03A1559}"/>
          </ac:spMkLst>
        </pc:spChg>
        <pc:spChg chg="add mod">
          <ac:chgData name="June Gerred" userId="395b0df4-576b-473f-8708-481f20c78c50" providerId="ADAL" clId="{057C0DC9-6A51-42C6-8B5B-B4BAC7144315}" dt="2023-07-20T13:23:52.826" v="2436"/>
          <ac:spMkLst>
            <pc:docMk/>
            <pc:sldMk cId="2114647665" sldId="338"/>
            <ac:spMk id="3" creationId="{09ACA018-C0CF-24F3-1F5D-D71C22E112BC}"/>
          </ac:spMkLst>
        </pc:spChg>
        <pc:spChg chg="del">
          <ac:chgData name="June Gerred" userId="395b0df4-576b-473f-8708-481f20c78c50" providerId="ADAL" clId="{057C0DC9-6A51-42C6-8B5B-B4BAC7144315}" dt="2023-07-20T13:23:52.596" v="2435" actId="478"/>
          <ac:spMkLst>
            <pc:docMk/>
            <pc:sldMk cId="2114647665" sldId="338"/>
            <ac:spMk id="4" creationId="{F2FB6944-17A2-8D09-1C41-2050EEF8C407}"/>
          </ac:spMkLst>
        </pc:spChg>
        <pc:spChg chg="mod">
          <ac:chgData name="June Gerred" userId="395b0df4-576b-473f-8708-481f20c78c50" providerId="ADAL" clId="{057C0DC9-6A51-42C6-8B5B-B4BAC7144315}" dt="2023-07-20T22:40:12.547" v="8988" actId="14100"/>
          <ac:spMkLst>
            <pc:docMk/>
            <pc:sldMk cId="2114647665" sldId="338"/>
            <ac:spMk id="6" creationId="{71727443-853C-B841-8C95-7C6EB58F3DE4}"/>
          </ac:spMkLst>
        </pc:spChg>
        <pc:spChg chg="mod">
          <ac:chgData name="June Gerred" userId="395b0df4-576b-473f-8708-481f20c78c50" providerId="ADAL" clId="{057C0DC9-6A51-42C6-8B5B-B4BAC7144315}" dt="2023-07-20T22:39:36.335" v="8980" actId="313"/>
          <ac:spMkLst>
            <pc:docMk/>
            <pc:sldMk cId="2114647665" sldId="338"/>
            <ac:spMk id="8" creationId="{D157EA95-BA74-0737-63FF-45AC58995225}"/>
          </ac:spMkLst>
        </pc:spChg>
        <pc:spChg chg="mod">
          <ac:chgData name="June Gerred" userId="395b0df4-576b-473f-8708-481f20c78c50" providerId="ADAL" clId="{057C0DC9-6A51-42C6-8B5B-B4BAC7144315}" dt="2023-07-20T22:39:42.188" v="8981" actId="14100"/>
          <ac:spMkLst>
            <pc:docMk/>
            <pc:sldMk cId="2114647665" sldId="338"/>
            <ac:spMk id="11" creationId="{62BB0DD5-2F3B-27C6-DAC9-1FA9410A8DCF}"/>
          </ac:spMkLst>
        </pc:spChg>
        <pc:picChg chg="add del mod ord">
          <ac:chgData name="June Gerred" userId="395b0df4-576b-473f-8708-481f20c78c50" providerId="ADAL" clId="{057C0DC9-6A51-42C6-8B5B-B4BAC7144315}" dt="2023-07-20T18:09:38.340" v="7971" actId="478"/>
          <ac:picMkLst>
            <pc:docMk/>
            <pc:sldMk cId="2114647665" sldId="338"/>
            <ac:picMk id="9" creationId="{83B7B9A6-8CBC-F813-631C-685BE5B06B8F}"/>
          </ac:picMkLst>
        </pc:picChg>
        <pc:picChg chg="add mod ord">
          <ac:chgData name="June Gerred" userId="395b0df4-576b-473f-8708-481f20c78c50" providerId="ADAL" clId="{057C0DC9-6A51-42C6-8B5B-B4BAC7144315}" dt="2023-07-20T18:12:49.400" v="8131" actId="1076"/>
          <ac:picMkLst>
            <pc:docMk/>
            <pc:sldMk cId="2114647665" sldId="338"/>
            <ac:picMk id="12" creationId="{1E666A6D-E66C-A72A-8023-8547183A1832}"/>
          </ac:picMkLst>
        </pc:picChg>
        <pc:picChg chg="mod">
          <ac:chgData name="June Gerred" userId="395b0df4-576b-473f-8708-481f20c78c50" providerId="ADAL" clId="{057C0DC9-6A51-42C6-8B5B-B4BAC7144315}" dt="2023-07-20T18:12:19.938" v="8125" actId="1035"/>
          <ac:picMkLst>
            <pc:docMk/>
            <pc:sldMk cId="2114647665" sldId="338"/>
            <ac:picMk id="14" creationId="{5B9A904C-071B-DDE9-0727-D496AFE63ABE}"/>
          </ac:picMkLst>
        </pc:picChg>
      </pc:sldChg>
      <pc:sldChg chg="addSp delSp modSp mod">
        <pc:chgData name="June Gerred" userId="395b0df4-576b-473f-8708-481f20c78c50" providerId="ADAL" clId="{057C0DC9-6A51-42C6-8B5B-B4BAC7144315}" dt="2023-07-31T16:40:29.592" v="10293"/>
        <pc:sldMkLst>
          <pc:docMk/>
          <pc:sldMk cId="3884392235" sldId="342"/>
        </pc:sldMkLst>
        <pc:spChg chg="add mod">
          <ac:chgData name="June Gerred" userId="395b0df4-576b-473f-8708-481f20c78c50" providerId="ADAL" clId="{057C0DC9-6A51-42C6-8B5B-B4BAC7144315}" dt="2023-07-20T13:23:56.762" v="2438"/>
          <ac:spMkLst>
            <pc:docMk/>
            <pc:sldMk cId="3884392235" sldId="342"/>
            <ac:spMk id="2" creationId="{4DA58CFD-0807-AB76-36C1-FA310D7CB16D}"/>
          </ac:spMkLst>
        </pc:spChg>
        <pc:spChg chg="del">
          <ac:chgData name="June Gerred" userId="395b0df4-576b-473f-8708-481f20c78c50" providerId="ADAL" clId="{057C0DC9-6A51-42C6-8B5B-B4BAC7144315}" dt="2023-07-20T13:23:56.553" v="2437" actId="478"/>
          <ac:spMkLst>
            <pc:docMk/>
            <pc:sldMk cId="3884392235" sldId="342"/>
            <ac:spMk id="4" creationId="{EF7F705E-DE7B-EB08-2F82-975DAF416F2B}"/>
          </ac:spMkLst>
        </pc:spChg>
        <pc:spChg chg="del mod">
          <ac:chgData name="June Gerred" userId="395b0df4-576b-473f-8708-481f20c78c50" providerId="ADAL" clId="{057C0DC9-6A51-42C6-8B5B-B4BAC7144315}" dt="2023-07-31T16:40:12.990" v="10291" actId="478"/>
          <ac:spMkLst>
            <pc:docMk/>
            <pc:sldMk cId="3884392235" sldId="342"/>
            <ac:spMk id="12" creationId="{D65C060B-3246-36E4-A0AC-B628FF560EAF}"/>
          </ac:spMkLst>
        </pc:spChg>
        <pc:picChg chg="add mod">
          <ac:chgData name="June Gerred" userId="395b0df4-576b-473f-8708-481f20c78c50" providerId="ADAL" clId="{057C0DC9-6A51-42C6-8B5B-B4BAC7144315}" dt="2023-07-31T16:40:29.592" v="10293"/>
          <ac:picMkLst>
            <pc:docMk/>
            <pc:sldMk cId="3884392235" sldId="342"/>
            <ac:picMk id="4" creationId="{5687E9D2-07DD-4652-3C9A-5F0D257094EE}"/>
          </ac:picMkLst>
        </pc:picChg>
        <pc:picChg chg="del">
          <ac:chgData name="June Gerred" userId="395b0df4-576b-473f-8708-481f20c78c50" providerId="ADAL" clId="{057C0DC9-6A51-42C6-8B5B-B4BAC7144315}" dt="2023-07-31T16:40:14.700" v="10292" actId="478"/>
          <ac:picMkLst>
            <pc:docMk/>
            <pc:sldMk cId="3884392235" sldId="342"/>
            <ac:picMk id="8" creationId="{34F7BCBD-E1E3-C882-05BE-FE55E59C7FDC}"/>
          </ac:picMkLst>
        </pc:picChg>
        <pc:picChg chg="add del mod">
          <ac:chgData name="June Gerred" userId="395b0df4-576b-473f-8708-481f20c78c50" providerId="ADAL" clId="{057C0DC9-6A51-42C6-8B5B-B4BAC7144315}" dt="2023-07-31T16:40:07.983" v="10287" actId="478"/>
          <ac:picMkLst>
            <pc:docMk/>
            <pc:sldMk cId="3884392235" sldId="342"/>
            <ac:picMk id="9" creationId="{169A63FF-69B2-9BFB-FAE6-13D415655F8E}"/>
          </ac:picMkLst>
        </pc:picChg>
        <pc:picChg chg="add mod">
          <ac:chgData name="June Gerred" userId="395b0df4-576b-473f-8708-481f20c78c50" providerId="ADAL" clId="{057C0DC9-6A51-42C6-8B5B-B4BAC7144315}" dt="2023-07-31T16:40:29.592" v="10293"/>
          <ac:picMkLst>
            <pc:docMk/>
            <pc:sldMk cId="3884392235" sldId="342"/>
            <ac:picMk id="10" creationId="{8A774FFE-1BCA-8CBE-3BF1-8DE9C10716FF}"/>
          </ac:picMkLst>
        </pc:picChg>
        <pc:picChg chg="del mod">
          <ac:chgData name="June Gerred" userId="395b0df4-576b-473f-8708-481f20c78c50" providerId="ADAL" clId="{057C0DC9-6A51-42C6-8B5B-B4BAC7144315}" dt="2023-07-31T16:40:10.581" v="10289" actId="478"/>
          <ac:picMkLst>
            <pc:docMk/>
            <pc:sldMk cId="3884392235" sldId="342"/>
            <ac:picMk id="11" creationId="{1ECEC7C5-C437-066B-8871-5BDABD3E1CCE}"/>
          </ac:picMkLst>
        </pc:picChg>
      </pc:sldChg>
      <pc:sldChg chg="addSp delSp modSp del mod">
        <pc:chgData name="June Gerred" userId="395b0df4-576b-473f-8708-481f20c78c50" providerId="ADAL" clId="{057C0DC9-6A51-42C6-8B5B-B4BAC7144315}" dt="2023-07-31T01:05:07.068" v="9761" actId="2696"/>
        <pc:sldMkLst>
          <pc:docMk/>
          <pc:sldMk cId="1037453395" sldId="343"/>
        </pc:sldMkLst>
        <pc:spChg chg="add mod">
          <ac:chgData name="June Gerred" userId="395b0df4-576b-473f-8708-481f20c78c50" providerId="ADAL" clId="{057C0DC9-6A51-42C6-8B5B-B4BAC7144315}" dt="2023-07-20T13:24:07.720" v="2442"/>
          <ac:spMkLst>
            <pc:docMk/>
            <pc:sldMk cId="1037453395" sldId="343"/>
            <ac:spMk id="2" creationId="{2894148E-9868-92D6-4CA9-9D3165246BCD}"/>
          </ac:spMkLst>
        </pc:spChg>
        <pc:spChg chg="del">
          <ac:chgData name="June Gerred" userId="395b0df4-576b-473f-8708-481f20c78c50" providerId="ADAL" clId="{057C0DC9-6A51-42C6-8B5B-B4BAC7144315}" dt="2023-07-20T13:24:07.466" v="2441" actId="478"/>
          <ac:spMkLst>
            <pc:docMk/>
            <pc:sldMk cId="1037453395" sldId="343"/>
            <ac:spMk id="4" creationId="{80C7D492-76BF-EAC0-7A7B-F1EB84A2768F}"/>
          </ac:spMkLst>
        </pc:spChg>
      </pc:sldChg>
      <pc:sldChg chg="addSp delSp modSp del mod">
        <pc:chgData name="June Gerred" userId="395b0df4-576b-473f-8708-481f20c78c50" providerId="ADAL" clId="{057C0DC9-6A51-42C6-8B5B-B4BAC7144315}" dt="2023-07-20T17:14:45.701" v="6716" actId="47"/>
        <pc:sldMkLst>
          <pc:docMk/>
          <pc:sldMk cId="2903935090" sldId="345"/>
        </pc:sldMkLst>
        <pc:spChg chg="del">
          <ac:chgData name="June Gerred" userId="395b0df4-576b-473f-8708-481f20c78c50" providerId="ADAL" clId="{057C0DC9-6A51-42C6-8B5B-B4BAC7144315}" dt="2023-07-20T13:22:57.915" v="2421" actId="478"/>
          <ac:spMkLst>
            <pc:docMk/>
            <pc:sldMk cId="2903935090" sldId="345"/>
            <ac:spMk id="4" creationId="{F2FB6944-17A2-8D09-1C41-2050EEF8C407}"/>
          </ac:spMkLst>
        </pc:spChg>
        <pc:spChg chg="add mod">
          <ac:chgData name="June Gerred" userId="395b0df4-576b-473f-8708-481f20c78c50" providerId="ADAL" clId="{057C0DC9-6A51-42C6-8B5B-B4BAC7144315}" dt="2023-07-20T13:22:58.150" v="2422"/>
          <ac:spMkLst>
            <pc:docMk/>
            <pc:sldMk cId="2903935090" sldId="345"/>
            <ac:spMk id="8" creationId="{A46B0383-96D8-0864-47D5-694C52E67CFF}"/>
          </ac:spMkLst>
        </pc:spChg>
        <pc:spChg chg="mod">
          <ac:chgData name="June Gerred" userId="395b0df4-576b-473f-8708-481f20c78c50" providerId="ADAL" clId="{057C0DC9-6A51-42C6-8B5B-B4BAC7144315}" dt="2023-07-20T16:12:43.777" v="5616" actId="1076"/>
          <ac:spMkLst>
            <pc:docMk/>
            <pc:sldMk cId="2903935090" sldId="345"/>
            <ac:spMk id="11" creationId="{62BB0DD5-2F3B-27C6-DAC9-1FA9410A8DCF}"/>
          </ac:spMkLst>
        </pc:spChg>
      </pc:sldChg>
      <pc:sldChg chg="addSp delSp modSp mod">
        <pc:chgData name="June Gerred" userId="395b0df4-576b-473f-8708-481f20c78c50" providerId="ADAL" clId="{057C0DC9-6A51-42C6-8B5B-B4BAC7144315}" dt="2023-07-21T13:07:17.599" v="8990" actId="207"/>
        <pc:sldMkLst>
          <pc:docMk/>
          <pc:sldMk cId="1985372247" sldId="346"/>
        </pc:sldMkLst>
        <pc:spChg chg="add mod">
          <ac:chgData name="June Gerred" userId="395b0df4-576b-473f-8708-481f20c78c50" providerId="ADAL" clId="{057C0DC9-6A51-42C6-8B5B-B4BAC7144315}" dt="2023-07-20T13:22:05.427" v="2404"/>
          <ac:spMkLst>
            <pc:docMk/>
            <pc:sldMk cId="1985372247" sldId="346"/>
            <ac:spMk id="2" creationId="{E4B99D61-2251-E7F5-EED0-4F7AEFE492BA}"/>
          </ac:spMkLst>
        </pc:spChg>
        <pc:spChg chg="add mod">
          <ac:chgData name="June Gerred" userId="395b0df4-576b-473f-8708-481f20c78c50" providerId="ADAL" clId="{057C0DC9-6A51-42C6-8B5B-B4BAC7144315}" dt="2023-07-21T13:07:17.599" v="8990" actId="207"/>
          <ac:spMkLst>
            <pc:docMk/>
            <pc:sldMk cId="1985372247" sldId="346"/>
            <ac:spMk id="3" creationId="{B3194CBF-26C0-1AD1-F69D-81011B8F9775}"/>
          </ac:spMkLst>
        </pc:spChg>
        <pc:spChg chg="del">
          <ac:chgData name="June Gerred" userId="395b0df4-576b-473f-8708-481f20c78c50" providerId="ADAL" clId="{057C0DC9-6A51-42C6-8B5B-B4BAC7144315}" dt="2023-07-20T13:22:05.197" v="2403" actId="478"/>
          <ac:spMkLst>
            <pc:docMk/>
            <pc:sldMk cId="1985372247" sldId="346"/>
            <ac:spMk id="4" creationId="{F2FB6944-17A2-8D09-1C41-2050EEF8C407}"/>
          </ac:spMkLst>
        </pc:spChg>
        <pc:spChg chg="mod">
          <ac:chgData name="June Gerred" userId="395b0df4-576b-473f-8708-481f20c78c50" providerId="ADAL" clId="{057C0DC9-6A51-42C6-8B5B-B4BAC7144315}" dt="2023-07-20T13:59:57.693" v="2793" actId="20577"/>
          <ac:spMkLst>
            <pc:docMk/>
            <pc:sldMk cId="1985372247" sldId="346"/>
            <ac:spMk id="6" creationId="{71727443-853C-B841-8C95-7C6EB58F3DE4}"/>
          </ac:spMkLst>
        </pc:spChg>
      </pc:sldChg>
      <pc:sldChg chg="addSp delSp modSp mod">
        <pc:chgData name="June Gerred" userId="395b0df4-576b-473f-8708-481f20c78c50" providerId="ADAL" clId="{057C0DC9-6A51-42C6-8B5B-B4BAC7144315}" dt="2023-07-31T00:58:21.490" v="9652" actId="20577"/>
        <pc:sldMkLst>
          <pc:docMk/>
          <pc:sldMk cId="1651923335" sldId="347"/>
        </pc:sldMkLst>
        <pc:spChg chg="add mod">
          <ac:chgData name="June Gerred" userId="395b0df4-576b-473f-8708-481f20c78c50" providerId="ADAL" clId="{057C0DC9-6A51-42C6-8B5B-B4BAC7144315}" dt="2023-07-20T13:22:25.859" v="2412"/>
          <ac:spMkLst>
            <pc:docMk/>
            <pc:sldMk cId="1651923335" sldId="347"/>
            <ac:spMk id="2" creationId="{F5455D20-DE67-5D76-07FC-588D27931CB6}"/>
          </ac:spMkLst>
        </pc:spChg>
        <pc:spChg chg="add del mod">
          <ac:chgData name="June Gerred" userId="395b0df4-576b-473f-8708-481f20c78c50" providerId="ADAL" clId="{057C0DC9-6A51-42C6-8B5B-B4BAC7144315}" dt="2023-07-20T15:40:21.297" v="5330" actId="478"/>
          <ac:spMkLst>
            <pc:docMk/>
            <pc:sldMk cId="1651923335" sldId="347"/>
            <ac:spMk id="3" creationId="{DC7CF0FA-C4E2-8DE6-2F43-650F2B72D780}"/>
          </ac:spMkLst>
        </pc:spChg>
        <pc:spChg chg="del">
          <ac:chgData name="June Gerred" userId="395b0df4-576b-473f-8708-481f20c78c50" providerId="ADAL" clId="{057C0DC9-6A51-42C6-8B5B-B4BAC7144315}" dt="2023-07-20T13:22:25.653" v="2411" actId="478"/>
          <ac:spMkLst>
            <pc:docMk/>
            <pc:sldMk cId="1651923335" sldId="347"/>
            <ac:spMk id="4" creationId="{F2FB6944-17A2-8D09-1C41-2050EEF8C407}"/>
          </ac:spMkLst>
        </pc:spChg>
        <pc:spChg chg="mod">
          <ac:chgData name="June Gerred" userId="395b0df4-576b-473f-8708-481f20c78c50" providerId="ADAL" clId="{057C0DC9-6A51-42C6-8B5B-B4BAC7144315}" dt="2023-07-20T22:14:43.612" v="8708" actId="14100"/>
          <ac:spMkLst>
            <pc:docMk/>
            <pc:sldMk cId="1651923335" sldId="347"/>
            <ac:spMk id="6" creationId="{71727443-853C-B841-8C95-7C6EB58F3DE4}"/>
          </ac:spMkLst>
        </pc:spChg>
        <pc:spChg chg="add mod">
          <ac:chgData name="June Gerred" userId="395b0df4-576b-473f-8708-481f20c78c50" providerId="ADAL" clId="{057C0DC9-6A51-42C6-8B5B-B4BAC7144315}" dt="2023-07-31T00:58:21.490" v="9652" actId="20577"/>
          <ac:spMkLst>
            <pc:docMk/>
            <pc:sldMk cId="1651923335" sldId="347"/>
            <ac:spMk id="7" creationId="{F47ABFD3-A4AB-8FA9-D962-334273EF08AE}"/>
          </ac:spMkLst>
        </pc:spChg>
        <pc:spChg chg="add del mod">
          <ac:chgData name="June Gerred" userId="395b0df4-576b-473f-8708-481f20c78c50" providerId="ADAL" clId="{057C0DC9-6A51-42C6-8B5B-B4BAC7144315}" dt="2023-07-20T15:43:08.092" v="5402" actId="478"/>
          <ac:spMkLst>
            <pc:docMk/>
            <pc:sldMk cId="1651923335" sldId="347"/>
            <ac:spMk id="9" creationId="{3008EE56-DCFE-CF62-4F86-21D18E43D28A}"/>
          </ac:spMkLst>
        </pc:spChg>
      </pc:sldChg>
      <pc:sldChg chg="addSp delSp modSp mod modAnim modNotesTx">
        <pc:chgData name="June Gerred" userId="395b0df4-576b-473f-8708-481f20c78c50" providerId="ADAL" clId="{057C0DC9-6A51-42C6-8B5B-B4BAC7144315}" dt="2023-07-31T01:12:46.862" v="9775"/>
        <pc:sldMkLst>
          <pc:docMk/>
          <pc:sldMk cId="2475712570" sldId="348"/>
        </pc:sldMkLst>
        <pc:spChg chg="add mod">
          <ac:chgData name="June Gerred" userId="395b0df4-576b-473f-8708-481f20c78c50" providerId="ADAL" clId="{057C0DC9-6A51-42C6-8B5B-B4BAC7144315}" dt="2023-07-20T13:22:42.801" v="2418"/>
          <ac:spMkLst>
            <pc:docMk/>
            <pc:sldMk cId="2475712570" sldId="348"/>
            <ac:spMk id="2" creationId="{985D401D-0F69-0237-EA7E-77DB7DE4662B}"/>
          </ac:spMkLst>
        </pc:spChg>
        <pc:spChg chg="add mod">
          <ac:chgData name="June Gerred" userId="395b0df4-576b-473f-8708-481f20c78c50" providerId="ADAL" clId="{057C0DC9-6A51-42C6-8B5B-B4BAC7144315}" dt="2023-07-31T01:00:17.016" v="9654" actId="20577"/>
          <ac:spMkLst>
            <pc:docMk/>
            <pc:sldMk cId="2475712570" sldId="348"/>
            <ac:spMk id="3" creationId="{CFD8AF03-51BB-12DB-36AC-1C574079E177}"/>
          </ac:spMkLst>
        </pc:spChg>
        <pc:spChg chg="del">
          <ac:chgData name="June Gerred" userId="395b0df4-576b-473f-8708-481f20c78c50" providerId="ADAL" clId="{057C0DC9-6A51-42C6-8B5B-B4BAC7144315}" dt="2023-07-20T13:22:42.524" v="2417" actId="478"/>
          <ac:spMkLst>
            <pc:docMk/>
            <pc:sldMk cId="2475712570" sldId="348"/>
            <ac:spMk id="4" creationId="{F2FB6944-17A2-8D09-1C41-2050EEF8C407}"/>
          </ac:spMkLst>
        </pc:spChg>
        <pc:spChg chg="del mod">
          <ac:chgData name="June Gerred" userId="395b0df4-576b-473f-8708-481f20c78c50" providerId="ADAL" clId="{057C0DC9-6A51-42C6-8B5B-B4BAC7144315}" dt="2023-07-20T16:23:34.062" v="5843" actId="478"/>
          <ac:spMkLst>
            <pc:docMk/>
            <pc:sldMk cId="2475712570" sldId="348"/>
            <ac:spMk id="6" creationId="{71727443-853C-B841-8C95-7C6EB58F3DE4}"/>
          </ac:spMkLst>
        </pc:spChg>
        <pc:spChg chg="add mod">
          <ac:chgData name="June Gerred" userId="395b0df4-576b-473f-8708-481f20c78c50" providerId="ADAL" clId="{057C0DC9-6A51-42C6-8B5B-B4BAC7144315}" dt="2023-07-31T01:00:22.452" v="9656" actId="20577"/>
          <ac:spMkLst>
            <pc:docMk/>
            <pc:sldMk cId="2475712570" sldId="348"/>
            <ac:spMk id="7" creationId="{1CF15A5E-356A-D0FB-C01C-4D706204D8C2}"/>
          </ac:spMkLst>
        </pc:spChg>
        <pc:spChg chg="add mod">
          <ac:chgData name="June Gerred" userId="395b0df4-576b-473f-8708-481f20c78c50" providerId="ADAL" clId="{057C0DC9-6A51-42C6-8B5B-B4BAC7144315}" dt="2023-07-20T16:24:35.757" v="5881" actId="20577"/>
          <ac:spMkLst>
            <pc:docMk/>
            <pc:sldMk cId="2475712570" sldId="348"/>
            <ac:spMk id="9" creationId="{5D7A04D9-27DB-61D5-47BF-689F2486E7A5}"/>
          </ac:spMkLst>
        </pc:spChg>
        <pc:spChg chg="add mod">
          <ac:chgData name="June Gerred" userId="395b0df4-576b-473f-8708-481f20c78c50" providerId="ADAL" clId="{057C0DC9-6A51-42C6-8B5B-B4BAC7144315}" dt="2023-07-20T16:23:59.399" v="5864" actId="14100"/>
          <ac:spMkLst>
            <pc:docMk/>
            <pc:sldMk cId="2475712570" sldId="348"/>
            <ac:spMk id="12" creationId="{6B5775C2-7AEA-6201-E6AC-1B945F61A3B9}"/>
          </ac:spMkLst>
        </pc:spChg>
        <pc:spChg chg="add del mod">
          <ac:chgData name="June Gerred" userId="395b0df4-576b-473f-8708-481f20c78c50" providerId="ADAL" clId="{057C0DC9-6A51-42C6-8B5B-B4BAC7144315}" dt="2023-07-20T16:24:44.894" v="5883"/>
          <ac:spMkLst>
            <pc:docMk/>
            <pc:sldMk cId="2475712570" sldId="348"/>
            <ac:spMk id="14" creationId="{9F60CAF9-1204-9F49-3499-CC4921FD1C9F}"/>
          </ac:spMkLst>
        </pc:spChg>
        <pc:spChg chg="add del mod">
          <ac:chgData name="June Gerred" userId="395b0df4-576b-473f-8708-481f20c78c50" providerId="ADAL" clId="{057C0DC9-6A51-42C6-8B5B-B4BAC7144315}" dt="2023-07-20T16:24:44.894" v="5883"/>
          <ac:spMkLst>
            <pc:docMk/>
            <pc:sldMk cId="2475712570" sldId="348"/>
            <ac:spMk id="16" creationId="{BDFB160A-FAB0-9D13-68F6-C56F8AAB09B5}"/>
          </ac:spMkLst>
        </pc:spChg>
        <pc:spChg chg="add mod">
          <ac:chgData name="June Gerred" userId="395b0df4-576b-473f-8708-481f20c78c50" providerId="ADAL" clId="{057C0DC9-6A51-42C6-8B5B-B4BAC7144315}" dt="2023-07-20T16:26:35.907" v="6055" actId="20577"/>
          <ac:spMkLst>
            <pc:docMk/>
            <pc:sldMk cId="2475712570" sldId="348"/>
            <ac:spMk id="17" creationId="{13A0DA56-D7CF-AF9C-3DD7-A6615D040AAE}"/>
          </ac:spMkLst>
        </pc:spChg>
        <pc:picChg chg="add mod">
          <ac:chgData name="June Gerred" userId="395b0df4-576b-473f-8708-481f20c78c50" providerId="ADAL" clId="{057C0DC9-6A51-42C6-8B5B-B4BAC7144315}" dt="2023-07-20T16:23:44.239" v="5844"/>
          <ac:picMkLst>
            <pc:docMk/>
            <pc:sldMk cId="2475712570" sldId="348"/>
            <ac:picMk id="8" creationId="{E20B933A-F1A3-D918-DA80-775D284D2B42}"/>
          </ac:picMkLst>
        </pc:picChg>
        <pc:picChg chg="add mod">
          <ac:chgData name="June Gerred" userId="395b0df4-576b-473f-8708-481f20c78c50" providerId="ADAL" clId="{057C0DC9-6A51-42C6-8B5B-B4BAC7144315}" dt="2023-07-20T16:23:44.239" v="5844"/>
          <ac:picMkLst>
            <pc:docMk/>
            <pc:sldMk cId="2475712570" sldId="348"/>
            <ac:picMk id="10" creationId="{7BF89F55-2EBA-4419-1F77-1F22E7FC622E}"/>
          </ac:picMkLst>
        </pc:picChg>
        <pc:picChg chg="del">
          <ac:chgData name="June Gerred" userId="395b0df4-576b-473f-8708-481f20c78c50" providerId="ADAL" clId="{057C0DC9-6A51-42C6-8B5B-B4BAC7144315}" dt="2023-07-20T16:23:34.062" v="5843" actId="478"/>
          <ac:picMkLst>
            <pc:docMk/>
            <pc:sldMk cId="2475712570" sldId="348"/>
            <ac:picMk id="11" creationId="{2DEB2199-B92B-5FF5-74E3-4CF19E34403A}"/>
          </ac:picMkLst>
        </pc:picChg>
        <pc:picChg chg="add del mod">
          <ac:chgData name="June Gerred" userId="395b0df4-576b-473f-8708-481f20c78c50" providerId="ADAL" clId="{057C0DC9-6A51-42C6-8B5B-B4BAC7144315}" dt="2023-07-20T16:24:44.894" v="5883"/>
          <ac:picMkLst>
            <pc:docMk/>
            <pc:sldMk cId="2475712570" sldId="348"/>
            <ac:picMk id="13" creationId="{D1E1A1F0-00F0-07F2-3AEE-A5EDB42936F4}"/>
          </ac:picMkLst>
        </pc:picChg>
        <pc:picChg chg="add del mod">
          <ac:chgData name="June Gerred" userId="395b0df4-576b-473f-8708-481f20c78c50" providerId="ADAL" clId="{057C0DC9-6A51-42C6-8B5B-B4BAC7144315}" dt="2023-07-20T16:24:44.894" v="5883"/>
          <ac:picMkLst>
            <pc:docMk/>
            <pc:sldMk cId="2475712570" sldId="348"/>
            <ac:picMk id="15" creationId="{15214130-224A-F5A0-230F-8200B19211DF}"/>
          </ac:picMkLst>
        </pc:picChg>
      </pc:sldChg>
      <pc:sldChg chg="modSp mod modAnim">
        <pc:chgData name="June Gerred" userId="395b0df4-576b-473f-8708-481f20c78c50" providerId="ADAL" clId="{057C0DC9-6A51-42C6-8B5B-B4BAC7144315}" dt="2023-07-31T01:13:45.156" v="9777"/>
        <pc:sldMkLst>
          <pc:docMk/>
          <pc:sldMk cId="734387440" sldId="349"/>
        </pc:sldMkLst>
        <pc:spChg chg="mod">
          <ac:chgData name="June Gerred" userId="395b0df4-576b-473f-8708-481f20c78c50" providerId="ADAL" clId="{057C0DC9-6A51-42C6-8B5B-B4BAC7144315}" dt="2023-07-20T17:40:51.373" v="7241" actId="14100"/>
          <ac:spMkLst>
            <pc:docMk/>
            <pc:sldMk cId="734387440" sldId="349"/>
            <ac:spMk id="2" creationId="{7B029059-2DBD-8617-1C15-845F53F0C469}"/>
          </ac:spMkLst>
        </pc:spChg>
        <pc:spChg chg="mod">
          <ac:chgData name="June Gerred" userId="395b0df4-576b-473f-8708-481f20c78c50" providerId="ADAL" clId="{057C0DC9-6A51-42C6-8B5B-B4BAC7144315}" dt="2023-07-31T01:02:26.542" v="9757" actId="20577"/>
          <ac:spMkLst>
            <pc:docMk/>
            <pc:sldMk cId="734387440" sldId="349"/>
            <ac:spMk id="6" creationId="{71727443-853C-B841-8C95-7C6EB58F3DE4}"/>
          </ac:spMkLst>
        </pc:spChg>
        <pc:spChg chg="mod">
          <ac:chgData name="June Gerred" userId="395b0df4-576b-473f-8708-481f20c78c50" providerId="ADAL" clId="{057C0DC9-6A51-42C6-8B5B-B4BAC7144315}" dt="2023-07-20T17:39:27.619" v="7162" actId="1076"/>
          <ac:spMkLst>
            <pc:docMk/>
            <pc:sldMk cId="734387440" sldId="349"/>
            <ac:spMk id="7" creationId="{71A86A02-B462-3E34-37D6-2013DDD9FB7A}"/>
          </ac:spMkLst>
        </pc:spChg>
        <pc:spChg chg="mod">
          <ac:chgData name="June Gerred" userId="395b0df4-576b-473f-8708-481f20c78c50" providerId="ADAL" clId="{057C0DC9-6A51-42C6-8B5B-B4BAC7144315}" dt="2023-07-20T17:39:45.461" v="7173" actId="20577"/>
          <ac:spMkLst>
            <pc:docMk/>
            <pc:sldMk cId="734387440" sldId="349"/>
            <ac:spMk id="12" creationId="{CFB07663-2C86-387E-5FF7-5B4CAC3C6383}"/>
          </ac:spMkLst>
        </pc:spChg>
      </pc:sldChg>
      <pc:sldChg chg="addSp delSp modSp mod">
        <pc:chgData name="June Gerred" userId="395b0df4-576b-473f-8708-481f20c78c50" providerId="ADAL" clId="{057C0DC9-6A51-42C6-8B5B-B4BAC7144315}" dt="2023-07-20T22:26:11.853" v="8913" actId="1076"/>
        <pc:sldMkLst>
          <pc:docMk/>
          <pc:sldMk cId="2725035112" sldId="350"/>
        </pc:sldMkLst>
        <pc:spChg chg="mod">
          <ac:chgData name="June Gerred" userId="395b0df4-576b-473f-8708-481f20c78c50" providerId="ADAL" clId="{057C0DC9-6A51-42C6-8B5B-B4BAC7144315}" dt="2023-07-10T18:33:26.136" v="328" actId="20577"/>
          <ac:spMkLst>
            <pc:docMk/>
            <pc:sldMk cId="2725035112" sldId="350"/>
            <ac:spMk id="2" creationId="{5F3A724E-34A6-DCFE-4AAC-409684D55CEB}"/>
          </ac:spMkLst>
        </pc:spChg>
        <pc:spChg chg="add mod">
          <ac:chgData name="June Gerred" userId="395b0df4-576b-473f-8708-481f20c78c50" providerId="ADAL" clId="{057C0DC9-6A51-42C6-8B5B-B4BAC7144315}" dt="2023-07-20T13:23:01.438" v="2424"/>
          <ac:spMkLst>
            <pc:docMk/>
            <pc:sldMk cId="2725035112" sldId="350"/>
            <ac:spMk id="3" creationId="{3A8BB99E-D502-306B-828E-436A1FEBC520}"/>
          </ac:spMkLst>
        </pc:spChg>
        <pc:spChg chg="del">
          <ac:chgData name="June Gerred" userId="395b0df4-576b-473f-8708-481f20c78c50" providerId="ADAL" clId="{057C0DC9-6A51-42C6-8B5B-B4BAC7144315}" dt="2023-07-20T13:23:01.224" v="2423" actId="478"/>
          <ac:spMkLst>
            <pc:docMk/>
            <pc:sldMk cId="2725035112" sldId="350"/>
            <ac:spMk id="4" creationId="{F2FB6944-17A2-8D09-1C41-2050EEF8C407}"/>
          </ac:spMkLst>
        </pc:spChg>
        <pc:spChg chg="mod">
          <ac:chgData name="June Gerred" userId="395b0df4-576b-473f-8708-481f20c78c50" providerId="ADAL" clId="{057C0DC9-6A51-42C6-8B5B-B4BAC7144315}" dt="2023-07-20T17:15:09.608" v="6729" actId="20577"/>
          <ac:spMkLst>
            <pc:docMk/>
            <pc:sldMk cId="2725035112" sldId="350"/>
            <ac:spMk id="6" creationId="{71727443-853C-B841-8C95-7C6EB58F3DE4}"/>
          </ac:spMkLst>
        </pc:spChg>
        <pc:spChg chg="mod">
          <ac:chgData name="June Gerred" userId="395b0df4-576b-473f-8708-481f20c78c50" providerId="ADAL" clId="{057C0DC9-6A51-42C6-8B5B-B4BAC7144315}" dt="2023-07-20T22:26:11.853" v="8913" actId="1076"/>
          <ac:spMkLst>
            <pc:docMk/>
            <pc:sldMk cId="2725035112" sldId="350"/>
            <ac:spMk id="7" creationId="{566CE013-8430-931F-6AB9-0AC8B003F9E2}"/>
          </ac:spMkLst>
        </pc:spChg>
      </pc:sldChg>
      <pc:sldChg chg="addSp delSp modSp mod">
        <pc:chgData name="June Gerred" userId="395b0df4-576b-473f-8708-481f20c78c50" providerId="ADAL" clId="{057C0DC9-6A51-42C6-8B5B-B4BAC7144315}" dt="2023-07-20T22:38:14.577" v="8978" actId="20577"/>
        <pc:sldMkLst>
          <pc:docMk/>
          <pc:sldMk cId="1795901305" sldId="351"/>
        </pc:sldMkLst>
        <pc:spChg chg="add mod">
          <ac:chgData name="June Gerred" userId="395b0df4-576b-473f-8708-481f20c78c50" providerId="ADAL" clId="{057C0DC9-6A51-42C6-8B5B-B4BAC7144315}" dt="2023-07-20T13:23:16.957" v="2426"/>
          <ac:spMkLst>
            <pc:docMk/>
            <pc:sldMk cId="1795901305" sldId="351"/>
            <ac:spMk id="2" creationId="{E3F8A419-4C38-4EC0-1D7A-E8195F7994BB}"/>
          </ac:spMkLst>
        </pc:spChg>
        <pc:spChg chg="add mod">
          <ac:chgData name="June Gerred" userId="395b0df4-576b-473f-8708-481f20c78c50" providerId="ADAL" clId="{057C0DC9-6A51-42C6-8B5B-B4BAC7144315}" dt="2023-07-20T22:38:14.577" v="8978" actId="20577"/>
          <ac:spMkLst>
            <pc:docMk/>
            <pc:sldMk cId="1795901305" sldId="351"/>
            <ac:spMk id="3" creationId="{39CA555D-B944-2CB7-979A-288682D16B8B}"/>
          </ac:spMkLst>
        </pc:spChg>
        <pc:spChg chg="del">
          <ac:chgData name="June Gerred" userId="395b0df4-576b-473f-8708-481f20c78c50" providerId="ADAL" clId="{057C0DC9-6A51-42C6-8B5B-B4BAC7144315}" dt="2023-07-20T13:23:16.570" v="2425" actId="478"/>
          <ac:spMkLst>
            <pc:docMk/>
            <pc:sldMk cId="1795901305" sldId="351"/>
            <ac:spMk id="4" creationId="{F2FB6944-17A2-8D09-1C41-2050EEF8C407}"/>
          </ac:spMkLst>
        </pc:spChg>
        <pc:spChg chg="mod">
          <ac:chgData name="June Gerred" userId="395b0df4-576b-473f-8708-481f20c78c50" providerId="ADAL" clId="{057C0DC9-6A51-42C6-8B5B-B4BAC7144315}" dt="2023-07-10T18:33:47.968" v="355" actId="20577"/>
          <ac:spMkLst>
            <pc:docMk/>
            <pc:sldMk cId="1795901305" sldId="351"/>
            <ac:spMk id="6" creationId="{71727443-853C-B841-8C95-7C6EB58F3DE4}"/>
          </ac:spMkLst>
        </pc:spChg>
        <pc:spChg chg="add del mod">
          <ac:chgData name="June Gerred" userId="395b0df4-576b-473f-8708-481f20c78c50" providerId="ADAL" clId="{057C0DC9-6A51-42C6-8B5B-B4BAC7144315}" dt="2023-07-20T22:36:50.486" v="8920" actId="22"/>
          <ac:spMkLst>
            <pc:docMk/>
            <pc:sldMk cId="1795901305" sldId="351"/>
            <ac:spMk id="7" creationId="{0DAC7D38-375E-13F2-7C96-0E004AC8408B}"/>
          </ac:spMkLst>
        </pc:spChg>
        <pc:spChg chg="add del mod">
          <ac:chgData name="June Gerred" userId="395b0df4-576b-473f-8708-481f20c78c50" providerId="ADAL" clId="{057C0DC9-6A51-42C6-8B5B-B4BAC7144315}" dt="2023-07-20T22:37:20.859" v="8928" actId="478"/>
          <ac:spMkLst>
            <pc:docMk/>
            <pc:sldMk cId="1795901305" sldId="351"/>
            <ac:spMk id="9" creationId="{EE3BD6F8-6191-CCF7-A82E-B60632E23A1E}"/>
          </ac:spMkLst>
        </pc:spChg>
        <pc:spChg chg="add mod">
          <ac:chgData name="June Gerred" userId="395b0df4-576b-473f-8708-481f20c78c50" providerId="ADAL" clId="{057C0DC9-6A51-42C6-8B5B-B4BAC7144315}" dt="2023-07-20T22:38:07.970" v="8977" actId="1076"/>
          <ac:spMkLst>
            <pc:docMk/>
            <pc:sldMk cId="1795901305" sldId="351"/>
            <ac:spMk id="10" creationId="{5169EAB8-1DC5-0C9A-831F-AE1FEED8911F}"/>
          </ac:spMkLst>
        </pc:spChg>
      </pc:sldChg>
      <pc:sldChg chg="addSp delSp modSp mod modShow chgLayout">
        <pc:chgData name="June Gerred" userId="395b0df4-576b-473f-8708-481f20c78c50" providerId="ADAL" clId="{057C0DC9-6A51-42C6-8B5B-B4BAC7144315}" dt="2023-07-31T13:06:56.430" v="10284" actId="729"/>
        <pc:sldMkLst>
          <pc:docMk/>
          <pc:sldMk cId="1476862436" sldId="352"/>
        </pc:sldMkLst>
        <pc:spChg chg="add del mod ord">
          <ac:chgData name="June Gerred" userId="395b0df4-576b-473f-8708-481f20c78c50" providerId="ADAL" clId="{057C0DC9-6A51-42C6-8B5B-B4BAC7144315}" dt="2023-07-31T13:05:10.469" v="10275" actId="478"/>
          <ac:spMkLst>
            <pc:docMk/>
            <pc:sldMk cId="1476862436" sldId="352"/>
            <ac:spMk id="2" creationId="{79DF3B32-1690-9CAF-6658-028BA5CB2B9E}"/>
          </ac:spMkLst>
        </pc:spChg>
        <pc:spChg chg="add del mod">
          <ac:chgData name="June Gerred" userId="395b0df4-576b-473f-8708-481f20c78c50" providerId="ADAL" clId="{057C0DC9-6A51-42C6-8B5B-B4BAC7144315}" dt="2023-07-20T13:23:35.519" v="2428"/>
          <ac:spMkLst>
            <pc:docMk/>
            <pc:sldMk cId="1476862436" sldId="352"/>
            <ac:spMk id="2" creationId="{C5850ED8-E450-20AC-D03C-F164C6D4FBB4}"/>
          </ac:spMkLst>
        </pc:spChg>
        <pc:spChg chg="add del mod ord">
          <ac:chgData name="June Gerred" userId="395b0df4-576b-473f-8708-481f20c78c50" providerId="ADAL" clId="{057C0DC9-6A51-42C6-8B5B-B4BAC7144315}" dt="2023-07-31T13:06:48.333" v="10282" actId="478"/>
          <ac:spMkLst>
            <pc:docMk/>
            <pc:sldMk cId="1476862436" sldId="352"/>
            <ac:spMk id="4" creationId="{73DF3B8F-7323-0754-9F6B-FF9B8E4B8402}"/>
          </ac:spMkLst>
        </pc:spChg>
        <pc:spChg chg="del">
          <ac:chgData name="June Gerred" userId="395b0df4-576b-473f-8708-481f20c78c50" providerId="ADAL" clId="{057C0DC9-6A51-42C6-8B5B-B4BAC7144315}" dt="2023-07-20T13:23:37.632" v="2429" actId="478"/>
          <ac:spMkLst>
            <pc:docMk/>
            <pc:sldMk cId="1476862436" sldId="352"/>
            <ac:spMk id="4" creationId="{F2FB6944-17A2-8D09-1C41-2050EEF8C407}"/>
          </ac:spMkLst>
        </pc:spChg>
        <pc:spChg chg="mod ord">
          <ac:chgData name="June Gerred" userId="395b0df4-576b-473f-8708-481f20c78c50" providerId="ADAL" clId="{057C0DC9-6A51-42C6-8B5B-B4BAC7144315}" dt="2023-07-31T13:06:16.164" v="10276" actId="700"/>
          <ac:spMkLst>
            <pc:docMk/>
            <pc:sldMk cId="1476862436" sldId="352"/>
            <ac:spMk id="5" creationId="{62729495-5094-640A-84C7-192E71672377}"/>
          </ac:spMkLst>
        </pc:spChg>
        <pc:spChg chg="mod">
          <ac:chgData name="June Gerred" userId="395b0df4-576b-473f-8708-481f20c78c50" providerId="ADAL" clId="{057C0DC9-6A51-42C6-8B5B-B4BAC7144315}" dt="2023-07-20T17:50:36.913" v="7351" actId="20577"/>
          <ac:spMkLst>
            <pc:docMk/>
            <pc:sldMk cId="1476862436" sldId="352"/>
            <ac:spMk id="7" creationId="{718FC8E9-CF45-803F-9ADE-3F4C167C2D42}"/>
          </ac:spMkLst>
        </pc:spChg>
        <pc:spChg chg="add mod ord">
          <ac:chgData name="June Gerred" userId="395b0df4-576b-473f-8708-481f20c78c50" providerId="ADAL" clId="{057C0DC9-6A51-42C6-8B5B-B4BAC7144315}" dt="2023-07-31T13:06:16.164" v="10276" actId="700"/>
          <ac:spMkLst>
            <pc:docMk/>
            <pc:sldMk cId="1476862436" sldId="352"/>
            <ac:spMk id="10" creationId="{573834A6-7CBF-FDE9-0F2B-286C364C6445}"/>
          </ac:spMkLst>
        </pc:spChg>
        <pc:spChg chg="add del mod">
          <ac:chgData name="June Gerred" userId="395b0df4-576b-473f-8708-481f20c78c50" providerId="ADAL" clId="{057C0DC9-6A51-42C6-8B5B-B4BAC7144315}" dt="2023-07-31T13:06:51.371" v="10283" actId="478"/>
          <ac:spMkLst>
            <pc:docMk/>
            <pc:sldMk cId="1476862436" sldId="352"/>
            <ac:spMk id="13" creationId="{796EA498-C2B6-B381-94F3-A43D1E3E6EEB}"/>
          </ac:spMkLst>
        </pc:spChg>
        <pc:picChg chg="add mod">
          <ac:chgData name="June Gerred" userId="395b0df4-576b-473f-8708-481f20c78c50" providerId="ADAL" clId="{057C0DC9-6A51-42C6-8B5B-B4BAC7144315}" dt="2023-07-20T17:45:44.551" v="7333" actId="14100"/>
          <ac:picMkLst>
            <pc:docMk/>
            <pc:sldMk cId="1476862436" sldId="352"/>
            <ac:picMk id="12" creationId="{33E22D4F-D328-AEFA-D8CC-DFCFF0318D05}"/>
          </ac:picMkLst>
        </pc:picChg>
        <pc:picChg chg="del">
          <ac:chgData name="June Gerred" userId="395b0df4-576b-473f-8708-481f20c78c50" providerId="ADAL" clId="{057C0DC9-6A51-42C6-8B5B-B4BAC7144315}" dt="2023-07-20T17:45:26.364" v="7327" actId="478"/>
          <ac:picMkLst>
            <pc:docMk/>
            <pc:sldMk cId="1476862436" sldId="352"/>
            <ac:picMk id="22" creationId="{63E06584-68EB-BB08-7CD4-B3634CB448F4}"/>
          </ac:picMkLst>
        </pc:picChg>
      </pc:sldChg>
      <pc:sldChg chg="addSp delSp modSp mod modShow">
        <pc:chgData name="June Gerred" userId="395b0df4-576b-473f-8708-481f20c78c50" providerId="ADAL" clId="{057C0DC9-6A51-42C6-8B5B-B4BAC7144315}" dt="2023-07-31T13:07:00.940" v="10285" actId="729"/>
        <pc:sldMkLst>
          <pc:docMk/>
          <pc:sldMk cId="1068994280" sldId="353"/>
        </pc:sldMkLst>
        <pc:spChg chg="add mod">
          <ac:chgData name="June Gerred" userId="395b0df4-576b-473f-8708-481f20c78c50" providerId="ADAL" clId="{057C0DC9-6A51-42C6-8B5B-B4BAC7144315}" dt="2023-07-20T13:23:42.402" v="2432"/>
          <ac:spMkLst>
            <pc:docMk/>
            <pc:sldMk cId="1068994280" sldId="353"/>
            <ac:spMk id="2" creationId="{F44BD570-09D2-F490-8C85-2B58F0E91C7A}"/>
          </ac:spMkLst>
        </pc:spChg>
        <pc:spChg chg="del">
          <ac:chgData name="June Gerred" userId="395b0df4-576b-473f-8708-481f20c78c50" providerId="ADAL" clId="{057C0DC9-6A51-42C6-8B5B-B4BAC7144315}" dt="2023-07-20T13:23:42.109" v="2431" actId="478"/>
          <ac:spMkLst>
            <pc:docMk/>
            <pc:sldMk cId="1068994280" sldId="353"/>
            <ac:spMk id="4" creationId="{F2FB6944-17A2-8D09-1C41-2050EEF8C407}"/>
          </ac:spMkLst>
        </pc:spChg>
        <pc:spChg chg="mod">
          <ac:chgData name="June Gerred" userId="395b0df4-576b-473f-8708-481f20c78c50" providerId="ADAL" clId="{057C0DC9-6A51-42C6-8B5B-B4BAC7144315}" dt="2023-07-20T17:52:22.820" v="7380" actId="20577"/>
          <ac:spMkLst>
            <pc:docMk/>
            <pc:sldMk cId="1068994280" sldId="353"/>
            <ac:spMk id="6" creationId="{71727443-853C-B841-8C95-7C6EB58F3DE4}"/>
          </ac:spMkLst>
        </pc:spChg>
        <pc:picChg chg="add mod ord">
          <ac:chgData name="June Gerred" userId="395b0df4-576b-473f-8708-481f20c78c50" providerId="ADAL" clId="{057C0DC9-6A51-42C6-8B5B-B4BAC7144315}" dt="2023-07-20T17:51:58.838" v="7356" actId="167"/>
          <ac:picMkLst>
            <pc:docMk/>
            <pc:sldMk cId="1068994280" sldId="353"/>
            <ac:picMk id="7" creationId="{27617420-2A9D-72A8-FBA0-4B5ECA845D4F}"/>
          </ac:picMkLst>
        </pc:picChg>
      </pc:sldChg>
      <pc:sldChg chg="addSp delSp modSp mod">
        <pc:chgData name="June Gerred" userId="395b0df4-576b-473f-8708-481f20c78c50" providerId="ADAL" clId="{057C0DC9-6A51-42C6-8B5B-B4BAC7144315}" dt="2023-07-20T13:21:21.080" v="2383"/>
        <pc:sldMkLst>
          <pc:docMk/>
          <pc:sldMk cId="3178014937" sldId="354"/>
        </pc:sldMkLst>
        <pc:spChg chg="add mod">
          <ac:chgData name="June Gerred" userId="395b0df4-576b-473f-8708-481f20c78c50" providerId="ADAL" clId="{057C0DC9-6A51-42C6-8B5B-B4BAC7144315}" dt="2023-07-20T13:21:21.080" v="2383"/>
          <ac:spMkLst>
            <pc:docMk/>
            <pc:sldMk cId="3178014937" sldId="354"/>
            <ac:spMk id="2" creationId="{076A6DA1-1B20-CBE9-74A4-3A41CAD720AD}"/>
          </ac:spMkLst>
        </pc:spChg>
        <pc:spChg chg="del">
          <ac:chgData name="June Gerred" userId="395b0df4-576b-473f-8708-481f20c78c50" providerId="ADAL" clId="{057C0DC9-6A51-42C6-8B5B-B4BAC7144315}" dt="2023-07-20T13:21:20.762" v="2382" actId="478"/>
          <ac:spMkLst>
            <pc:docMk/>
            <pc:sldMk cId="3178014937" sldId="354"/>
            <ac:spMk id="4" creationId="{F2FB6944-17A2-8D09-1C41-2050EEF8C407}"/>
          </ac:spMkLst>
        </pc:spChg>
      </pc:sldChg>
      <pc:sldChg chg="addSp delSp modSp add mod">
        <pc:chgData name="June Gerred" userId="395b0df4-576b-473f-8708-481f20c78c50" providerId="ADAL" clId="{057C0DC9-6A51-42C6-8B5B-B4BAC7144315}" dt="2023-07-31T12:07:52.504" v="9861" actId="20577"/>
        <pc:sldMkLst>
          <pc:docMk/>
          <pc:sldMk cId="2000532898" sldId="355"/>
        </pc:sldMkLst>
        <pc:spChg chg="add mod">
          <ac:chgData name="June Gerred" userId="395b0df4-576b-473f-8708-481f20c78c50" providerId="ADAL" clId="{057C0DC9-6A51-42C6-8B5B-B4BAC7144315}" dt="2023-07-20T13:22:13.663" v="2406"/>
          <ac:spMkLst>
            <pc:docMk/>
            <pc:sldMk cId="2000532898" sldId="355"/>
            <ac:spMk id="2" creationId="{0FEFBFDB-4140-FF29-4DB1-0249F6388917}"/>
          </ac:spMkLst>
        </pc:spChg>
        <pc:spChg chg="add mod">
          <ac:chgData name="June Gerred" userId="395b0df4-576b-473f-8708-481f20c78c50" providerId="ADAL" clId="{057C0DC9-6A51-42C6-8B5B-B4BAC7144315}" dt="2023-07-31T12:07:52.504" v="9861" actId="20577"/>
          <ac:spMkLst>
            <pc:docMk/>
            <pc:sldMk cId="2000532898" sldId="355"/>
            <ac:spMk id="3" creationId="{90CDF951-D344-812D-4E0C-4F9FCE87ECFA}"/>
          </ac:spMkLst>
        </pc:spChg>
        <pc:spChg chg="del">
          <ac:chgData name="June Gerred" userId="395b0df4-576b-473f-8708-481f20c78c50" providerId="ADAL" clId="{057C0DC9-6A51-42C6-8B5B-B4BAC7144315}" dt="2023-07-20T13:22:13.411" v="2405" actId="478"/>
          <ac:spMkLst>
            <pc:docMk/>
            <pc:sldMk cId="2000532898" sldId="355"/>
            <ac:spMk id="4" creationId="{F2FB6944-17A2-8D09-1C41-2050EEF8C407}"/>
          </ac:spMkLst>
        </pc:spChg>
        <pc:spChg chg="mod">
          <ac:chgData name="June Gerred" userId="395b0df4-576b-473f-8708-481f20c78c50" providerId="ADAL" clId="{057C0DC9-6A51-42C6-8B5B-B4BAC7144315}" dt="2023-07-20T14:21:14.508" v="3440" actId="20577"/>
          <ac:spMkLst>
            <pc:docMk/>
            <pc:sldMk cId="2000532898" sldId="355"/>
            <ac:spMk id="6" creationId="{71727443-853C-B841-8C95-7C6EB58F3DE4}"/>
          </ac:spMkLst>
        </pc:spChg>
      </pc:sldChg>
      <pc:sldChg chg="addSp delSp modSp add del mod">
        <pc:chgData name="June Gerred" userId="395b0df4-576b-473f-8708-481f20c78c50" providerId="ADAL" clId="{057C0DC9-6A51-42C6-8B5B-B4BAC7144315}" dt="2023-07-20T16:27:28.645" v="6064" actId="2696"/>
        <pc:sldMkLst>
          <pc:docMk/>
          <pc:sldMk cId="4287975303" sldId="356"/>
        </pc:sldMkLst>
        <pc:spChg chg="add mod">
          <ac:chgData name="June Gerred" userId="395b0df4-576b-473f-8708-481f20c78c50" providerId="ADAL" clId="{057C0DC9-6A51-42C6-8B5B-B4BAC7144315}" dt="2023-07-20T13:22:49.307" v="2420"/>
          <ac:spMkLst>
            <pc:docMk/>
            <pc:sldMk cId="4287975303" sldId="356"/>
            <ac:spMk id="2" creationId="{C85A34AB-1DBB-31B8-FDE3-FC0294303DF9}"/>
          </ac:spMkLst>
        </pc:spChg>
        <pc:spChg chg="del">
          <ac:chgData name="June Gerred" userId="395b0df4-576b-473f-8708-481f20c78c50" providerId="ADAL" clId="{057C0DC9-6A51-42C6-8B5B-B4BAC7144315}" dt="2023-07-20T13:22:49.053" v="2419" actId="478"/>
          <ac:spMkLst>
            <pc:docMk/>
            <pc:sldMk cId="4287975303" sldId="356"/>
            <ac:spMk id="4" creationId="{F2FB6944-17A2-8D09-1C41-2050EEF8C407}"/>
          </ac:spMkLst>
        </pc:spChg>
        <pc:spChg chg="mod">
          <ac:chgData name="June Gerred" userId="395b0df4-576b-473f-8708-481f20c78c50" providerId="ADAL" clId="{057C0DC9-6A51-42C6-8B5B-B4BAC7144315}" dt="2023-07-20T16:27:07.884" v="6063" actId="20577"/>
          <ac:spMkLst>
            <pc:docMk/>
            <pc:sldMk cId="4287975303" sldId="356"/>
            <ac:spMk id="6" creationId="{71727443-853C-B841-8C95-7C6EB58F3DE4}"/>
          </ac:spMkLst>
        </pc:spChg>
      </pc:sldChg>
      <pc:sldChg chg="addSp delSp modSp add mod">
        <pc:chgData name="June Gerred" userId="395b0df4-576b-473f-8708-481f20c78c50" providerId="ADAL" clId="{057C0DC9-6A51-42C6-8B5B-B4BAC7144315}" dt="2023-07-20T18:30:20.775" v="8183" actId="14100"/>
        <pc:sldMkLst>
          <pc:docMk/>
          <pc:sldMk cId="419506173" sldId="357"/>
        </pc:sldMkLst>
        <pc:spChg chg="add mod">
          <ac:chgData name="June Gerred" userId="395b0df4-576b-473f-8708-481f20c78c50" providerId="ADAL" clId="{057C0DC9-6A51-42C6-8B5B-B4BAC7144315}" dt="2023-07-20T13:21:33.904" v="2390"/>
          <ac:spMkLst>
            <pc:docMk/>
            <pc:sldMk cId="419506173" sldId="357"/>
            <ac:spMk id="2" creationId="{8AD28D1F-E0E3-B898-3827-423E3076121E}"/>
          </ac:spMkLst>
        </pc:spChg>
        <pc:spChg chg="del mod">
          <ac:chgData name="June Gerred" userId="395b0df4-576b-473f-8708-481f20c78c50" providerId="ADAL" clId="{057C0DC9-6A51-42C6-8B5B-B4BAC7144315}" dt="2023-07-20T13:21:33.652" v="2389" actId="478"/>
          <ac:spMkLst>
            <pc:docMk/>
            <pc:sldMk cId="419506173" sldId="357"/>
            <ac:spMk id="4" creationId="{F2FB6944-17A2-8D09-1C41-2050EEF8C407}"/>
          </ac:spMkLst>
        </pc:spChg>
        <pc:spChg chg="mod">
          <ac:chgData name="June Gerred" userId="395b0df4-576b-473f-8708-481f20c78c50" providerId="ADAL" clId="{057C0DC9-6A51-42C6-8B5B-B4BAC7144315}" dt="2023-07-14T21:01:19.052" v="421" actId="20577"/>
          <ac:spMkLst>
            <pc:docMk/>
            <pc:sldMk cId="419506173" sldId="357"/>
            <ac:spMk id="6" creationId="{71727443-853C-B841-8C95-7C6EB58F3DE4}"/>
          </ac:spMkLst>
        </pc:spChg>
        <pc:spChg chg="mod">
          <ac:chgData name="June Gerred" userId="395b0df4-576b-473f-8708-481f20c78c50" providerId="ADAL" clId="{057C0DC9-6A51-42C6-8B5B-B4BAC7144315}" dt="2023-07-19T23:06:30.312" v="1174" actId="1076"/>
          <ac:spMkLst>
            <pc:docMk/>
            <pc:sldMk cId="419506173" sldId="357"/>
            <ac:spMk id="7" creationId="{566CE013-8430-931F-6AB9-0AC8B003F9E2}"/>
          </ac:spMkLst>
        </pc:spChg>
        <pc:spChg chg="add mod">
          <ac:chgData name="June Gerred" userId="395b0df4-576b-473f-8708-481f20c78c50" providerId="ADAL" clId="{057C0DC9-6A51-42C6-8B5B-B4BAC7144315}" dt="2023-07-20T18:28:52.968" v="8179" actId="1076"/>
          <ac:spMkLst>
            <pc:docMk/>
            <pc:sldMk cId="419506173" sldId="357"/>
            <ac:spMk id="8" creationId="{BA5F1E15-7BD1-99A4-F665-252CDDE1465E}"/>
          </ac:spMkLst>
        </pc:spChg>
        <pc:picChg chg="add del mod">
          <ac:chgData name="June Gerred" userId="395b0df4-576b-473f-8708-481f20c78c50" providerId="ADAL" clId="{057C0DC9-6A51-42C6-8B5B-B4BAC7144315}" dt="2023-07-20T18:28:23.315" v="8163"/>
          <ac:picMkLst>
            <pc:docMk/>
            <pc:sldMk cId="419506173" sldId="357"/>
            <ac:picMk id="3" creationId="{0D89EA57-B668-7A01-9E61-A016EF31AD93}"/>
          </ac:picMkLst>
        </pc:picChg>
        <pc:picChg chg="add mod">
          <ac:chgData name="June Gerred" userId="395b0df4-576b-473f-8708-481f20c78c50" providerId="ADAL" clId="{057C0DC9-6A51-42C6-8B5B-B4BAC7144315}" dt="2023-07-20T18:30:20.775" v="8183" actId="14100"/>
          <ac:picMkLst>
            <pc:docMk/>
            <pc:sldMk cId="419506173" sldId="357"/>
            <ac:picMk id="11" creationId="{68C94572-3683-2C8E-B3D2-F9713112E9E7}"/>
          </ac:picMkLst>
        </pc:picChg>
        <pc:picChg chg="del">
          <ac:chgData name="June Gerred" userId="395b0df4-576b-473f-8708-481f20c78c50" providerId="ADAL" clId="{057C0DC9-6A51-42C6-8B5B-B4BAC7144315}" dt="2023-07-20T18:30:14.602" v="8181" actId="478"/>
          <ac:picMkLst>
            <pc:docMk/>
            <pc:sldMk cId="419506173" sldId="357"/>
            <ac:picMk id="19" creationId="{2CA9452C-992A-F153-E43E-26AD2BA876D7}"/>
          </ac:picMkLst>
        </pc:picChg>
      </pc:sldChg>
      <pc:sldChg chg="add del">
        <pc:chgData name="June Gerred" userId="395b0df4-576b-473f-8708-481f20c78c50" providerId="ADAL" clId="{057C0DC9-6A51-42C6-8B5B-B4BAC7144315}" dt="2023-07-14T21:00:59.278" v="411"/>
        <pc:sldMkLst>
          <pc:docMk/>
          <pc:sldMk cId="1511419322" sldId="357"/>
        </pc:sldMkLst>
      </pc:sldChg>
      <pc:sldChg chg="addSp delSp modSp add mod modAnim">
        <pc:chgData name="June Gerred" userId="395b0df4-576b-473f-8708-481f20c78c50" providerId="ADAL" clId="{057C0DC9-6A51-42C6-8B5B-B4BAC7144315}" dt="2023-07-31T01:06:11.567" v="9763"/>
        <pc:sldMkLst>
          <pc:docMk/>
          <pc:sldMk cId="3546315972" sldId="358"/>
        </pc:sldMkLst>
        <pc:spChg chg="add mod">
          <ac:chgData name="June Gerred" userId="395b0df4-576b-473f-8708-481f20c78c50" providerId="ADAL" clId="{057C0DC9-6A51-42C6-8B5B-B4BAC7144315}" dt="2023-07-20T13:21:25.038" v="2385"/>
          <ac:spMkLst>
            <pc:docMk/>
            <pc:sldMk cId="3546315972" sldId="358"/>
            <ac:spMk id="2" creationId="{296DB152-AABC-F790-1A1B-F9EE87422CD5}"/>
          </ac:spMkLst>
        </pc:spChg>
        <pc:spChg chg="del mod">
          <ac:chgData name="June Gerred" userId="395b0df4-576b-473f-8708-481f20c78c50" providerId="ADAL" clId="{057C0DC9-6A51-42C6-8B5B-B4BAC7144315}" dt="2023-07-19T22:13:34.263" v="591" actId="478"/>
          <ac:spMkLst>
            <pc:docMk/>
            <pc:sldMk cId="3546315972" sldId="358"/>
            <ac:spMk id="2" creationId="{7B029059-2DBD-8617-1C15-845F53F0C469}"/>
          </ac:spMkLst>
        </pc:spChg>
        <pc:spChg chg="del">
          <ac:chgData name="June Gerred" userId="395b0df4-576b-473f-8708-481f20c78c50" providerId="ADAL" clId="{057C0DC9-6A51-42C6-8B5B-B4BAC7144315}" dt="2023-07-20T13:21:24.742" v="2384" actId="478"/>
          <ac:spMkLst>
            <pc:docMk/>
            <pc:sldMk cId="3546315972" sldId="358"/>
            <ac:spMk id="4" creationId="{F2FB6944-17A2-8D09-1C41-2050EEF8C407}"/>
          </ac:spMkLst>
        </pc:spChg>
        <pc:spChg chg="mod">
          <ac:chgData name="June Gerred" userId="395b0df4-576b-473f-8708-481f20c78c50" providerId="ADAL" clId="{057C0DC9-6A51-42C6-8B5B-B4BAC7144315}" dt="2023-07-19T22:10:47.553" v="555" actId="20577"/>
          <ac:spMkLst>
            <pc:docMk/>
            <pc:sldMk cId="3546315972" sldId="358"/>
            <ac:spMk id="6" creationId="{71727443-853C-B841-8C95-7C6EB58F3DE4}"/>
          </ac:spMkLst>
        </pc:spChg>
        <pc:spChg chg="del">
          <ac:chgData name="June Gerred" userId="395b0df4-576b-473f-8708-481f20c78c50" providerId="ADAL" clId="{057C0DC9-6A51-42C6-8B5B-B4BAC7144315}" dt="2023-07-19T22:10:51.739" v="556" actId="478"/>
          <ac:spMkLst>
            <pc:docMk/>
            <pc:sldMk cId="3546315972" sldId="358"/>
            <ac:spMk id="7" creationId="{71A86A02-B462-3E34-37D6-2013DDD9FB7A}"/>
          </ac:spMkLst>
        </pc:spChg>
        <pc:spChg chg="add del mod">
          <ac:chgData name="June Gerred" userId="395b0df4-576b-473f-8708-481f20c78c50" providerId="ADAL" clId="{057C0DC9-6A51-42C6-8B5B-B4BAC7144315}" dt="2023-07-19T22:13:34.263" v="593"/>
          <ac:spMkLst>
            <pc:docMk/>
            <pc:sldMk cId="3546315972" sldId="358"/>
            <ac:spMk id="11" creationId="{F50B20CB-74BC-E3AD-99A6-D1D255307211}"/>
          </ac:spMkLst>
        </pc:spChg>
        <pc:spChg chg="mod">
          <ac:chgData name="June Gerred" userId="395b0df4-576b-473f-8708-481f20c78c50" providerId="ADAL" clId="{057C0DC9-6A51-42C6-8B5B-B4BAC7144315}" dt="2023-07-19T22:12:00.229" v="583" actId="20577"/>
          <ac:spMkLst>
            <pc:docMk/>
            <pc:sldMk cId="3546315972" sldId="358"/>
            <ac:spMk id="12" creationId="{CFB07663-2C86-387E-5FF7-5B4CAC3C6383}"/>
          </ac:spMkLst>
        </pc:spChg>
        <pc:spChg chg="add del mod">
          <ac:chgData name="June Gerred" userId="395b0df4-576b-473f-8708-481f20c78c50" providerId="ADAL" clId="{057C0DC9-6A51-42C6-8B5B-B4BAC7144315}" dt="2023-07-19T22:17:09.673" v="624"/>
          <ac:spMkLst>
            <pc:docMk/>
            <pc:sldMk cId="3546315972" sldId="358"/>
            <ac:spMk id="15" creationId="{1102F4AD-74B0-44B1-0E72-24D4114A1200}"/>
          </ac:spMkLst>
        </pc:spChg>
        <pc:spChg chg="add mod">
          <ac:chgData name="June Gerred" userId="395b0df4-576b-473f-8708-481f20c78c50" providerId="ADAL" clId="{057C0DC9-6A51-42C6-8B5B-B4BAC7144315}" dt="2023-07-19T22:17:28.252" v="628" actId="1076"/>
          <ac:spMkLst>
            <pc:docMk/>
            <pc:sldMk cId="3546315972" sldId="358"/>
            <ac:spMk id="16" creationId="{DAA1260D-D734-57CB-280E-DD6CD4FFF0BD}"/>
          </ac:spMkLst>
        </pc:spChg>
        <pc:spChg chg="add mod">
          <ac:chgData name="June Gerred" userId="395b0df4-576b-473f-8708-481f20c78c50" providerId="ADAL" clId="{057C0DC9-6A51-42C6-8B5B-B4BAC7144315}" dt="2023-07-19T22:54:38.517" v="954" actId="1036"/>
          <ac:spMkLst>
            <pc:docMk/>
            <pc:sldMk cId="3546315972" sldId="358"/>
            <ac:spMk id="17" creationId="{CADFE65B-1319-2537-CC36-75A82D19204E}"/>
          </ac:spMkLst>
        </pc:spChg>
        <pc:graphicFrameChg chg="add del mod modGraphic">
          <ac:chgData name="June Gerred" userId="395b0df4-576b-473f-8708-481f20c78c50" providerId="ADAL" clId="{057C0DC9-6A51-42C6-8B5B-B4BAC7144315}" dt="2023-07-19T22:18:16.850" v="629" actId="478"/>
          <ac:graphicFrameMkLst>
            <pc:docMk/>
            <pc:sldMk cId="3546315972" sldId="358"/>
            <ac:graphicFrameMk id="13" creationId="{FF5FBFC9-CE03-F1A6-19A7-1261CFDA5F04}"/>
          </ac:graphicFrameMkLst>
        </pc:graphicFrameChg>
        <pc:graphicFrameChg chg="add del mod modGraphic">
          <ac:chgData name="June Gerred" userId="395b0df4-576b-473f-8708-481f20c78c50" providerId="ADAL" clId="{057C0DC9-6A51-42C6-8B5B-B4BAC7144315}" dt="2023-07-19T22:18:25.660" v="630" actId="478"/>
          <ac:graphicFrameMkLst>
            <pc:docMk/>
            <pc:sldMk cId="3546315972" sldId="358"/>
            <ac:graphicFrameMk id="14" creationId="{CA4D14A2-C560-8046-2DA1-2760BE8AF0F4}"/>
          </ac:graphicFrameMkLst>
        </pc:graphicFrameChg>
        <pc:picChg chg="add mod">
          <ac:chgData name="June Gerred" userId="395b0df4-576b-473f-8708-481f20c78c50" providerId="ADAL" clId="{057C0DC9-6A51-42C6-8B5B-B4BAC7144315}" dt="2023-07-19T22:37:55.638" v="743" actId="14100"/>
          <ac:picMkLst>
            <pc:docMk/>
            <pc:sldMk cId="3546315972" sldId="358"/>
            <ac:picMk id="3" creationId="{B91D2914-3E27-6C3D-16FC-0CA86FA1C3A4}"/>
          </ac:picMkLst>
        </pc:picChg>
        <pc:picChg chg="add del mod">
          <ac:chgData name="June Gerred" userId="395b0df4-576b-473f-8708-481f20c78c50" providerId="ADAL" clId="{057C0DC9-6A51-42C6-8B5B-B4BAC7144315}" dt="2023-07-19T22:35:40.655" v="739" actId="478"/>
          <ac:picMkLst>
            <pc:docMk/>
            <pc:sldMk cId="3546315972" sldId="358"/>
            <ac:picMk id="9" creationId="{44E31DA0-9490-1F0B-F476-160A40EB1EDA}"/>
          </ac:picMkLst>
        </pc:picChg>
        <pc:picChg chg="add del mod">
          <ac:chgData name="June Gerred" userId="395b0df4-576b-473f-8708-481f20c78c50" providerId="ADAL" clId="{057C0DC9-6A51-42C6-8B5B-B4BAC7144315}" dt="2023-07-19T22:24:39.675" v="640" actId="478"/>
          <ac:picMkLst>
            <pc:docMk/>
            <pc:sldMk cId="3546315972" sldId="358"/>
            <ac:picMk id="19" creationId="{79F9BD27-D62D-EC6B-703A-54E80EB20239}"/>
          </ac:picMkLst>
        </pc:picChg>
        <pc:picChg chg="add del mod">
          <ac:chgData name="June Gerred" userId="395b0df4-576b-473f-8708-481f20c78c50" providerId="ADAL" clId="{057C0DC9-6A51-42C6-8B5B-B4BAC7144315}" dt="2023-07-19T22:25:35.866" v="644" actId="478"/>
          <ac:picMkLst>
            <pc:docMk/>
            <pc:sldMk cId="3546315972" sldId="358"/>
            <ac:picMk id="21" creationId="{8962AF66-BBC8-22F1-995D-B45C82E25AC1}"/>
          </ac:picMkLst>
        </pc:picChg>
        <pc:picChg chg="add del mod">
          <ac:chgData name="June Gerred" userId="395b0df4-576b-473f-8708-481f20c78c50" providerId="ADAL" clId="{057C0DC9-6A51-42C6-8B5B-B4BAC7144315}" dt="2023-07-19T22:27:41.893" v="649" actId="478"/>
          <ac:picMkLst>
            <pc:docMk/>
            <pc:sldMk cId="3546315972" sldId="358"/>
            <ac:picMk id="23" creationId="{9DE01CEC-090A-FA60-8DF5-1B0E506389D2}"/>
          </ac:picMkLst>
        </pc:picChg>
        <pc:picChg chg="add del mod">
          <ac:chgData name="June Gerred" userId="395b0df4-576b-473f-8708-481f20c78c50" providerId="ADAL" clId="{057C0DC9-6A51-42C6-8B5B-B4BAC7144315}" dt="2023-07-19T22:29:40.335" v="684" actId="478"/>
          <ac:picMkLst>
            <pc:docMk/>
            <pc:sldMk cId="3546315972" sldId="358"/>
            <ac:picMk id="25" creationId="{34C2D76C-2075-4C9C-EED4-A7A0D5176061}"/>
          </ac:picMkLst>
        </pc:picChg>
        <pc:picChg chg="add del mod">
          <ac:chgData name="June Gerred" userId="395b0df4-576b-473f-8708-481f20c78c50" providerId="ADAL" clId="{057C0DC9-6A51-42C6-8B5B-B4BAC7144315}" dt="2023-07-19T22:33:25.250" v="694" actId="478"/>
          <ac:picMkLst>
            <pc:docMk/>
            <pc:sldMk cId="3546315972" sldId="358"/>
            <ac:picMk id="27" creationId="{7955AF5B-3897-8420-47D5-5413C5499FF3}"/>
          </ac:picMkLst>
        </pc:picChg>
        <pc:picChg chg="add del">
          <ac:chgData name="June Gerred" userId="395b0df4-576b-473f-8708-481f20c78c50" providerId="ADAL" clId="{057C0DC9-6A51-42C6-8B5B-B4BAC7144315}" dt="2023-07-19T22:33:29.411" v="696" actId="22"/>
          <ac:picMkLst>
            <pc:docMk/>
            <pc:sldMk cId="3546315972" sldId="358"/>
            <ac:picMk id="29" creationId="{333860E3-C122-425B-959B-9E0CCB2290E0}"/>
          </ac:picMkLst>
        </pc:picChg>
        <pc:picChg chg="add mod">
          <ac:chgData name="June Gerred" userId="395b0df4-576b-473f-8708-481f20c78c50" providerId="ADAL" clId="{057C0DC9-6A51-42C6-8B5B-B4BAC7144315}" dt="2023-07-19T22:34:40.575" v="736" actId="1037"/>
          <ac:picMkLst>
            <pc:docMk/>
            <pc:sldMk cId="3546315972" sldId="358"/>
            <ac:picMk id="31" creationId="{E563DDD7-6D5C-80C4-E941-F16425CC1F24}"/>
          </ac:picMkLst>
        </pc:picChg>
        <pc:picChg chg="add mod">
          <ac:chgData name="June Gerred" userId="395b0df4-576b-473f-8708-481f20c78c50" providerId="ADAL" clId="{057C0DC9-6A51-42C6-8B5B-B4BAC7144315}" dt="2023-07-19T22:35:52.066" v="742" actId="14100"/>
          <ac:picMkLst>
            <pc:docMk/>
            <pc:sldMk cId="3546315972" sldId="358"/>
            <ac:picMk id="33" creationId="{BCFD89CD-C4E1-2631-C41E-4F368CBD8F0D}"/>
          </ac:picMkLst>
        </pc:picChg>
        <pc:picChg chg="add mod">
          <ac:chgData name="June Gerred" userId="395b0df4-576b-473f-8708-481f20c78c50" providerId="ADAL" clId="{057C0DC9-6A51-42C6-8B5B-B4BAC7144315}" dt="2023-07-19T22:28:19.780" v="677" actId="1038"/>
          <ac:picMkLst>
            <pc:docMk/>
            <pc:sldMk cId="3546315972" sldId="358"/>
            <ac:picMk id="1025" creationId="{EA91D4DC-7C45-7C04-B5D0-FBDCFC76505E}"/>
          </ac:picMkLst>
        </pc:picChg>
        <pc:picChg chg="add del mod">
          <ac:chgData name="June Gerred" userId="395b0df4-576b-473f-8708-481f20c78c50" providerId="ADAL" clId="{057C0DC9-6A51-42C6-8B5B-B4BAC7144315}" dt="2023-07-19T22:14:28.736" v="601" actId="478"/>
          <ac:picMkLst>
            <pc:docMk/>
            <pc:sldMk cId="3546315972" sldId="358"/>
            <ac:picMk id="1026" creationId="{6947D8C1-DB26-A051-C071-B9E4AE4A3CB0}"/>
          </ac:picMkLst>
        </pc:picChg>
        <pc:picChg chg="add del mod">
          <ac:chgData name="June Gerred" userId="395b0df4-576b-473f-8708-481f20c78c50" providerId="ADAL" clId="{057C0DC9-6A51-42C6-8B5B-B4BAC7144315}" dt="2023-07-19T22:14:29.876" v="602" actId="478"/>
          <ac:picMkLst>
            <pc:docMk/>
            <pc:sldMk cId="3546315972" sldId="358"/>
            <ac:picMk id="1027" creationId="{2E1B735A-2A00-80D7-F1E5-413AD00B6D85}"/>
          </ac:picMkLst>
        </pc:picChg>
        <pc:picChg chg="add del mod">
          <ac:chgData name="June Gerred" userId="395b0df4-576b-473f-8708-481f20c78c50" providerId="ADAL" clId="{057C0DC9-6A51-42C6-8B5B-B4BAC7144315}" dt="2023-07-19T22:18:33.627" v="633" actId="478"/>
          <ac:picMkLst>
            <pc:docMk/>
            <pc:sldMk cId="3546315972" sldId="358"/>
            <ac:picMk id="1028" creationId="{E44557D6-B03A-E5E4-208F-349167860176}"/>
          </ac:picMkLst>
        </pc:picChg>
        <pc:picChg chg="add del mod">
          <ac:chgData name="June Gerred" userId="395b0df4-576b-473f-8708-481f20c78c50" providerId="ADAL" clId="{057C0DC9-6A51-42C6-8B5B-B4BAC7144315}" dt="2023-07-19T22:18:29.106" v="631" actId="478"/>
          <ac:picMkLst>
            <pc:docMk/>
            <pc:sldMk cId="3546315972" sldId="358"/>
            <ac:picMk id="1029" creationId="{AC336803-1C02-88F0-A1F0-B8E292C0F5C9}"/>
          </ac:picMkLst>
        </pc:picChg>
        <pc:picChg chg="add del mod">
          <ac:chgData name="June Gerred" userId="395b0df4-576b-473f-8708-481f20c78c50" providerId="ADAL" clId="{057C0DC9-6A51-42C6-8B5B-B4BAC7144315}" dt="2023-07-19T22:18:31.937" v="632" actId="478"/>
          <ac:picMkLst>
            <pc:docMk/>
            <pc:sldMk cId="3546315972" sldId="358"/>
            <ac:picMk id="1030" creationId="{8E45C995-C190-F998-3726-C7BC370C0D22}"/>
          </ac:picMkLst>
        </pc:picChg>
      </pc:sldChg>
      <pc:sldChg chg="addSp delSp modSp add mod modAnim">
        <pc:chgData name="June Gerred" userId="395b0df4-576b-473f-8708-481f20c78c50" providerId="ADAL" clId="{057C0DC9-6A51-42C6-8B5B-B4BAC7144315}" dt="2023-07-31T01:06:53.981" v="9765"/>
        <pc:sldMkLst>
          <pc:docMk/>
          <pc:sldMk cId="604198128" sldId="359"/>
        </pc:sldMkLst>
        <pc:spChg chg="add mod">
          <ac:chgData name="June Gerred" userId="395b0df4-576b-473f-8708-481f20c78c50" providerId="ADAL" clId="{057C0DC9-6A51-42C6-8B5B-B4BAC7144315}" dt="2023-07-20T13:21:28.347" v="2387"/>
          <ac:spMkLst>
            <pc:docMk/>
            <pc:sldMk cId="604198128" sldId="359"/>
            <ac:spMk id="2" creationId="{89960A0F-3A6A-3190-B1B1-5A84AFA622BD}"/>
          </ac:spMkLst>
        </pc:spChg>
        <pc:spChg chg="del">
          <ac:chgData name="June Gerred" userId="395b0df4-576b-473f-8708-481f20c78c50" providerId="ADAL" clId="{057C0DC9-6A51-42C6-8B5B-B4BAC7144315}" dt="2023-07-20T13:21:28.117" v="2386" actId="478"/>
          <ac:spMkLst>
            <pc:docMk/>
            <pc:sldMk cId="604198128" sldId="359"/>
            <ac:spMk id="4" creationId="{F2FB6944-17A2-8D09-1C41-2050EEF8C407}"/>
          </ac:spMkLst>
        </pc:spChg>
        <pc:spChg chg="mod">
          <ac:chgData name="June Gerred" userId="395b0df4-576b-473f-8708-481f20c78c50" providerId="ADAL" clId="{057C0DC9-6A51-42C6-8B5B-B4BAC7144315}" dt="2023-07-19T22:53:04.987" v="903" actId="20577"/>
          <ac:spMkLst>
            <pc:docMk/>
            <pc:sldMk cId="604198128" sldId="359"/>
            <ac:spMk id="6" creationId="{71727443-853C-B841-8C95-7C6EB58F3DE4}"/>
          </ac:spMkLst>
        </pc:spChg>
        <pc:spChg chg="add mod">
          <ac:chgData name="June Gerred" userId="395b0df4-576b-473f-8708-481f20c78c50" providerId="ADAL" clId="{057C0DC9-6A51-42C6-8B5B-B4BAC7144315}" dt="2023-07-19T22:54:15.454" v="944" actId="207"/>
          <ac:spMkLst>
            <pc:docMk/>
            <pc:sldMk cId="604198128" sldId="359"/>
            <ac:spMk id="11" creationId="{5D616235-620A-6C5A-92B8-4793FFC589CD}"/>
          </ac:spMkLst>
        </pc:spChg>
        <pc:spChg chg="mod">
          <ac:chgData name="June Gerred" userId="395b0df4-576b-473f-8708-481f20c78c50" providerId="ADAL" clId="{057C0DC9-6A51-42C6-8B5B-B4BAC7144315}" dt="2023-07-19T22:53:17.516" v="935" actId="20577"/>
          <ac:spMkLst>
            <pc:docMk/>
            <pc:sldMk cId="604198128" sldId="359"/>
            <ac:spMk id="12" creationId="{CFB07663-2C86-387E-5FF7-5B4CAC3C6383}"/>
          </ac:spMkLst>
        </pc:spChg>
        <pc:spChg chg="del mod">
          <ac:chgData name="June Gerred" userId="395b0df4-576b-473f-8708-481f20c78c50" providerId="ADAL" clId="{057C0DC9-6A51-42C6-8B5B-B4BAC7144315}" dt="2023-07-19T22:45:57.097" v="764" actId="478"/>
          <ac:spMkLst>
            <pc:docMk/>
            <pc:sldMk cId="604198128" sldId="359"/>
            <ac:spMk id="16" creationId="{DAA1260D-D734-57CB-280E-DD6CD4FFF0BD}"/>
          </ac:spMkLst>
        </pc:spChg>
        <pc:spChg chg="mod">
          <ac:chgData name="June Gerred" userId="395b0df4-576b-473f-8708-481f20c78c50" providerId="ADAL" clId="{057C0DC9-6A51-42C6-8B5B-B4BAC7144315}" dt="2023-07-19T22:54:28.591" v="948" actId="1036"/>
          <ac:spMkLst>
            <pc:docMk/>
            <pc:sldMk cId="604198128" sldId="359"/>
            <ac:spMk id="17" creationId="{CADFE65B-1319-2537-CC36-75A82D19204E}"/>
          </ac:spMkLst>
        </pc:spChg>
        <pc:picChg chg="del">
          <ac:chgData name="June Gerred" userId="395b0df4-576b-473f-8708-481f20c78c50" providerId="ADAL" clId="{057C0DC9-6A51-42C6-8B5B-B4BAC7144315}" dt="2023-07-19T22:45:54.012" v="761" actId="478"/>
          <ac:picMkLst>
            <pc:docMk/>
            <pc:sldMk cId="604198128" sldId="359"/>
            <ac:picMk id="3" creationId="{B91D2914-3E27-6C3D-16FC-0CA86FA1C3A4}"/>
          </ac:picMkLst>
        </pc:picChg>
        <pc:picChg chg="add mod">
          <ac:chgData name="June Gerred" userId="395b0df4-576b-473f-8708-481f20c78c50" providerId="ADAL" clId="{057C0DC9-6A51-42C6-8B5B-B4BAC7144315}" dt="2023-07-19T22:46:21.760" v="766" actId="1076"/>
          <ac:picMkLst>
            <pc:docMk/>
            <pc:sldMk cId="604198128" sldId="359"/>
            <ac:picMk id="7" creationId="{3DBE94AB-811B-0961-615A-3E1D2805FB99}"/>
          </ac:picMkLst>
        </pc:picChg>
        <pc:picChg chg="add mod">
          <ac:chgData name="June Gerred" userId="395b0df4-576b-473f-8708-481f20c78c50" providerId="ADAL" clId="{057C0DC9-6A51-42C6-8B5B-B4BAC7144315}" dt="2023-07-19T22:46:32.472" v="767"/>
          <ac:picMkLst>
            <pc:docMk/>
            <pc:sldMk cId="604198128" sldId="359"/>
            <ac:picMk id="9" creationId="{8CDD8136-797B-F73F-0032-7F63B9864C7D}"/>
          </ac:picMkLst>
        </pc:picChg>
        <pc:picChg chg="add mod">
          <ac:chgData name="June Gerred" userId="395b0df4-576b-473f-8708-481f20c78c50" providerId="ADAL" clId="{057C0DC9-6A51-42C6-8B5B-B4BAC7144315}" dt="2023-07-19T22:49:59.840" v="855" actId="1076"/>
          <ac:picMkLst>
            <pc:docMk/>
            <pc:sldMk cId="604198128" sldId="359"/>
            <ac:picMk id="14" creationId="{F41A4B87-6CF2-847B-352A-AE14F15D00B2}"/>
          </ac:picMkLst>
        </pc:picChg>
        <pc:picChg chg="add mod">
          <ac:chgData name="June Gerred" userId="395b0df4-576b-473f-8708-481f20c78c50" providerId="ADAL" clId="{057C0DC9-6A51-42C6-8B5B-B4BAC7144315}" dt="2023-07-19T22:52:19.562" v="861" actId="1076"/>
          <ac:picMkLst>
            <pc:docMk/>
            <pc:sldMk cId="604198128" sldId="359"/>
            <ac:picMk id="18" creationId="{99D8AE9A-74F5-62A1-0F06-7D317D356369}"/>
          </ac:picMkLst>
        </pc:picChg>
        <pc:picChg chg="del">
          <ac:chgData name="June Gerred" userId="395b0df4-576b-473f-8708-481f20c78c50" providerId="ADAL" clId="{057C0DC9-6A51-42C6-8B5B-B4BAC7144315}" dt="2023-07-19T22:47:15.287" v="850" actId="478"/>
          <ac:picMkLst>
            <pc:docMk/>
            <pc:sldMk cId="604198128" sldId="359"/>
            <ac:picMk id="33" creationId="{BCFD89CD-C4E1-2631-C41E-4F368CBD8F0D}"/>
          </ac:picMkLst>
        </pc:picChg>
        <pc:picChg chg="del">
          <ac:chgData name="June Gerred" userId="395b0df4-576b-473f-8708-481f20c78c50" providerId="ADAL" clId="{057C0DC9-6A51-42C6-8B5B-B4BAC7144315}" dt="2023-07-19T22:45:55.410" v="762" actId="478"/>
          <ac:picMkLst>
            <pc:docMk/>
            <pc:sldMk cId="604198128" sldId="359"/>
            <ac:picMk id="1025" creationId="{EA91D4DC-7C45-7C04-B5D0-FBDCFC76505E}"/>
          </ac:picMkLst>
        </pc:picChg>
      </pc:sldChg>
      <pc:sldChg chg="add del">
        <pc:chgData name="June Gerred" userId="395b0df4-576b-473f-8708-481f20c78c50" providerId="ADAL" clId="{057C0DC9-6A51-42C6-8B5B-B4BAC7144315}" dt="2023-07-19T22:45:32.367" v="752"/>
        <pc:sldMkLst>
          <pc:docMk/>
          <pc:sldMk cId="1729868407" sldId="359"/>
        </pc:sldMkLst>
      </pc:sldChg>
      <pc:sldChg chg="addSp delSp modSp add mod modNotesTx">
        <pc:chgData name="June Gerred" userId="395b0df4-576b-473f-8708-481f20c78c50" providerId="ADAL" clId="{057C0DC9-6A51-42C6-8B5B-B4BAC7144315}" dt="2023-07-31T00:47:51.922" v="9172" actId="20577"/>
        <pc:sldMkLst>
          <pc:docMk/>
          <pc:sldMk cId="2846165498" sldId="360"/>
        </pc:sldMkLst>
        <pc:spChg chg="add mod">
          <ac:chgData name="June Gerred" userId="395b0df4-576b-473f-8708-481f20c78c50" providerId="ADAL" clId="{057C0DC9-6A51-42C6-8B5B-B4BAC7144315}" dt="2023-07-20T21:24:02.286" v="8270" actId="14100"/>
          <ac:spMkLst>
            <pc:docMk/>
            <pc:sldMk cId="2846165498" sldId="360"/>
            <ac:spMk id="2" creationId="{89B456F0-07FB-0A68-5154-59F73D0D0F5E}"/>
          </ac:spMkLst>
        </pc:spChg>
        <pc:spChg chg="add mod">
          <ac:chgData name="June Gerred" userId="395b0df4-576b-473f-8708-481f20c78c50" providerId="ADAL" clId="{057C0DC9-6A51-42C6-8B5B-B4BAC7144315}" dt="2023-07-20T13:21:37.057" v="2392"/>
          <ac:spMkLst>
            <pc:docMk/>
            <pc:sldMk cId="2846165498" sldId="360"/>
            <ac:spMk id="3" creationId="{C470EE9F-D0F9-CAAB-794E-434A2CC7E87E}"/>
          </ac:spMkLst>
        </pc:spChg>
        <pc:spChg chg="del">
          <ac:chgData name="June Gerred" userId="395b0df4-576b-473f-8708-481f20c78c50" providerId="ADAL" clId="{057C0DC9-6A51-42C6-8B5B-B4BAC7144315}" dt="2023-07-20T13:21:36.779" v="2391" actId="478"/>
          <ac:spMkLst>
            <pc:docMk/>
            <pc:sldMk cId="2846165498" sldId="360"/>
            <ac:spMk id="4" creationId="{F2FB6944-17A2-8D09-1C41-2050EEF8C407}"/>
          </ac:spMkLst>
        </pc:spChg>
        <pc:spChg chg="mod">
          <ac:chgData name="June Gerred" userId="395b0df4-576b-473f-8708-481f20c78c50" providerId="ADAL" clId="{057C0DC9-6A51-42C6-8B5B-B4BAC7144315}" dt="2023-07-19T23:07:15.361" v="1186" actId="20577"/>
          <ac:spMkLst>
            <pc:docMk/>
            <pc:sldMk cId="2846165498" sldId="360"/>
            <ac:spMk id="6" creationId="{71727443-853C-B841-8C95-7C6EB58F3DE4}"/>
          </ac:spMkLst>
        </pc:spChg>
        <pc:picChg chg="add mod">
          <ac:chgData name="June Gerred" userId="395b0df4-576b-473f-8708-481f20c78c50" providerId="ADAL" clId="{057C0DC9-6A51-42C6-8B5B-B4BAC7144315}" dt="2023-07-20T18:30:31.649" v="8184" actId="1076"/>
          <ac:picMkLst>
            <pc:docMk/>
            <pc:sldMk cId="2846165498" sldId="360"/>
            <ac:picMk id="7" creationId="{51388693-D605-563E-E43F-4ED2902A9AD0}"/>
          </ac:picMkLst>
        </pc:picChg>
      </pc:sldChg>
      <pc:sldChg chg="addSp delSp modSp add mod modAnim modNotesTx">
        <pc:chgData name="June Gerred" userId="395b0df4-576b-473f-8708-481f20c78c50" providerId="ADAL" clId="{057C0DC9-6A51-42C6-8B5B-B4BAC7144315}" dt="2023-07-31T00:50:20.509" v="9343" actId="20577"/>
        <pc:sldMkLst>
          <pc:docMk/>
          <pc:sldMk cId="3997090499" sldId="361"/>
        </pc:sldMkLst>
        <pc:spChg chg="del">
          <ac:chgData name="June Gerred" userId="395b0df4-576b-473f-8708-481f20c78c50" providerId="ADAL" clId="{057C0DC9-6A51-42C6-8B5B-B4BAC7144315}" dt="2023-07-19T23:22:43.728" v="1483" actId="478"/>
          <ac:spMkLst>
            <pc:docMk/>
            <pc:sldMk cId="3997090499" sldId="361"/>
            <ac:spMk id="2" creationId="{89B456F0-07FB-0A68-5154-59F73D0D0F5E}"/>
          </ac:spMkLst>
        </pc:spChg>
        <pc:spChg chg="add mod">
          <ac:chgData name="June Gerred" userId="395b0df4-576b-473f-8708-481f20c78c50" providerId="ADAL" clId="{057C0DC9-6A51-42C6-8B5B-B4BAC7144315}" dt="2023-07-20T13:21:44.691" v="2396"/>
          <ac:spMkLst>
            <pc:docMk/>
            <pc:sldMk cId="3997090499" sldId="361"/>
            <ac:spMk id="2" creationId="{8AC2E5ED-D5B7-23AD-C74E-3040D0D664BE}"/>
          </ac:spMkLst>
        </pc:spChg>
        <pc:spChg chg="del">
          <ac:chgData name="June Gerred" userId="395b0df4-576b-473f-8708-481f20c78c50" providerId="ADAL" clId="{057C0DC9-6A51-42C6-8B5B-B4BAC7144315}" dt="2023-07-20T13:21:44.476" v="2395" actId="478"/>
          <ac:spMkLst>
            <pc:docMk/>
            <pc:sldMk cId="3997090499" sldId="361"/>
            <ac:spMk id="4" creationId="{F2FB6944-17A2-8D09-1C41-2050EEF8C407}"/>
          </ac:spMkLst>
        </pc:spChg>
        <pc:spChg chg="mod">
          <ac:chgData name="June Gerred" userId="395b0df4-576b-473f-8708-481f20c78c50" providerId="ADAL" clId="{057C0DC9-6A51-42C6-8B5B-B4BAC7144315}" dt="2023-07-20T12:47:42.666" v="2221" actId="20577"/>
          <ac:spMkLst>
            <pc:docMk/>
            <pc:sldMk cId="3997090499" sldId="361"/>
            <ac:spMk id="6" creationId="{71727443-853C-B841-8C95-7C6EB58F3DE4}"/>
          </ac:spMkLst>
        </pc:spChg>
        <pc:spChg chg="add mod">
          <ac:chgData name="June Gerred" userId="395b0df4-576b-473f-8708-481f20c78c50" providerId="ADAL" clId="{057C0DC9-6A51-42C6-8B5B-B4BAC7144315}" dt="2023-07-19T23:34:15.156" v="1501" actId="555"/>
          <ac:spMkLst>
            <pc:docMk/>
            <pc:sldMk cId="3997090499" sldId="361"/>
            <ac:spMk id="10" creationId="{4514D7CA-C462-515B-B882-8F9A9D6DE2D5}"/>
          </ac:spMkLst>
        </pc:spChg>
        <pc:spChg chg="add mod">
          <ac:chgData name="June Gerred" userId="395b0df4-576b-473f-8708-481f20c78c50" providerId="ADAL" clId="{057C0DC9-6A51-42C6-8B5B-B4BAC7144315}" dt="2023-07-19T23:34:15.156" v="1501" actId="555"/>
          <ac:spMkLst>
            <pc:docMk/>
            <pc:sldMk cId="3997090499" sldId="361"/>
            <ac:spMk id="12" creationId="{72903A4B-1B86-3981-C462-98068540D612}"/>
          </ac:spMkLst>
        </pc:spChg>
        <pc:spChg chg="add mod">
          <ac:chgData name="June Gerred" userId="395b0df4-576b-473f-8708-481f20c78c50" providerId="ADAL" clId="{057C0DC9-6A51-42C6-8B5B-B4BAC7144315}" dt="2023-07-19T23:34:15.156" v="1501" actId="555"/>
          <ac:spMkLst>
            <pc:docMk/>
            <pc:sldMk cId="3997090499" sldId="361"/>
            <ac:spMk id="13" creationId="{CCE1214B-0645-CA45-DEA7-A021FB784BCD}"/>
          </ac:spMkLst>
        </pc:spChg>
        <pc:picChg chg="add del mod">
          <ac:chgData name="June Gerred" userId="395b0df4-576b-473f-8708-481f20c78c50" providerId="ADAL" clId="{057C0DC9-6A51-42C6-8B5B-B4BAC7144315}" dt="2023-07-19T23:31:21.641" v="1489" actId="478"/>
          <ac:picMkLst>
            <pc:docMk/>
            <pc:sldMk cId="3997090499" sldId="361"/>
            <ac:picMk id="7" creationId="{EAB4B9D5-8767-B3C3-DDCC-DBB5D003F7F2}"/>
          </ac:picMkLst>
        </pc:picChg>
        <pc:picChg chg="add mod">
          <ac:chgData name="June Gerred" userId="395b0df4-576b-473f-8708-481f20c78c50" providerId="ADAL" clId="{057C0DC9-6A51-42C6-8B5B-B4BAC7144315}" dt="2023-07-19T23:32:40.925" v="1494" actId="1076"/>
          <ac:picMkLst>
            <pc:docMk/>
            <pc:sldMk cId="3997090499" sldId="361"/>
            <ac:picMk id="9" creationId="{62C97A6C-17E4-DA16-A54B-D8D935880EF2}"/>
          </ac:picMkLst>
        </pc:picChg>
      </pc:sldChg>
      <pc:sldChg chg="addSp delSp modSp add mod modAnim modNotesTx">
        <pc:chgData name="June Gerred" userId="395b0df4-576b-473f-8708-481f20c78c50" providerId="ADAL" clId="{057C0DC9-6A51-42C6-8B5B-B4BAC7144315}" dt="2023-07-31T00:51:16.078" v="9427" actId="20577"/>
        <pc:sldMkLst>
          <pc:docMk/>
          <pc:sldMk cId="2706496517" sldId="362"/>
        </pc:sldMkLst>
        <pc:spChg chg="add mod">
          <ac:chgData name="June Gerred" userId="395b0df4-576b-473f-8708-481f20c78c50" providerId="ADAL" clId="{057C0DC9-6A51-42C6-8B5B-B4BAC7144315}" dt="2023-07-20T13:21:48.353" v="2398"/>
          <ac:spMkLst>
            <pc:docMk/>
            <pc:sldMk cId="2706496517" sldId="362"/>
            <ac:spMk id="2" creationId="{F7DC2B08-A32D-8112-78C3-BDE81743244C}"/>
          </ac:spMkLst>
        </pc:spChg>
        <pc:spChg chg="del">
          <ac:chgData name="June Gerred" userId="395b0df4-576b-473f-8708-481f20c78c50" providerId="ADAL" clId="{057C0DC9-6A51-42C6-8B5B-B4BAC7144315}" dt="2023-07-20T13:21:48.122" v="2397" actId="478"/>
          <ac:spMkLst>
            <pc:docMk/>
            <pc:sldMk cId="2706496517" sldId="362"/>
            <ac:spMk id="4" creationId="{F2FB6944-17A2-8D09-1C41-2050EEF8C407}"/>
          </ac:spMkLst>
        </pc:spChg>
        <pc:spChg chg="del">
          <ac:chgData name="June Gerred" userId="395b0df4-576b-473f-8708-481f20c78c50" providerId="ADAL" clId="{057C0DC9-6A51-42C6-8B5B-B4BAC7144315}" dt="2023-07-19T23:38:53.925" v="1563" actId="478"/>
          <ac:spMkLst>
            <pc:docMk/>
            <pc:sldMk cId="2706496517" sldId="362"/>
            <ac:spMk id="6" creationId="{71727443-853C-B841-8C95-7C6EB58F3DE4}"/>
          </ac:spMkLst>
        </pc:spChg>
        <pc:spChg chg="mod">
          <ac:chgData name="June Gerred" userId="395b0df4-576b-473f-8708-481f20c78c50" providerId="ADAL" clId="{057C0DC9-6A51-42C6-8B5B-B4BAC7144315}" dt="2023-07-19T23:38:05.010" v="1540" actId="1035"/>
          <ac:spMkLst>
            <pc:docMk/>
            <pc:sldMk cId="2706496517" sldId="362"/>
            <ac:spMk id="10" creationId="{4514D7CA-C462-515B-B882-8F9A9D6DE2D5}"/>
          </ac:spMkLst>
        </pc:spChg>
        <pc:spChg chg="mod">
          <ac:chgData name="June Gerred" userId="395b0df4-576b-473f-8708-481f20c78c50" providerId="ADAL" clId="{057C0DC9-6A51-42C6-8B5B-B4BAC7144315}" dt="2023-07-19T23:38:05.010" v="1540" actId="1035"/>
          <ac:spMkLst>
            <pc:docMk/>
            <pc:sldMk cId="2706496517" sldId="362"/>
            <ac:spMk id="12" creationId="{72903A4B-1B86-3981-C462-98068540D612}"/>
          </ac:spMkLst>
        </pc:spChg>
        <pc:spChg chg="mod">
          <ac:chgData name="June Gerred" userId="395b0df4-576b-473f-8708-481f20c78c50" providerId="ADAL" clId="{057C0DC9-6A51-42C6-8B5B-B4BAC7144315}" dt="2023-07-19T23:38:05.010" v="1540" actId="1035"/>
          <ac:spMkLst>
            <pc:docMk/>
            <pc:sldMk cId="2706496517" sldId="362"/>
            <ac:spMk id="13" creationId="{CCE1214B-0645-CA45-DEA7-A021FB784BCD}"/>
          </ac:spMkLst>
        </pc:spChg>
        <pc:spChg chg="add mod">
          <ac:chgData name="June Gerred" userId="395b0df4-576b-473f-8708-481f20c78c50" providerId="ADAL" clId="{057C0DC9-6A51-42C6-8B5B-B4BAC7144315}" dt="2023-07-19T23:38:05.010" v="1540" actId="1035"/>
          <ac:spMkLst>
            <pc:docMk/>
            <pc:sldMk cId="2706496517" sldId="362"/>
            <ac:spMk id="16" creationId="{0A6CFE92-3C92-4EAF-21C8-E76195E79431}"/>
          </ac:spMkLst>
        </pc:spChg>
        <pc:spChg chg="add mod">
          <ac:chgData name="June Gerred" userId="395b0df4-576b-473f-8708-481f20c78c50" providerId="ADAL" clId="{057C0DC9-6A51-42C6-8B5B-B4BAC7144315}" dt="2023-07-19T23:39:02.747" v="1566"/>
          <ac:spMkLst>
            <pc:docMk/>
            <pc:sldMk cId="2706496517" sldId="362"/>
            <ac:spMk id="19" creationId="{7E961B1D-E9DA-77F4-84E5-74C90A61BB6B}"/>
          </ac:spMkLst>
        </pc:spChg>
        <pc:picChg chg="add mod">
          <ac:chgData name="June Gerred" userId="395b0df4-576b-473f-8708-481f20c78c50" providerId="ADAL" clId="{057C0DC9-6A51-42C6-8B5B-B4BAC7144315}" dt="2023-07-19T23:37:18.093" v="1533" actId="1038"/>
          <ac:picMkLst>
            <pc:docMk/>
            <pc:sldMk cId="2706496517" sldId="362"/>
            <ac:picMk id="3" creationId="{EEF70355-C8C9-504A-8EFB-642260CABD50}"/>
          </ac:picMkLst>
        </pc:picChg>
        <pc:picChg chg="add del mod">
          <ac:chgData name="June Gerred" userId="395b0df4-576b-473f-8708-481f20c78c50" providerId="ADAL" clId="{057C0DC9-6A51-42C6-8B5B-B4BAC7144315}" dt="2023-07-19T23:36:19.727" v="1514" actId="478"/>
          <ac:picMkLst>
            <pc:docMk/>
            <pc:sldMk cId="2706496517" sldId="362"/>
            <ac:picMk id="8" creationId="{735A9EEC-9B45-F35D-05E9-042890208555}"/>
          </ac:picMkLst>
        </pc:picChg>
        <pc:picChg chg="del">
          <ac:chgData name="June Gerred" userId="395b0df4-576b-473f-8708-481f20c78c50" providerId="ADAL" clId="{057C0DC9-6A51-42C6-8B5B-B4BAC7144315}" dt="2023-07-19T23:35:21.432" v="1503" actId="478"/>
          <ac:picMkLst>
            <pc:docMk/>
            <pc:sldMk cId="2706496517" sldId="362"/>
            <ac:picMk id="9" creationId="{62C97A6C-17E4-DA16-A54B-D8D935880EF2}"/>
          </ac:picMkLst>
        </pc:picChg>
        <pc:picChg chg="add del">
          <ac:chgData name="June Gerred" userId="395b0df4-576b-473f-8708-481f20c78c50" providerId="ADAL" clId="{057C0DC9-6A51-42C6-8B5B-B4BAC7144315}" dt="2023-07-19T23:38:50.055" v="1562" actId="478"/>
          <ac:picMkLst>
            <pc:docMk/>
            <pc:sldMk cId="2706496517" sldId="362"/>
            <ac:picMk id="11" creationId="{2DEB2199-B92B-5FF5-74E3-4CF19E34403A}"/>
          </ac:picMkLst>
        </pc:picChg>
        <pc:picChg chg="add mod">
          <ac:chgData name="June Gerred" userId="395b0df4-576b-473f-8708-481f20c78c50" providerId="ADAL" clId="{057C0DC9-6A51-42C6-8B5B-B4BAC7144315}" dt="2023-07-19T23:37:18.093" v="1533" actId="1038"/>
          <ac:picMkLst>
            <pc:docMk/>
            <pc:sldMk cId="2706496517" sldId="362"/>
            <ac:picMk id="15" creationId="{6DECB31A-6C8C-368A-C049-662EF9AE27C6}"/>
          </ac:picMkLst>
        </pc:picChg>
        <pc:picChg chg="add del mod">
          <ac:chgData name="June Gerred" userId="395b0df4-576b-473f-8708-481f20c78c50" providerId="ADAL" clId="{057C0DC9-6A51-42C6-8B5B-B4BAC7144315}" dt="2023-07-19T23:38:49.557" v="1561"/>
          <ac:picMkLst>
            <pc:docMk/>
            <pc:sldMk cId="2706496517" sldId="362"/>
            <ac:picMk id="17" creationId="{24DF305A-BDCA-562F-3A48-56AFDE5C43BF}"/>
          </ac:picMkLst>
        </pc:picChg>
        <pc:picChg chg="add del mod">
          <ac:chgData name="June Gerred" userId="395b0df4-576b-473f-8708-481f20c78c50" providerId="ADAL" clId="{057C0DC9-6A51-42C6-8B5B-B4BAC7144315}" dt="2023-07-19T23:38:56.737" v="1565"/>
          <ac:picMkLst>
            <pc:docMk/>
            <pc:sldMk cId="2706496517" sldId="362"/>
            <ac:picMk id="18" creationId="{75105B6F-159A-CA8E-BC56-34CDC16D6C6B}"/>
          </ac:picMkLst>
        </pc:picChg>
      </pc:sldChg>
      <pc:sldChg chg="addSp delSp modSp add mod modAnim modNotesTx">
        <pc:chgData name="June Gerred" userId="395b0df4-576b-473f-8708-481f20c78c50" providerId="ADAL" clId="{057C0DC9-6A51-42C6-8B5B-B4BAC7144315}" dt="2023-07-31T00:53:50.779" v="9620" actId="20577"/>
        <pc:sldMkLst>
          <pc:docMk/>
          <pc:sldMk cId="1683198438" sldId="363"/>
        </pc:sldMkLst>
        <pc:spChg chg="add mod">
          <ac:chgData name="June Gerred" userId="395b0df4-576b-473f-8708-481f20c78c50" providerId="ADAL" clId="{057C0DC9-6A51-42C6-8B5B-B4BAC7144315}" dt="2023-07-20T13:21:55.754" v="2400"/>
          <ac:spMkLst>
            <pc:docMk/>
            <pc:sldMk cId="1683198438" sldId="363"/>
            <ac:spMk id="2" creationId="{BBE7D248-498F-0C05-28C4-F28BBBA0EFC1}"/>
          </ac:spMkLst>
        </pc:spChg>
        <pc:spChg chg="del">
          <ac:chgData name="June Gerred" userId="395b0df4-576b-473f-8708-481f20c78c50" providerId="ADAL" clId="{057C0DC9-6A51-42C6-8B5B-B4BAC7144315}" dt="2023-07-20T13:21:55.498" v="2399" actId="478"/>
          <ac:spMkLst>
            <pc:docMk/>
            <pc:sldMk cId="1683198438" sldId="363"/>
            <ac:spMk id="4" creationId="{F2FB6944-17A2-8D09-1C41-2050EEF8C407}"/>
          </ac:spMkLst>
        </pc:spChg>
        <pc:spChg chg="del">
          <ac:chgData name="June Gerred" userId="395b0df4-576b-473f-8708-481f20c78c50" providerId="ADAL" clId="{057C0DC9-6A51-42C6-8B5B-B4BAC7144315}" dt="2023-07-19T23:46:38.016" v="1589" actId="478"/>
          <ac:spMkLst>
            <pc:docMk/>
            <pc:sldMk cId="1683198438" sldId="363"/>
            <ac:spMk id="10" creationId="{4514D7CA-C462-515B-B882-8F9A9D6DE2D5}"/>
          </ac:spMkLst>
        </pc:spChg>
        <pc:spChg chg="del mod">
          <ac:chgData name="June Gerred" userId="395b0df4-576b-473f-8708-481f20c78c50" providerId="ADAL" clId="{057C0DC9-6A51-42C6-8B5B-B4BAC7144315}" dt="2023-07-19T23:46:36.642" v="1588" actId="478"/>
          <ac:spMkLst>
            <pc:docMk/>
            <pc:sldMk cId="1683198438" sldId="363"/>
            <ac:spMk id="12" creationId="{72903A4B-1B86-3981-C462-98068540D612}"/>
          </ac:spMkLst>
        </pc:spChg>
        <pc:spChg chg="del">
          <ac:chgData name="June Gerred" userId="395b0df4-576b-473f-8708-481f20c78c50" providerId="ADAL" clId="{057C0DC9-6A51-42C6-8B5B-B4BAC7144315}" dt="2023-07-19T23:46:39.140" v="1590" actId="478"/>
          <ac:spMkLst>
            <pc:docMk/>
            <pc:sldMk cId="1683198438" sldId="363"/>
            <ac:spMk id="13" creationId="{CCE1214B-0645-CA45-DEA7-A021FB784BCD}"/>
          </ac:spMkLst>
        </pc:spChg>
        <pc:spChg chg="del">
          <ac:chgData name="June Gerred" userId="395b0df4-576b-473f-8708-481f20c78c50" providerId="ADAL" clId="{057C0DC9-6A51-42C6-8B5B-B4BAC7144315}" dt="2023-07-19T23:46:40.018" v="1591" actId="478"/>
          <ac:spMkLst>
            <pc:docMk/>
            <pc:sldMk cId="1683198438" sldId="363"/>
            <ac:spMk id="16" creationId="{0A6CFE92-3C92-4EAF-21C8-E76195E79431}"/>
          </ac:spMkLst>
        </pc:spChg>
        <pc:spChg chg="mod">
          <ac:chgData name="June Gerred" userId="395b0df4-576b-473f-8708-481f20c78c50" providerId="ADAL" clId="{057C0DC9-6A51-42C6-8B5B-B4BAC7144315}" dt="2023-07-19T23:39:19.887" v="1582" actId="20577"/>
          <ac:spMkLst>
            <pc:docMk/>
            <pc:sldMk cId="1683198438" sldId="363"/>
            <ac:spMk id="19" creationId="{7E961B1D-E9DA-77F4-84E5-74C90A61BB6B}"/>
          </ac:spMkLst>
        </pc:spChg>
        <pc:picChg chg="del">
          <ac:chgData name="June Gerred" userId="395b0df4-576b-473f-8708-481f20c78c50" providerId="ADAL" clId="{057C0DC9-6A51-42C6-8B5B-B4BAC7144315}" dt="2023-07-19T23:46:18.983" v="1584" actId="478"/>
          <ac:picMkLst>
            <pc:docMk/>
            <pc:sldMk cId="1683198438" sldId="363"/>
            <ac:picMk id="3" creationId="{EEF70355-C8C9-504A-8EFB-642260CABD50}"/>
          </ac:picMkLst>
        </pc:picChg>
        <pc:picChg chg="add mod">
          <ac:chgData name="June Gerred" userId="395b0df4-576b-473f-8708-481f20c78c50" providerId="ADAL" clId="{057C0DC9-6A51-42C6-8B5B-B4BAC7144315}" dt="2023-07-19T23:47:36.786" v="1604" actId="1035"/>
          <ac:picMkLst>
            <pc:docMk/>
            <pc:sldMk cId="1683198438" sldId="363"/>
            <ac:picMk id="6" creationId="{F5A8CF28-B112-7215-3BEA-22CE9A8A9B81}"/>
          </ac:picMkLst>
        </pc:picChg>
        <pc:picChg chg="add mod">
          <ac:chgData name="June Gerred" userId="395b0df4-576b-473f-8708-481f20c78c50" providerId="ADAL" clId="{057C0DC9-6A51-42C6-8B5B-B4BAC7144315}" dt="2023-07-19T23:47:30.608" v="1595" actId="1076"/>
          <ac:picMkLst>
            <pc:docMk/>
            <pc:sldMk cId="1683198438" sldId="363"/>
            <ac:picMk id="8" creationId="{BBC56CCE-7249-7A35-C739-00223E6C31E2}"/>
          </ac:picMkLst>
        </pc:picChg>
        <pc:picChg chg="del">
          <ac:chgData name="June Gerred" userId="395b0df4-576b-473f-8708-481f20c78c50" providerId="ADAL" clId="{057C0DC9-6A51-42C6-8B5B-B4BAC7144315}" dt="2023-07-19T23:46:18.085" v="1583" actId="478"/>
          <ac:picMkLst>
            <pc:docMk/>
            <pc:sldMk cId="1683198438" sldId="363"/>
            <ac:picMk id="15" creationId="{6DECB31A-6C8C-368A-C049-662EF9AE27C6}"/>
          </ac:picMkLst>
        </pc:picChg>
      </pc:sldChg>
      <pc:sldChg chg="addSp delSp modSp add mod delAnim modAnim modNotesTx">
        <pc:chgData name="June Gerred" userId="395b0df4-576b-473f-8708-481f20c78c50" providerId="ADAL" clId="{057C0DC9-6A51-42C6-8B5B-B4BAC7144315}" dt="2023-08-01T19:17:06.422" v="10308" actId="20577"/>
        <pc:sldMkLst>
          <pc:docMk/>
          <pc:sldMk cId="265052061" sldId="364"/>
        </pc:sldMkLst>
        <pc:spChg chg="add mod">
          <ac:chgData name="June Gerred" userId="395b0df4-576b-473f-8708-481f20c78c50" providerId="ADAL" clId="{057C0DC9-6A51-42C6-8B5B-B4BAC7144315}" dt="2023-07-31T01:07:41.505" v="9771" actId="20577"/>
          <ac:spMkLst>
            <pc:docMk/>
            <pc:sldMk cId="265052061" sldId="364"/>
            <ac:spMk id="2" creationId="{FDD914BB-1538-16C9-863A-665FE6018DD6}"/>
          </ac:spMkLst>
        </pc:spChg>
        <pc:spChg chg="add del mod">
          <ac:chgData name="June Gerred" userId="395b0df4-576b-473f-8708-481f20c78c50" providerId="ADAL" clId="{057C0DC9-6A51-42C6-8B5B-B4BAC7144315}" dt="2023-07-20T21:38:50.552" v="8310" actId="478"/>
          <ac:spMkLst>
            <pc:docMk/>
            <pc:sldMk cId="265052061" sldId="364"/>
            <ac:spMk id="3" creationId="{042FBD5D-30D9-D22A-E7FF-D06A5CE2C258}"/>
          </ac:spMkLst>
        </pc:spChg>
        <pc:spChg chg="del">
          <ac:chgData name="June Gerred" userId="395b0df4-576b-473f-8708-481f20c78c50" providerId="ADAL" clId="{057C0DC9-6A51-42C6-8B5B-B4BAC7144315}" dt="2023-07-20T13:21:40.270" v="2393" actId="478"/>
          <ac:spMkLst>
            <pc:docMk/>
            <pc:sldMk cId="265052061" sldId="364"/>
            <ac:spMk id="4" creationId="{F2FB6944-17A2-8D09-1C41-2050EEF8C407}"/>
          </ac:spMkLst>
        </pc:spChg>
        <pc:spChg chg="mod">
          <ac:chgData name="June Gerred" userId="395b0df4-576b-473f-8708-481f20c78c50" providerId="ADAL" clId="{057C0DC9-6A51-42C6-8B5B-B4BAC7144315}" dt="2023-07-20T12:26:19.204" v="1763" actId="20577"/>
          <ac:spMkLst>
            <pc:docMk/>
            <pc:sldMk cId="265052061" sldId="364"/>
            <ac:spMk id="6" creationId="{71727443-853C-B841-8C95-7C6EB58F3DE4}"/>
          </ac:spMkLst>
        </pc:spChg>
        <pc:spChg chg="add mod">
          <ac:chgData name="June Gerred" userId="395b0df4-576b-473f-8708-481f20c78c50" providerId="ADAL" clId="{057C0DC9-6A51-42C6-8B5B-B4BAC7144315}" dt="2023-08-01T19:17:06.422" v="10308" actId="20577"/>
          <ac:spMkLst>
            <pc:docMk/>
            <pc:sldMk cId="265052061" sldId="364"/>
            <ac:spMk id="7" creationId="{2306EEDA-BB80-07F3-B154-DCE329FFEE0D}"/>
          </ac:spMkLst>
        </pc:spChg>
        <pc:spChg chg="add del mod">
          <ac:chgData name="June Gerred" userId="395b0df4-576b-473f-8708-481f20c78c50" providerId="ADAL" clId="{057C0DC9-6A51-42C6-8B5B-B4BAC7144315}" dt="2023-07-20T21:44:11.606" v="8376"/>
          <ac:spMkLst>
            <pc:docMk/>
            <pc:sldMk cId="265052061" sldId="364"/>
            <ac:spMk id="11" creationId="{0353E8C4-333C-399D-44D3-651F20734C20}"/>
          </ac:spMkLst>
        </pc:spChg>
        <pc:spChg chg="del">
          <ac:chgData name="June Gerred" userId="395b0df4-576b-473f-8708-481f20c78c50" providerId="ADAL" clId="{057C0DC9-6A51-42C6-8B5B-B4BAC7144315}" dt="2023-07-20T12:26:26.992" v="1765" actId="478"/>
          <ac:spMkLst>
            <pc:docMk/>
            <pc:sldMk cId="265052061" sldId="364"/>
            <ac:spMk id="11" creationId="{5D616235-620A-6C5A-92B8-4793FFC589CD}"/>
          </ac:spMkLst>
        </pc:spChg>
        <pc:spChg chg="del mod">
          <ac:chgData name="June Gerred" userId="395b0df4-576b-473f-8708-481f20c78c50" providerId="ADAL" clId="{057C0DC9-6A51-42C6-8B5B-B4BAC7144315}" dt="2023-07-20T21:46:29.788" v="8393" actId="478"/>
          <ac:spMkLst>
            <pc:docMk/>
            <pc:sldMk cId="265052061" sldId="364"/>
            <ac:spMk id="12" creationId="{CFB07663-2C86-387E-5FF7-5B4CAC3C6383}"/>
          </ac:spMkLst>
        </pc:spChg>
        <pc:spChg chg="add del mod">
          <ac:chgData name="June Gerred" userId="395b0df4-576b-473f-8708-481f20c78c50" providerId="ADAL" clId="{057C0DC9-6A51-42C6-8B5B-B4BAC7144315}" dt="2023-07-20T21:28:17.546" v="8294" actId="478"/>
          <ac:spMkLst>
            <pc:docMk/>
            <pc:sldMk cId="265052061" sldId="364"/>
            <ac:spMk id="13" creationId="{5513A465-0BDA-D231-A925-07DB34A1421F}"/>
          </ac:spMkLst>
        </pc:spChg>
        <pc:spChg chg="add del">
          <ac:chgData name="June Gerred" userId="395b0df4-576b-473f-8708-481f20c78c50" providerId="ADAL" clId="{057C0DC9-6A51-42C6-8B5B-B4BAC7144315}" dt="2023-07-20T19:06:36.780" v="8187" actId="478"/>
          <ac:spMkLst>
            <pc:docMk/>
            <pc:sldMk cId="265052061" sldId="364"/>
            <ac:spMk id="16" creationId="{FA690A4B-EC8D-738A-5A15-C3CD7CB09413}"/>
          </ac:spMkLst>
        </pc:spChg>
        <pc:spChg chg="del mod">
          <ac:chgData name="June Gerred" userId="395b0df4-576b-473f-8708-481f20c78c50" providerId="ADAL" clId="{057C0DC9-6A51-42C6-8B5B-B4BAC7144315}" dt="2023-07-20T12:42:31.463" v="2061" actId="478"/>
          <ac:spMkLst>
            <pc:docMk/>
            <pc:sldMk cId="265052061" sldId="364"/>
            <ac:spMk id="17" creationId="{CADFE65B-1319-2537-CC36-75A82D19204E}"/>
          </ac:spMkLst>
        </pc:spChg>
        <pc:spChg chg="add mod">
          <ac:chgData name="June Gerred" userId="395b0df4-576b-473f-8708-481f20c78c50" providerId="ADAL" clId="{057C0DC9-6A51-42C6-8B5B-B4BAC7144315}" dt="2023-07-20T13:21:40.502" v="2394"/>
          <ac:spMkLst>
            <pc:docMk/>
            <pc:sldMk cId="265052061" sldId="364"/>
            <ac:spMk id="19" creationId="{CB4038D6-7B03-26B1-B5BF-F8ADA78346BA}"/>
          </ac:spMkLst>
        </pc:spChg>
        <pc:spChg chg="add mod">
          <ac:chgData name="June Gerred" userId="395b0df4-576b-473f-8708-481f20c78c50" providerId="ADAL" clId="{057C0DC9-6A51-42C6-8B5B-B4BAC7144315}" dt="2023-07-20T21:48:52.395" v="8468" actId="1076"/>
          <ac:spMkLst>
            <pc:docMk/>
            <pc:sldMk cId="265052061" sldId="364"/>
            <ac:spMk id="32" creationId="{4F6A18C0-133E-34F1-FE8F-727E446C9151}"/>
          </ac:spMkLst>
        </pc:spChg>
        <pc:spChg chg="add mod">
          <ac:chgData name="June Gerred" userId="395b0df4-576b-473f-8708-481f20c78c50" providerId="ADAL" clId="{057C0DC9-6A51-42C6-8B5B-B4BAC7144315}" dt="2023-07-21T13:08:54.856" v="9005" actId="20577"/>
          <ac:spMkLst>
            <pc:docMk/>
            <pc:sldMk cId="265052061" sldId="364"/>
            <ac:spMk id="33" creationId="{E69D553A-78A5-DF0C-BAA2-2E6D786A7EB9}"/>
          </ac:spMkLst>
        </pc:spChg>
        <pc:picChg chg="del">
          <ac:chgData name="June Gerred" userId="395b0df4-576b-473f-8708-481f20c78c50" providerId="ADAL" clId="{057C0DC9-6A51-42C6-8B5B-B4BAC7144315}" dt="2023-07-20T12:26:22.402" v="1764" actId="478"/>
          <ac:picMkLst>
            <pc:docMk/>
            <pc:sldMk cId="265052061" sldId="364"/>
            <ac:picMk id="7" creationId="{3DBE94AB-811B-0961-615A-3E1D2805FB99}"/>
          </ac:picMkLst>
        </pc:picChg>
        <pc:picChg chg="del mod">
          <ac:chgData name="June Gerred" userId="395b0df4-576b-473f-8708-481f20c78c50" providerId="ADAL" clId="{057C0DC9-6A51-42C6-8B5B-B4BAC7144315}" dt="2023-07-20T21:46:27.896" v="8392" actId="478"/>
          <ac:picMkLst>
            <pc:docMk/>
            <pc:sldMk cId="265052061" sldId="364"/>
            <ac:picMk id="8" creationId="{88178D4F-9081-F6F4-8022-4F95DE2BA9AD}"/>
          </ac:picMkLst>
        </pc:picChg>
        <pc:picChg chg="del">
          <ac:chgData name="June Gerred" userId="395b0df4-576b-473f-8708-481f20c78c50" providerId="ADAL" clId="{057C0DC9-6A51-42C6-8B5B-B4BAC7144315}" dt="2023-07-20T12:26:28.141" v="1766" actId="478"/>
          <ac:picMkLst>
            <pc:docMk/>
            <pc:sldMk cId="265052061" sldId="364"/>
            <ac:picMk id="9" creationId="{8CDD8136-797B-F73F-0032-7F63B9864C7D}"/>
          </ac:picMkLst>
        </pc:picChg>
        <pc:picChg chg="del">
          <ac:chgData name="June Gerred" userId="395b0df4-576b-473f-8708-481f20c78c50" providerId="ADAL" clId="{057C0DC9-6A51-42C6-8B5B-B4BAC7144315}" dt="2023-07-20T12:42:26.762" v="2057" actId="478"/>
          <ac:picMkLst>
            <pc:docMk/>
            <pc:sldMk cId="265052061" sldId="364"/>
            <ac:picMk id="14" creationId="{F41A4B87-6CF2-847B-352A-AE14F15D00B2}"/>
          </ac:picMkLst>
        </pc:picChg>
        <pc:picChg chg="del">
          <ac:chgData name="June Gerred" userId="395b0df4-576b-473f-8708-481f20c78c50" providerId="ADAL" clId="{057C0DC9-6A51-42C6-8B5B-B4BAC7144315}" dt="2023-07-20T12:42:27.324" v="2058" actId="478"/>
          <ac:picMkLst>
            <pc:docMk/>
            <pc:sldMk cId="265052061" sldId="364"/>
            <ac:picMk id="18" creationId="{99D8AE9A-74F5-62A1-0F06-7D317D356369}"/>
          </ac:picMkLst>
        </pc:picChg>
        <pc:picChg chg="del">
          <ac:chgData name="June Gerred" userId="395b0df4-576b-473f-8708-481f20c78c50" providerId="ADAL" clId="{057C0DC9-6A51-42C6-8B5B-B4BAC7144315}" dt="2023-07-20T12:42:28.337" v="2059" actId="478"/>
          <ac:picMkLst>
            <pc:docMk/>
            <pc:sldMk cId="265052061" sldId="364"/>
            <ac:picMk id="31" creationId="{E563DDD7-6D5C-80C4-E941-F16425CC1F24}"/>
          </ac:picMkLst>
        </pc:picChg>
        <pc:cxnChg chg="add mod">
          <ac:chgData name="June Gerred" userId="395b0df4-576b-473f-8708-481f20c78c50" providerId="ADAL" clId="{057C0DC9-6A51-42C6-8B5B-B4BAC7144315}" dt="2023-07-21T13:09:36.562" v="9009" actId="14100"/>
          <ac:cxnSpMkLst>
            <pc:docMk/>
            <pc:sldMk cId="265052061" sldId="364"/>
            <ac:cxnSpMk id="3" creationId="{8B356B34-E6AE-A889-BF30-104C86DED161}"/>
          </ac:cxnSpMkLst>
        </pc:cxnChg>
        <pc:cxnChg chg="add del mod">
          <ac:chgData name="June Gerred" userId="395b0df4-576b-473f-8708-481f20c78c50" providerId="ADAL" clId="{057C0DC9-6A51-42C6-8B5B-B4BAC7144315}" dt="2023-07-21T13:07:38.488" v="8992" actId="478"/>
          <ac:cxnSpMkLst>
            <pc:docMk/>
            <pc:sldMk cId="265052061" sldId="364"/>
            <ac:cxnSpMk id="15" creationId="{1E64353A-902D-E73A-80B0-F9543EDC48B9}"/>
          </ac:cxnSpMkLst>
        </pc:cxnChg>
        <pc:cxnChg chg="add del mod">
          <ac:chgData name="June Gerred" userId="395b0df4-576b-473f-8708-481f20c78c50" providerId="ADAL" clId="{057C0DC9-6A51-42C6-8B5B-B4BAC7144315}" dt="2023-07-21T13:07:37.076" v="8991" actId="478"/>
          <ac:cxnSpMkLst>
            <pc:docMk/>
            <pc:sldMk cId="265052061" sldId="364"/>
            <ac:cxnSpMk id="18" creationId="{6B5B7B6B-F8F8-EBEE-7D54-D51D4F175B7B}"/>
          </ac:cxnSpMkLst>
        </pc:cxnChg>
        <pc:cxnChg chg="add del mod">
          <ac:chgData name="June Gerred" userId="395b0df4-576b-473f-8708-481f20c78c50" providerId="ADAL" clId="{057C0DC9-6A51-42C6-8B5B-B4BAC7144315}" dt="2023-07-21T13:07:40.333" v="8993" actId="478"/>
          <ac:cxnSpMkLst>
            <pc:docMk/>
            <pc:sldMk cId="265052061" sldId="364"/>
            <ac:cxnSpMk id="24" creationId="{374A1583-8CC6-B75F-1DD1-A177702C2F32}"/>
          </ac:cxnSpMkLst>
        </pc:cxnChg>
      </pc:sldChg>
      <pc:sldChg chg="modSp add del mod">
        <pc:chgData name="June Gerred" userId="395b0df4-576b-473f-8708-481f20c78c50" providerId="ADAL" clId="{057C0DC9-6A51-42C6-8B5B-B4BAC7144315}" dt="2023-07-20T12:21:23.740" v="1732" actId="2696"/>
        <pc:sldMkLst>
          <pc:docMk/>
          <pc:sldMk cId="2473247270" sldId="364"/>
        </pc:sldMkLst>
        <pc:spChg chg="mod">
          <ac:chgData name="June Gerred" userId="395b0df4-576b-473f-8708-481f20c78c50" providerId="ADAL" clId="{057C0DC9-6A51-42C6-8B5B-B4BAC7144315}" dt="2023-07-20T12:21:17.083" v="1731" actId="20577"/>
          <ac:spMkLst>
            <pc:docMk/>
            <pc:sldMk cId="2473247270" sldId="364"/>
            <ac:spMk id="6" creationId="{71727443-853C-B841-8C95-7C6EB58F3DE4}"/>
          </ac:spMkLst>
        </pc:spChg>
      </pc:sldChg>
      <pc:sldChg chg="delSp modSp add del mod">
        <pc:chgData name="June Gerred" userId="395b0df4-576b-473f-8708-481f20c78c50" providerId="ADAL" clId="{057C0DC9-6A51-42C6-8B5B-B4BAC7144315}" dt="2023-07-20T13:10:40.101" v="2228" actId="2696"/>
        <pc:sldMkLst>
          <pc:docMk/>
          <pc:sldMk cId="1803946020" sldId="365"/>
        </pc:sldMkLst>
        <pc:spChg chg="mod">
          <ac:chgData name="June Gerred" userId="395b0df4-576b-473f-8708-481f20c78c50" providerId="ADAL" clId="{057C0DC9-6A51-42C6-8B5B-B4BAC7144315}" dt="2023-07-20T12:49:36.901" v="2225" actId="20577"/>
          <ac:spMkLst>
            <pc:docMk/>
            <pc:sldMk cId="1803946020" sldId="365"/>
            <ac:spMk id="19" creationId="{7E961B1D-E9DA-77F4-84E5-74C90A61BB6B}"/>
          </ac:spMkLst>
        </pc:spChg>
        <pc:picChg chg="del">
          <ac:chgData name="June Gerred" userId="395b0df4-576b-473f-8708-481f20c78c50" providerId="ADAL" clId="{057C0DC9-6A51-42C6-8B5B-B4BAC7144315}" dt="2023-07-20T12:49:41.787" v="2226" actId="478"/>
          <ac:picMkLst>
            <pc:docMk/>
            <pc:sldMk cId="1803946020" sldId="365"/>
            <ac:picMk id="6" creationId="{F5A8CF28-B112-7215-3BEA-22CE9A8A9B81}"/>
          </ac:picMkLst>
        </pc:picChg>
        <pc:picChg chg="del">
          <ac:chgData name="June Gerred" userId="395b0df4-576b-473f-8708-481f20c78c50" providerId="ADAL" clId="{057C0DC9-6A51-42C6-8B5B-B4BAC7144315}" dt="2023-07-20T12:49:42.616" v="2227" actId="478"/>
          <ac:picMkLst>
            <pc:docMk/>
            <pc:sldMk cId="1803946020" sldId="365"/>
            <ac:picMk id="8" creationId="{BBC56CCE-7249-7A35-C739-00223E6C31E2}"/>
          </ac:picMkLst>
        </pc:picChg>
      </pc:sldChg>
      <pc:sldChg chg="addSp delSp modSp add mod modAnim modNotesTx">
        <pc:chgData name="June Gerred" userId="395b0df4-576b-473f-8708-481f20c78c50" providerId="ADAL" clId="{057C0DC9-6A51-42C6-8B5B-B4BAC7144315}" dt="2023-07-31T01:37:40.368" v="9837" actId="14100"/>
        <pc:sldMkLst>
          <pc:docMk/>
          <pc:sldMk cId="3768027970" sldId="365"/>
        </pc:sldMkLst>
        <pc:spChg chg="mod">
          <ac:chgData name="June Gerred" userId="395b0df4-576b-473f-8708-481f20c78c50" providerId="ADAL" clId="{057C0DC9-6A51-42C6-8B5B-B4BAC7144315}" dt="2023-07-20T13:18:16.647" v="2347" actId="1076"/>
          <ac:spMkLst>
            <pc:docMk/>
            <pc:sldMk cId="3768027970" sldId="365"/>
            <ac:spMk id="2" creationId="{7B029059-2DBD-8617-1C15-845F53F0C469}"/>
          </ac:spMkLst>
        </pc:spChg>
        <pc:spChg chg="mod">
          <ac:chgData name="June Gerred" userId="395b0df4-576b-473f-8708-481f20c78c50" providerId="ADAL" clId="{057C0DC9-6A51-42C6-8B5B-B4BAC7144315}" dt="2023-07-20T13:20:49.260" v="2377" actId="20577"/>
          <ac:spMkLst>
            <pc:docMk/>
            <pc:sldMk cId="3768027970" sldId="365"/>
            <ac:spMk id="4" creationId="{F2FB6944-17A2-8D09-1C41-2050EEF8C407}"/>
          </ac:spMkLst>
        </pc:spChg>
        <pc:spChg chg="mod">
          <ac:chgData name="June Gerred" userId="395b0df4-576b-473f-8708-481f20c78c50" providerId="ADAL" clId="{057C0DC9-6A51-42C6-8B5B-B4BAC7144315}" dt="2023-07-20T13:11:14.352" v="2236" actId="20577"/>
          <ac:spMkLst>
            <pc:docMk/>
            <pc:sldMk cId="3768027970" sldId="365"/>
            <ac:spMk id="6" creationId="{71727443-853C-B841-8C95-7C6EB58F3DE4}"/>
          </ac:spMkLst>
        </pc:spChg>
        <pc:spChg chg="mod">
          <ac:chgData name="June Gerred" userId="395b0df4-576b-473f-8708-481f20c78c50" providerId="ADAL" clId="{057C0DC9-6A51-42C6-8B5B-B4BAC7144315}" dt="2023-07-20T13:20:23.259" v="2370" actId="1076"/>
          <ac:spMkLst>
            <pc:docMk/>
            <pc:sldMk cId="3768027970" sldId="365"/>
            <ac:spMk id="7" creationId="{71A86A02-B462-3E34-37D6-2013DDD9FB7A}"/>
          </ac:spMkLst>
        </pc:spChg>
        <pc:spChg chg="mod">
          <ac:chgData name="June Gerred" userId="395b0df4-576b-473f-8708-481f20c78c50" providerId="ADAL" clId="{057C0DC9-6A51-42C6-8B5B-B4BAC7144315}" dt="2023-07-20T13:11:24.194" v="2252" actId="14100"/>
          <ac:spMkLst>
            <pc:docMk/>
            <pc:sldMk cId="3768027970" sldId="365"/>
            <ac:spMk id="12" creationId="{CFB07663-2C86-387E-5FF7-5B4CAC3C6383}"/>
          </ac:spMkLst>
        </pc:spChg>
        <pc:spChg chg="add del mod">
          <ac:chgData name="June Gerred" userId="395b0df4-576b-473f-8708-481f20c78c50" providerId="ADAL" clId="{057C0DC9-6A51-42C6-8B5B-B4BAC7144315}" dt="2023-07-31T01:37:30.661" v="9835" actId="478"/>
          <ac:spMkLst>
            <pc:docMk/>
            <pc:sldMk cId="3768027970" sldId="365"/>
            <ac:spMk id="14" creationId="{CA4A6839-C031-9AB8-1068-3ADE95DCC5EE}"/>
          </ac:spMkLst>
        </pc:spChg>
        <pc:picChg chg="add mod">
          <ac:chgData name="June Gerred" userId="395b0df4-576b-473f-8708-481f20c78c50" providerId="ADAL" clId="{057C0DC9-6A51-42C6-8B5B-B4BAC7144315}" dt="2023-07-20T13:17:00.941" v="2337" actId="1076"/>
          <ac:picMkLst>
            <pc:docMk/>
            <pc:sldMk cId="3768027970" sldId="365"/>
            <ac:picMk id="9" creationId="{A2135B16-9C21-924E-3CCC-EB4C041EE33D}"/>
          </ac:picMkLst>
        </pc:picChg>
        <pc:picChg chg="add mod">
          <ac:chgData name="June Gerred" userId="395b0df4-576b-473f-8708-481f20c78c50" providerId="ADAL" clId="{057C0DC9-6A51-42C6-8B5B-B4BAC7144315}" dt="2023-07-31T01:37:40.368" v="9837" actId="14100"/>
          <ac:picMkLst>
            <pc:docMk/>
            <pc:sldMk cId="3768027970" sldId="365"/>
            <ac:picMk id="11" creationId="{AEF509A8-ABB3-2EAF-6AA9-889976CCC4EA}"/>
          </ac:picMkLst>
        </pc:picChg>
        <pc:picChg chg="add del mod">
          <ac:chgData name="June Gerred" userId="395b0df4-576b-473f-8708-481f20c78c50" providerId="ADAL" clId="{057C0DC9-6A51-42C6-8B5B-B4BAC7144315}" dt="2023-07-31T01:37:14.376" v="9831" actId="478"/>
          <ac:picMkLst>
            <pc:docMk/>
            <pc:sldMk cId="3768027970" sldId="365"/>
            <ac:picMk id="13" creationId="{7E0D98C0-BE5B-4B00-49C4-2C720CB9AD97}"/>
          </ac:picMkLst>
        </pc:picChg>
      </pc:sldChg>
      <pc:sldChg chg="addSp delSp modSp add mod modAnim">
        <pc:chgData name="June Gerred" userId="395b0df4-576b-473f-8708-481f20c78c50" providerId="ADAL" clId="{057C0DC9-6A51-42C6-8B5B-B4BAC7144315}" dt="2023-07-20T22:08:57.087" v="8552" actId="20577"/>
        <pc:sldMkLst>
          <pc:docMk/>
          <pc:sldMk cId="2297078033" sldId="366"/>
        </pc:sldMkLst>
        <pc:spChg chg="mod">
          <ac:chgData name="June Gerred" userId="395b0df4-576b-473f-8708-481f20c78c50" providerId="ADAL" clId="{057C0DC9-6A51-42C6-8B5B-B4BAC7144315}" dt="2023-07-20T22:08:57.087" v="8552" actId="20577"/>
          <ac:spMkLst>
            <pc:docMk/>
            <pc:sldMk cId="2297078033" sldId="366"/>
            <ac:spMk id="3" creationId="{B3194CBF-26C0-1AD1-F69D-81011B8F9775}"/>
          </ac:spMkLst>
        </pc:spChg>
        <pc:spChg chg="add mod">
          <ac:chgData name="June Gerred" userId="395b0df4-576b-473f-8708-481f20c78c50" providerId="ADAL" clId="{057C0DC9-6A51-42C6-8B5B-B4BAC7144315}" dt="2023-07-20T14:51:05.090" v="4299" actId="1038"/>
          <ac:spMkLst>
            <pc:docMk/>
            <pc:sldMk cId="2297078033" sldId="366"/>
            <ac:spMk id="4" creationId="{0A92176A-AFAA-3F3D-9FF9-6AF038D91A28}"/>
          </ac:spMkLst>
        </pc:spChg>
        <pc:spChg chg="mod">
          <ac:chgData name="June Gerred" userId="395b0df4-576b-473f-8708-481f20c78c50" providerId="ADAL" clId="{057C0DC9-6A51-42C6-8B5B-B4BAC7144315}" dt="2023-07-20T14:44:19.363" v="4136" actId="20577"/>
          <ac:spMkLst>
            <pc:docMk/>
            <pc:sldMk cId="2297078033" sldId="366"/>
            <ac:spMk id="6" creationId="{71727443-853C-B841-8C95-7C6EB58F3DE4}"/>
          </ac:spMkLst>
        </pc:spChg>
        <pc:cxnChg chg="add del">
          <ac:chgData name="June Gerred" userId="395b0df4-576b-473f-8708-481f20c78c50" providerId="ADAL" clId="{057C0DC9-6A51-42C6-8B5B-B4BAC7144315}" dt="2023-07-20T14:51:21.790" v="4301" actId="11529"/>
          <ac:cxnSpMkLst>
            <pc:docMk/>
            <pc:sldMk cId="2297078033" sldId="366"/>
            <ac:cxnSpMk id="8" creationId="{EEC2E254-7D9A-14AD-603A-64F08BE63FF5}"/>
          </ac:cxnSpMkLst>
        </pc:cxnChg>
        <pc:cxnChg chg="add del">
          <ac:chgData name="June Gerred" userId="395b0df4-576b-473f-8708-481f20c78c50" providerId="ADAL" clId="{057C0DC9-6A51-42C6-8B5B-B4BAC7144315}" dt="2023-07-20T14:51:52.750" v="4303" actId="11529"/>
          <ac:cxnSpMkLst>
            <pc:docMk/>
            <pc:sldMk cId="2297078033" sldId="366"/>
            <ac:cxnSpMk id="10" creationId="{313094FB-55F6-D36F-6A86-D8263D4CCC32}"/>
          </ac:cxnSpMkLst>
        </pc:cxnChg>
        <pc:cxnChg chg="add mod">
          <ac:chgData name="June Gerred" userId="395b0df4-576b-473f-8708-481f20c78c50" providerId="ADAL" clId="{057C0DC9-6A51-42C6-8B5B-B4BAC7144315}" dt="2023-07-20T14:52:43.954" v="4328" actId="1036"/>
          <ac:cxnSpMkLst>
            <pc:docMk/>
            <pc:sldMk cId="2297078033" sldId="366"/>
            <ac:cxnSpMk id="13" creationId="{0A75F12D-B60F-B658-4E04-7AD6CEDAC7D5}"/>
          </ac:cxnSpMkLst>
        </pc:cxnChg>
      </pc:sldChg>
      <pc:sldChg chg="addSp delSp modSp add mod modAnim">
        <pc:chgData name="June Gerred" userId="395b0df4-576b-473f-8708-481f20c78c50" providerId="ADAL" clId="{057C0DC9-6A51-42C6-8B5B-B4BAC7144315}" dt="2023-07-20T22:10:09.512" v="8579" actId="14100"/>
        <pc:sldMkLst>
          <pc:docMk/>
          <pc:sldMk cId="3873556189" sldId="367"/>
        </pc:sldMkLst>
        <pc:spChg chg="mod">
          <ac:chgData name="June Gerred" userId="395b0df4-576b-473f-8708-481f20c78c50" providerId="ADAL" clId="{057C0DC9-6A51-42C6-8B5B-B4BAC7144315}" dt="2023-07-20T14:57:37.742" v="4592" actId="20577"/>
          <ac:spMkLst>
            <pc:docMk/>
            <pc:sldMk cId="3873556189" sldId="367"/>
            <ac:spMk id="3" creationId="{B3194CBF-26C0-1AD1-F69D-81011B8F9775}"/>
          </ac:spMkLst>
        </pc:spChg>
        <pc:spChg chg="del mod">
          <ac:chgData name="June Gerred" userId="395b0df4-576b-473f-8708-481f20c78c50" providerId="ADAL" clId="{057C0DC9-6A51-42C6-8B5B-B4BAC7144315}" dt="2023-07-20T14:56:25.660" v="4506"/>
          <ac:spMkLst>
            <pc:docMk/>
            <pc:sldMk cId="3873556189" sldId="367"/>
            <ac:spMk id="4" creationId="{0A92176A-AFAA-3F3D-9FF9-6AF038D91A28}"/>
          </ac:spMkLst>
        </pc:spChg>
        <pc:spChg chg="del">
          <ac:chgData name="June Gerred" userId="395b0df4-576b-473f-8708-481f20c78c50" providerId="ADAL" clId="{057C0DC9-6A51-42C6-8B5B-B4BAC7144315}" dt="2023-07-20T14:55:23.464" v="4490" actId="478"/>
          <ac:spMkLst>
            <pc:docMk/>
            <pc:sldMk cId="3873556189" sldId="367"/>
            <ac:spMk id="6" creationId="{71727443-853C-B841-8C95-7C6EB58F3DE4}"/>
          </ac:spMkLst>
        </pc:spChg>
        <pc:spChg chg="add mod">
          <ac:chgData name="June Gerred" userId="395b0df4-576b-473f-8708-481f20c78c50" providerId="ADAL" clId="{057C0DC9-6A51-42C6-8B5B-B4BAC7144315}" dt="2023-07-20T22:09:36.037" v="8565" actId="20577"/>
          <ac:spMkLst>
            <pc:docMk/>
            <pc:sldMk cId="3873556189" sldId="367"/>
            <ac:spMk id="8" creationId="{3FE3880B-7257-4B79-9ECF-D8433715BE13}"/>
          </ac:spMkLst>
        </pc:spChg>
        <pc:spChg chg="add mod">
          <ac:chgData name="June Gerred" userId="395b0df4-576b-473f-8708-481f20c78c50" providerId="ADAL" clId="{057C0DC9-6A51-42C6-8B5B-B4BAC7144315}" dt="2023-07-20T22:10:09.512" v="8579" actId="14100"/>
          <ac:spMkLst>
            <pc:docMk/>
            <pc:sldMk cId="3873556189" sldId="367"/>
            <ac:spMk id="10" creationId="{FFE8F3EF-37AF-BB40-CE21-4264FBE680D6}"/>
          </ac:spMkLst>
        </pc:spChg>
        <pc:spChg chg="add del mod">
          <ac:chgData name="June Gerred" userId="395b0df4-576b-473f-8708-481f20c78c50" providerId="ADAL" clId="{057C0DC9-6A51-42C6-8B5B-B4BAC7144315}" dt="2023-07-20T19:08:41.444" v="8196" actId="14100"/>
          <ac:spMkLst>
            <pc:docMk/>
            <pc:sldMk cId="3873556189" sldId="367"/>
            <ac:spMk id="14" creationId="{1586BA21-370D-5806-45C6-8A656130AE1F}"/>
          </ac:spMkLst>
        </pc:spChg>
        <pc:spChg chg="add mod">
          <ac:chgData name="June Gerred" userId="395b0df4-576b-473f-8708-481f20c78c50" providerId="ADAL" clId="{057C0DC9-6A51-42C6-8B5B-B4BAC7144315}" dt="2023-07-20T19:08:36.553" v="8195" actId="14100"/>
          <ac:spMkLst>
            <pc:docMk/>
            <pc:sldMk cId="3873556189" sldId="367"/>
            <ac:spMk id="15" creationId="{26AD7F63-1F88-09E4-A4B2-83BE539C0920}"/>
          </ac:spMkLst>
        </pc:spChg>
        <pc:picChg chg="add mod">
          <ac:chgData name="June Gerred" userId="395b0df4-576b-473f-8708-481f20c78c50" providerId="ADAL" clId="{057C0DC9-6A51-42C6-8B5B-B4BAC7144315}" dt="2023-07-20T14:55:41.288" v="4492"/>
          <ac:picMkLst>
            <pc:docMk/>
            <pc:sldMk cId="3873556189" sldId="367"/>
            <ac:picMk id="7" creationId="{1A5DE6D2-C7E0-E4EB-AC4F-5D8149B5492D}"/>
          </ac:picMkLst>
        </pc:picChg>
        <pc:picChg chg="add mod">
          <ac:chgData name="June Gerred" userId="395b0df4-576b-473f-8708-481f20c78c50" providerId="ADAL" clId="{057C0DC9-6A51-42C6-8B5B-B4BAC7144315}" dt="2023-07-20T14:57:47.485" v="4627" actId="1035"/>
          <ac:picMkLst>
            <pc:docMk/>
            <pc:sldMk cId="3873556189" sldId="367"/>
            <ac:picMk id="9" creationId="{705E085A-DAD8-86A5-147E-87BA2668B018}"/>
          </ac:picMkLst>
        </pc:picChg>
        <pc:picChg chg="del">
          <ac:chgData name="June Gerred" userId="395b0df4-576b-473f-8708-481f20c78c50" providerId="ADAL" clId="{057C0DC9-6A51-42C6-8B5B-B4BAC7144315}" dt="2023-07-20T14:55:24.403" v="4491" actId="478"/>
          <ac:picMkLst>
            <pc:docMk/>
            <pc:sldMk cId="3873556189" sldId="367"/>
            <ac:picMk id="11" creationId="{2DEB2199-B92B-5FF5-74E3-4CF19E34403A}"/>
          </ac:picMkLst>
        </pc:picChg>
        <pc:cxnChg chg="del">
          <ac:chgData name="June Gerred" userId="395b0df4-576b-473f-8708-481f20c78c50" providerId="ADAL" clId="{057C0DC9-6A51-42C6-8B5B-B4BAC7144315}" dt="2023-07-20T14:57:14.816" v="4581" actId="478"/>
          <ac:cxnSpMkLst>
            <pc:docMk/>
            <pc:sldMk cId="3873556189" sldId="367"/>
            <ac:cxnSpMk id="13" creationId="{0A75F12D-B60F-B658-4E04-7AD6CEDAC7D5}"/>
          </ac:cxnSpMkLst>
        </pc:cxnChg>
        <pc:cxnChg chg="add mod">
          <ac:chgData name="June Gerred" userId="395b0df4-576b-473f-8708-481f20c78c50" providerId="ADAL" clId="{057C0DC9-6A51-42C6-8B5B-B4BAC7144315}" dt="2023-07-20T15:00:34.662" v="4823" actId="1035"/>
          <ac:cxnSpMkLst>
            <pc:docMk/>
            <pc:sldMk cId="3873556189" sldId="367"/>
            <ac:cxnSpMk id="16" creationId="{8A8B4A44-9F1B-C1EE-7834-FB74FD85F50B}"/>
          </ac:cxnSpMkLst>
        </pc:cxnChg>
      </pc:sldChg>
      <pc:sldChg chg="addSp delSp modSp add mod delAnim modAnim">
        <pc:chgData name="June Gerred" userId="395b0df4-576b-473f-8708-481f20c78c50" providerId="ADAL" clId="{057C0DC9-6A51-42C6-8B5B-B4BAC7144315}" dt="2023-07-31T01:29:19.667" v="9830"/>
        <pc:sldMkLst>
          <pc:docMk/>
          <pc:sldMk cId="2794249243" sldId="368"/>
        </pc:sldMkLst>
        <pc:spChg chg="add mod">
          <ac:chgData name="June Gerred" userId="395b0df4-576b-473f-8708-481f20c78c50" providerId="ADAL" clId="{057C0DC9-6A51-42C6-8B5B-B4BAC7144315}" dt="2023-07-20T22:16:09.140" v="8722" actId="692"/>
          <ac:spMkLst>
            <pc:docMk/>
            <pc:sldMk cId="2794249243" sldId="368"/>
            <ac:spMk id="2" creationId="{BCFE8856-0E68-14FD-783A-1DFE12062FE1}"/>
          </ac:spMkLst>
        </pc:spChg>
        <pc:spChg chg="del">
          <ac:chgData name="June Gerred" userId="395b0df4-576b-473f-8708-481f20c78c50" providerId="ADAL" clId="{057C0DC9-6A51-42C6-8B5B-B4BAC7144315}" dt="2023-07-20T15:47:10.986" v="5469" actId="478"/>
          <ac:spMkLst>
            <pc:docMk/>
            <pc:sldMk cId="2794249243" sldId="368"/>
            <ac:spMk id="2" creationId="{C4402926-BA61-D56C-0ADA-0B34A664673C}"/>
          </ac:spMkLst>
        </pc:spChg>
        <pc:spChg chg="del mod">
          <ac:chgData name="June Gerred" userId="395b0df4-576b-473f-8708-481f20c78c50" providerId="ADAL" clId="{057C0DC9-6A51-42C6-8B5B-B4BAC7144315}" dt="2023-07-31T01:26:29.675" v="9785" actId="478"/>
          <ac:spMkLst>
            <pc:docMk/>
            <pc:sldMk cId="2794249243" sldId="368"/>
            <ac:spMk id="3" creationId="{3DD69405-7CBB-0EFA-8758-D25DC8900C70}"/>
          </ac:spMkLst>
        </pc:spChg>
        <pc:spChg chg="mod">
          <ac:chgData name="June Gerred" userId="395b0df4-576b-473f-8708-481f20c78c50" providerId="ADAL" clId="{057C0DC9-6A51-42C6-8B5B-B4BAC7144315}" dt="2023-07-20T15:47:04.844" v="5468" actId="14100"/>
          <ac:spMkLst>
            <pc:docMk/>
            <pc:sldMk cId="2794249243" sldId="368"/>
            <ac:spMk id="6" creationId="{71727443-853C-B841-8C95-7C6EB58F3DE4}"/>
          </ac:spMkLst>
        </pc:spChg>
        <pc:spChg chg="mod">
          <ac:chgData name="June Gerred" userId="395b0df4-576b-473f-8708-481f20c78c50" providerId="ADAL" clId="{057C0DC9-6A51-42C6-8B5B-B4BAC7144315}" dt="2023-07-20T15:54:33.050" v="5545" actId="1037"/>
          <ac:spMkLst>
            <pc:docMk/>
            <pc:sldMk cId="2794249243" sldId="368"/>
            <ac:spMk id="7" creationId="{71A86A02-B462-3E34-37D6-2013DDD9FB7A}"/>
          </ac:spMkLst>
        </pc:spChg>
        <pc:spChg chg="mod">
          <ac:chgData name="June Gerred" userId="395b0df4-576b-473f-8708-481f20c78c50" providerId="ADAL" clId="{057C0DC9-6A51-42C6-8B5B-B4BAC7144315}" dt="2023-07-31T01:27:39.866" v="9815" actId="20577"/>
          <ac:spMkLst>
            <pc:docMk/>
            <pc:sldMk cId="2794249243" sldId="368"/>
            <ac:spMk id="9" creationId="{85E7C942-BC8C-D020-0292-9E2E9F003197}"/>
          </ac:spMkLst>
        </pc:spChg>
        <pc:spChg chg="del">
          <ac:chgData name="June Gerred" userId="395b0df4-576b-473f-8708-481f20c78c50" providerId="ADAL" clId="{057C0DC9-6A51-42C6-8B5B-B4BAC7144315}" dt="2023-07-20T15:56:04.136" v="5550" actId="478"/>
          <ac:spMkLst>
            <pc:docMk/>
            <pc:sldMk cId="2794249243" sldId="368"/>
            <ac:spMk id="11" creationId="{62BB0DD5-2F3B-27C6-DAC9-1FA9410A8DCF}"/>
          </ac:spMkLst>
        </pc:spChg>
        <pc:spChg chg="add mod">
          <ac:chgData name="June Gerred" userId="395b0df4-576b-473f-8708-481f20c78c50" providerId="ADAL" clId="{057C0DC9-6A51-42C6-8B5B-B4BAC7144315}" dt="2023-07-31T01:27:47.535" v="9821" actId="20577"/>
          <ac:spMkLst>
            <pc:docMk/>
            <pc:sldMk cId="2794249243" sldId="368"/>
            <ac:spMk id="16" creationId="{BB8FC8D8-E856-48A8-5202-F5F2C79D1FF9}"/>
          </ac:spMkLst>
        </pc:spChg>
        <pc:spChg chg="add mod">
          <ac:chgData name="June Gerred" userId="395b0df4-576b-473f-8708-481f20c78c50" providerId="ADAL" clId="{057C0DC9-6A51-42C6-8B5B-B4BAC7144315}" dt="2023-07-31T01:28:16.626" v="9826" actId="14100"/>
          <ac:spMkLst>
            <pc:docMk/>
            <pc:sldMk cId="2794249243" sldId="368"/>
            <ac:spMk id="17" creationId="{B691A405-8479-5AC2-9556-9E0CBF0F5745}"/>
          </ac:spMkLst>
        </pc:spChg>
        <pc:picChg chg="add del mod">
          <ac:chgData name="June Gerred" userId="395b0df4-576b-473f-8708-481f20c78c50" providerId="ADAL" clId="{057C0DC9-6A51-42C6-8B5B-B4BAC7144315}" dt="2023-07-31T01:25:19.848" v="9781" actId="478"/>
          <ac:picMkLst>
            <pc:docMk/>
            <pc:sldMk cId="2794249243" sldId="368"/>
            <ac:picMk id="11" creationId="{477D78A3-8AEA-999D-D3B6-888B832C1BD9}"/>
          </ac:picMkLst>
        </pc:picChg>
        <pc:picChg chg="add del mod">
          <ac:chgData name="June Gerred" userId="395b0df4-576b-473f-8708-481f20c78c50" providerId="ADAL" clId="{057C0DC9-6A51-42C6-8B5B-B4BAC7144315}" dt="2023-07-20T15:55:39.319" v="5546" actId="478"/>
          <ac:picMkLst>
            <pc:docMk/>
            <pc:sldMk cId="2794249243" sldId="368"/>
            <ac:picMk id="12" creationId="{464080F3-9D51-A587-FD84-915FA1AD0F26}"/>
          </ac:picMkLst>
        </pc:picChg>
        <pc:picChg chg="add mod">
          <ac:chgData name="June Gerred" userId="395b0df4-576b-473f-8708-481f20c78c50" providerId="ADAL" clId="{057C0DC9-6A51-42C6-8B5B-B4BAC7144315}" dt="2023-07-31T01:26:04.377" v="9783" actId="1076"/>
          <ac:picMkLst>
            <pc:docMk/>
            <pc:sldMk cId="2794249243" sldId="368"/>
            <ac:picMk id="13" creationId="{EA24291C-ACAA-FCB8-DADB-3F665C920818}"/>
          </ac:picMkLst>
        </pc:picChg>
        <pc:picChg chg="add mod">
          <ac:chgData name="June Gerred" userId="395b0df4-576b-473f-8708-481f20c78c50" providerId="ADAL" clId="{057C0DC9-6A51-42C6-8B5B-B4BAC7144315}" dt="2023-07-20T15:55:46.864" v="5549" actId="14100"/>
          <ac:picMkLst>
            <pc:docMk/>
            <pc:sldMk cId="2794249243" sldId="368"/>
            <ac:picMk id="15" creationId="{209107FA-D494-3F20-F713-4685BD4EEEF7}"/>
          </ac:picMkLst>
        </pc:picChg>
      </pc:sldChg>
      <pc:sldChg chg="addSp delSp modSp add mod modAnim modNotesTx">
        <pc:chgData name="June Gerred" userId="395b0df4-576b-473f-8708-481f20c78c50" providerId="ADAL" clId="{057C0DC9-6A51-42C6-8B5B-B4BAC7144315}" dt="2023-07-31T01:01:33.041" v="9754" actId="20577"/>
        <pc:sldMkLst>
          <pc:docMk/>
          <pc:sldMk cId="3490123518" sldId="369"/>
        </pc:sldMkLst>
        <pc:spChg chg="mod">
          <ac:chgData name="June Gerred" userId="395b0df4-576b-473f-8708-481f20c78c50" providerId="ADAL" clId="{057C0DC9-6A51-42C6-8B5B-B4BAC7144315}" dt="2023-07-20T22:23:22.102" v="8860" actId="1035"/>
          <ac:spMkLst>
            <pc:docMk/>
            <pc:sldMk cId="3490123518" sldId="369"/>
            <ac:spMk id="3" creationId="{CFD8AF03-51BB-12DB-36AC-1C574079E177}"/>
          </ac:spMkLst>
        </pc:spChg>
        <pc:spChg chg="add mod">
          <ac:chgData name="June Gerred" userId="395b0df4-576b-473f-8708-481f20c78c50" providerId="ADAL" clId="{057C0DC9-6A51-42C6-8B5B-B4BAC7144315}" dt="2023-07-20T22:23:22.102" v="8860" actId="1035"/>
          <ac:spMkLst>
            <pc:docMk/>
            <pc:sldMk cId="3490123518" sldId="369"/>
            <ac:spMk id="4" creationId="{4884A1F0-8136-C0A6-C3ED-E7ECEF007791}"/>
          </ac:spMkLst>
        </pc:spChg>
        <pc:spChg chg="add mod">
          <ac:chgData name="June Gerred" userId="395b0df4-576b-473f-8708-481f20c78c50" providerId="ADAL" clId="{057C0DC9-6A51-42C6-8B5B-B4BAC7144315}" dt="2023-07-20T17:04:56.157" v="6704" actId="207"/>
          <ac:spMkLst>
            <pc:docMk/>
            <pc:sldMk cId="3490123518" sldId="369"/>
            <ac:spMk id="6" creationId="{8A6B1165-76F0-3D2A-0C5F-B00EF3203FD7}"/>
          </ac:spMkLst>
        </pc:spChg>
        <pc:spChg chg="add del mod">
          <ac:chgData name="June Gerred" userId="395b0df4-576b-473f-8708-481f20c78c50" providerId="ADAL" clId="{057C0DC9-6A51-42C6-8B5B-B4BAC7144315}" dt="2023-07-20T22:23:22.102" v="8860" actId="1035"/>
          <ac:spMkLst>
            <pc:docMk/>
            <pc:sldMk cId="3490123518" sldId="369"/>
            <ac:spMk id="7" creationId="{1CF15A5E-356A-D0FB-C01C-4D706204D8C2}"/>
          </ac:spMkLst>
        </pc:spChg>
        <pc:spChg chg="add del mod">
          <ac:chgData name="June Gerred" userId="395b0df4-576b-473f-8708-481f20c78c50" providerId="ADAL" clId="{057C0DC9-6A51-42C6-8B5B-B4BAC7144315}" dt="2023-07-20T22:21:40.348" v="8830"/>
          <ac:spMkLst>
            <pc:docMk/>
            <pc:sldMk cId="3490123518" sldId="369"/>
            <ac:spMk id="8" creationId="{E7DEFD0E-8668-8762-C42D-5E6845CB7EFB}"/>
          </ac:spMkLst>
        </pc:spChg>
        <pc:spChg chg="add mod">
          <ac:chgData name="June Gerred" userId="395b0df4-576b-473f-8708-481f20c78c50" providerId="ADAL" clId="{057C0DC9-6A51-42C6-8B5B-B4BAC7144315}" dt="2023-07-20T22:23:22.102" v="8860" actId="1035"/>
          <ac:spMkLst>
            <pc:docMk/>
            <pc:sldMk cId="3490123518" sldId="369"/>
            <ac:spMk id="9" creationId="{3E16031A-B8F7-D12D-01D5-D5CDC787E0A4}"/>
          </ac:spMkLst>
        </pc:spChg>
        <pc:spChg chg="del mod">
          <ac:chgData name="June Gerred" userId="395b0df4-576b-473f-8708-481f20c78c50" providerId="ADAL" clId="{057C0DC9-6A51-42C6-8B5B-B4BAC7144315}" dt="2023-07-20T16:37:06.053" v="6336" actId="478"/>
          <ac:spMkLst>
            <pc:docMk/>
            <pc:sldMk cId="3490123518" sldId="369"/>
            <ac:spMk id="9" creationId="{5D7A04D9-27DB-61D5-47BF-689F2486E7A5}"/>
          </ac:spMkLst>
        </pc:spChg>
        <pc:spChg chg="mod">
          <ac:chgData name="June Gerred" userId="395b0df4-576b-473f-8708-481f20c78c50" providerId="ADAL" clId="{057C0DC9-6A51-42C6-8B5B-B4BAC7144315}" dt="2023-07-20T16:27:43.032" v="6073" actId="20577"/>
          <ac:spMkLst>
            <pc:docMk/>
            <pc:sldMk cId="3490123518" sldId="369"/>
            <ac:spMk id="12" creationId="{6B5775C2-7AEA-6201-E6AC-1B945F61A3B9}"/>
          </ac:spMkLst>
        </pc:spChg>
        <pc:spChg chg="add del mod">
          <ac:chgData name="June Gerred" userId="395b0df4-576b-473f-8708-481f20c78c50" providerId="ADAL" clId="{057C0DC9-6A51-42C6-8B5B-B4BAC7144315}" dt="2023-07-20T22:20:29.068" v="8805" actId="478"/>
          <ac:spMkLst>
            <pc:docMk/>
            <pc:sldMk cId="3490123518" sldId="369"/>
            <ac:spMk id="13" creationId="{99710DDE-AA23-762B-C537-4ED958550921}"/>
          </ac:spMkLst>
        </pc:spChg>
        <pc:spChg chg="add mod">
          <ac:chgData name="June Gerred" userId="395b0df4-576b-473f-8708-481f20c78c50" providerId="ADAL" clId="{057C0DC9-6A51-42C6-8B5B-B4BAC7144315}" dt="2023-07-20T17:05:01.632" v="6705" actId="207"/>
          <ac:spMkLst>
            <pc:docMk/>
            <pc:sldMk cId="3490123518" sldId="369"/>
            <ac:spMk id="14" creationId="{022C90EB-8A10-89E9-17D7-90F0EA148B1C}"/>
          </ac:spMkLst>
        </pc:spChg>
        <pc:spChg chg="del mod">
          <ac:chgData name="June Gerred" userId="395b0df4-576b-473f-8708-481f20c78c50" providerId="ADAL" clId="{057C0DC9-6A51-42C6-8B5B-B4BAC7144315}" dt="2023-07-20T16:37:11.233" v="6339" actId="478"/>
          <ac:spMkLst>
            <pc:docMk/>
            <pc:sldMk cId="3490123518" sldId="369"/>
            <ac:spMk id="17" creationId="{13A0DA56-D7CF-AF9C-3DD7-A6615D040AAE}"/>
          </ac:spMkLst>
        </pc:spChg>
        <pc:picChg chg="del">
          <ac:chgData name="June Gerred" userId="395b0df4-576b-473f-8708-481f20c78c50" providerId="ADAL" clId="{057C0DC9-6A51-42C6-8B5B-B4BAC7144315}" dt="2023-07-20T16:37:06.909" v="6337" actId="478"/>
          <ac:picMkLst>
            <pc:docMk/>
            <pc:sldMk cId="3490123518" sldId="369"/>
            <ac:picMk id="8" creationId="{E20B933A-F1A3-D918-DA80-775D284D2B42}"/>
          </ac:picMkLst>
        </pc:picChg>
        <pc:picChg chg="add mod">
          <ac:chgData name="June Gerred" userId="395b0df4-576b-473f-8708-481f20c78c50" providerId="ADAL" clId="{057C0DC9-6A51-42C6-8B5B-B4BAC7144315}" dt="2023-07-20T17:03:46.734" v="6699" actId="1036"/>
          <ac:picMkLst>
            <pc:docMk/>
            <pc:sldMk cId="3490123518" sldId="369"/>
            <ac:picMk id="15" creationId="{D68426DE-1F90-5785-5705-FC89764BD530}"/>
          </ac:picMkLst>
        </pc:picChg>
        <pc:picChg chg="add mod">
          <ac:chgData name="June Gerred" userId="395b0df4-576b-473f-8708-481f20c78c50" providerId="ADAL" clId="{057C0DC9-6A51-42C6-8B5B-B4BAC7144315}" dt="2023-07-20T17:14:22.850" v="6715" actId="1036"/>
          <ac:picMkLst>
            <pc:docMk/>
            <pc:sldMk cId="3490123518" sldId="369"/>
            <ac:picMk id="16" creationId="{FBD790F6-4839-DE48-E98E-17E9BA142791}"/>
          </ac:picMkLst>
        </pc:picChg>
        <pc:picChg chg="add mod">
          <ac:chgData name="June Gerred" userId="395b0df4-576b-473f-8708-481f20c78c50" providerId="ADAL" clId="{057C0DC9-6A51-42C6-8B5B-B4BAC7144315}" dt="2023-07-20T17:04:20.223" v="6703" actId="1076"/>
          <ac:picMkLst>
            <pc:docMk/>
            <pc:sldMk cId="3490123518" sldId="369"/>
            <ac:picMk id="18" creationId="{2DB1BA53-8B0A-730C-9977-11972EE59272}"/>
          </ac:picMkLst>
        </pc:picChg>
      </pc:sldChg>
      <pc:sldChg chg="addSp delSp modSp add mod modAnim">
        <pc:chgData name="June Gerred" userId="395b0df4-576b-473f-8708-481f20c78c50" providerId="ADAL" clId="{057C0DC9-6A51-42C6-8B5B-B4BAC7144315}" dt="2023-07-20T19:22:37.740" v="8216"/>
        <pc:sldMkLst>
          <pc:docMk/>
          <pc:sldMk cId="1933052131" sldId="370"/>
        </pc:sldMkLst>
        <pc:spChg chg="mod">
          <ac:chgData name="June Gerred" userId="395b0df4-576b-473f-8708-481f20c78c50" providerId="ADAL" clId="{057C0DC9-6A51-42C6-8B5B-B4BAC7144315}" dt="2023-07-20T17:54:27.698" v="7508" actId="20577"/>
          <ac:spMkLst>
            <pc:docMk/>
            <pc:sldMk cId="1933052131" sldId="370"/>
            <ac:spMk id="2" creationId="{7F0D0901-B59B-1399-7990-D311B03A1559}"/>
          </ac:spMkLst>
        </pc:spChg>
        <pc:spChg chg="add mod">
          <ac:chgData name="June Gerred" userId="395b0df4-576b-473f-8708-481f20c78c50" providerId="ADAL" clId="{057C0DC9-6A51-42C6-8B5B-B4BAC7144315}" dt="2023-07-20T17:56:26.570" v="7724" actId="20577"/>
          <ac:spMkLst>
            <pc:docMk/>
            <pc:sldMk cId="1933052131" sldId="370"/>
            <ac:spMk id="4" creationId="{CE8C2FA9-10C5-FEE4-0263-3B1298A58F59}"/>
          </ac:spMkLst>
        </pc:spChg>
        <pc:spChg chg="mod">
          <ac:chgData name="June Gerred" userId="395b0df4-576b-473f-8708-481f20c78c50" providerId="ADAL" clId="{057C0DC9-6A51-42C6-8B5B-B4BAC7144315}" dt="2023-07-20T17:52:54.503" v="7402" actId="20577"/>
          <ac:spMkLst>
            <pc:docMk/>
            <pc:sldMk cId="1933052131" sldId="370"/>
            <ac:spMk id="6" creationId="{71727443-853C-B841-8C95-7C6EB58F3DE4}"/>
          </ac:spMkLst>
        </pc:spChg>
        <pc:spChg chg="mod">
          <ac:chgData name="June Gerred" userId="395b0df4-576b-473f-8708-481f20c78c50" providerId="ADAL" clId="{057C0DC9-6A51-42C6-8B5B-B4BAC7144315}" dt="2023-07-20T17:54:06.554" v="7486" actId="20577"/>
          <ac:spMkLst>
            <pc:docMk/>
            <pc:sldMk cId="1933052131" sldId="370"/>
            <ac:spMk id="8" creationId="{D157EA95-BA74-0737-63FF-45AC58995225}"/>
          </ac:spMkLst>
        </pc:spChg>
        <pc:spChg chg="del">
          <ac:chgData name="June Gerred" userId="395b0df4-576b-473f-8708-481f20c78c50" providerId="ADAL" clId="{057C0DC9-6A51-42C6-8B5B-B4BAC7144315}" dt="2023-07-20T17:54:13.706" v="7487" actId="478"/>
          <ac:spMkLst>
            <pc:docMk/>
            <pc:sldMk cId="1933052131" sldId="370"/>
            <ac:spMk id="11" creationId="{62BB0DD5-2F3B-27C6-DAC9-1FA9410A8DCF}"/>
          </ac:spMkLst>
        </pc:spChg>
      </pc:sldChg>
      <pc:sldChg chg="new del">
        <pc:chgData name="June Gerred" userId="395b0df4-576b-473f-8708-481f20c78c50" providerId="ADAL" clId="{057C0DC9-6A51-42C6-8B5B-B4BAC7144315}" dt="2023-07-20T22:08:35.993" v="8520" actId="680"/>
        <pc:sldMkLst>
          <pc:docMk/>
          <pc:sldMk cId="719644056" sldId="371"/>
        </pc:sldMkLst>
      </pc:sldChg>
      <pc:sldChg chg="add ord">
        <pc:chgData name="June Gerred" userId="395b0df4-576b-473f-8708-481f20c78c50" providerId="ADAL" clId="{057C0DC9-6A51-42C6-8B5B-B4BAC7144315}" dt="2023-07-31T01:04:56.818" v="9760"/>
        <pc:sldMkLst>
          <pc:docMk/>
          <pc:sldMk cId="1206000620" sldId="371"/>
        </pc:sldMkLst>
      </pc:sldChg>
      <pc:sldChg chg="modSp add mod">
        <pc:chgData name="June Gerred" userId="395b0df4-576b-473f-8708-481f20c78c50" providerId="ADAL" clId="{057C0DC9-6A51-42C6-8B5B-B4BAC7144315}" dt="2023-07-31T12:15:25.352" v="10267" actId="20577"/>
        <pc:sldMkLst>
          <pc:docMk/>
          <pc:sldMk cId="344480592" sldId="372"/>
        </pc:sldMkLst>
        <pc:spChg chg="mod">
          <ac:chgData name="June Gerred" userId="395b0df4-576b-473f-8708-481f20c78c50" providerId="ADAL" clId="{057C0DC9-6A51-42C6-8B5B-B4BAC7144315}" dt="2023-07-31T12:15:25.352" v="10267" actId="20577"/>
          <ac:spMkLst>
            <pc:docMk/>
            <pc:sldMk cId="344480592" sldId="372"/>
            <ac:spMk id="3" creationId="{90CDF951-D344-812D-4E0C-4F9FCE87ECFA}"/>
          </ac:spMkLst>
        </pc:spChg>
        <pc:spChg chg="mod">
          <ac:chgData name="June Gerred" userId="395b0df4-576b-473f-8708-481f20c78c50" providerId="ADAL" clId="{057C0DC9-6A51-42C6-8B5B-B4BAC7144315}" dt="2023-07-31T12:13:02.388" v="10160" actId="20577"/>
          <ac:spMkLst>
            <pc:docMk/>
            <pc:sldMk cId="344480592" sldId="372"/>
            <ac:spMk id="6" creationId="{71727443-853C-B841-8C95-7C6EB58F3D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698B-7DD6-C74D-BB93-757F14B7B698}"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vendors map calendar types (instructional, summer…) and some map to calendar name.</a:t>
            </a:r>
          </a:p>
        </p:txBody>
      </p:sp>
      <p:sp>
        <p:nvSpPr>
          <p:cNvPr id="4" name="Slide Number Placeholder 3"/>
          <p:cNvSpPr>
            <a:spLocks noGrp="1"/>
          </p:cNvSpPr>
          <p:nvPr>
            <p:ph type="sldNum" sz="quarter" idx="5"/>
          </p:nvPr>
        </p:nvSpPr>
        <p:spPr/>
        <p:txBody>
          <a:bodyPr/>
          <a:lstStyle/>
          <a:p>
            <a:fld id="{511936F9-C00C-D84D-AB08-223138E554E6}" type="slidenum">
              <a:rPr lang="en-US" smtClean="0"/>
              <a:t>10</a:t>
            </a:fld>
            <a:endParaRPr lang="en-US"/>
          </a:p>
        </p:txBody>
      </p:sp>
    </p:spTree>
    <p:extLst>
      <p:ext uri="{BB962C8B-B14F-4D97-AF65-F5344CB8AC3E}">
        <p14:creationId xmlns:p14="http://schemas.microsoft.com/office/powerpoint/2010/main" val="16162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18</a:t>
            </a:fld>
            <a:endParaRPr lang="en-US"/>
          </a:p>
        </p:txBody>
      </p:sp>
    </p:spTree>
    <p:extLst>
      <p:ext uri="{BB962C8B-B14F-4D97-AF65-F5344CB8AC3E}">
        <p14:creationId xmlns:p14="http://schemas.microsoft.com/office/powerpoint/2010/main" val="3376937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lvl1pPr>
              <a:defRPr/>
            </a:lvl1pPr>
          </a:lstStyle>
          <a:p>
            <a:r>
              <a:rPr lang="en-US"/>
              <a:t>WAVE Skill Enhancement Week– Student Data and Information Systems</a:t>
            </a:r>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WAVE Skill Enhancement Week– Student Data and Information Systems</a:t>
            </a:r>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WAVE Skill Enhancement Week– Student Data and Information Systems</a:t>
            </a:r>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WAVE Skill Enhancement Week– Student Data and Information Systems</a:t>
            </a:r>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WAVE Skill Enhancement Week– Student Data and Information Systems</a:t>
            </a:r>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WAVE Skill Enhancement Week– Student Data and Information Systems</a:t>
            </a:r>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app.smartsheet.com/b/publish?EQBCT=d4bb60c9e2974a6fa82689cd992ed77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tudentdatainfo@sde.ok.gov"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orms.office.com/Pages/ResponsePage.aspx?id=ZHgwmpg-CE-5CnKLYs8yxbpccpX8PvpOnoCCw_G4z5JUNlRYWFlZMFFXRThTRUpaUEROS1pSWFNCUC4u" TargetMode="External"/><Relationship Id="rId11" Type="http://schemas.openxmlformats.org/officeDocument/2006/relationships/hyperlink" Target="https://protect-us.mimecast.com/s/X3t4CBByx0HlRRgntjUwjL?domain=public.govdelivery.com" TargetMode="External"/><Relationship Id="rId5" Type="http://schemas.openxmlformats.org/officeDocument/2006/relationships/hyperlink" Target="mailto:dunn@ccosa.org?subject=Join%20Student%20Accounting%20Consortium" TargetMode="External"/><Relationship Id="rId10" Type="http://schemas.openxmlformats.org/officeDocument/2006/relationships/hyperlink" Target="https://public.govdelivery.com/accounts/OKSDE/subscriber/new" TargetMode="External"/><Relationship Id="rId4" Type="http://schemas.openxmlformats.org/officeDocument/2006/relationships/hyperlink" Target="https://www.zoomgov.com/meeting/register/vJIsd-2sqTotErZr-806423qlPKHelaJtzU" TargetMode="External"/><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pp.smartsheet.com/b/publish?EQBCT=d4bb60c9e2974a6fa82689cd992ed772"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officemgmtentserv.sharepoint.com/:b:/s/OSDE-DistrictSISCollaboration/ETeoioMuj0NHpOoTdQIWrWcB6N9U_5raoZMF-5QRNCgeLw?e=gvzQzE" TargetMode="External"/><Relationship Id="rId5" Type="http://schemas.openxmlformats.org/officeDocument/2006/relationships/hyperlink" Target="https://officemgmtentserv.sharepoint.com/:b:/s/OSDE-DistrictSISCollaboration/EaezMtGE8e9HlqtN3N48ftMBz-vR4uK3QI-SvOH03BHJ9w?e=h5v8If"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fficemgmtentserv.sharepoint.com/:b:/s/OSDE-DistrictSISCollaboration/EaezMtGE8e9HlqtN3N48ftMBz-vR4uK3QI-SvOH03BHJ9w?e=h5v8If"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officemgmtentserv.sharepoint.com/:b:/s/OSDE-DistrictSISCollaboration/ETeoioMuj0NHpOoTdQIWrWcB6N9U_5raoZMF-5QRNCgeLw?e=gvzQzE"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mailto:servicedesk@omes.ok.gov?subject=WAVE%20Affilliate%20Account%20Needed" TargetMode="External"/><Relationship Id="rId5" Type="http://schemas.openxmlformats.org/officeDocument/2006/relationships/hyperlink" Target="https://sdeweb01.sde.ok.gov/SSO2/Signin.aspx?action=createnewaccount"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a:xfrm>
            <a:off x="371061" y="1122363"/>
            <a:ext cx="5615404" cy="1487487"/>
          </a:xfrm>
        </p:spPr>
        <p:txBody>
          <a:bodyPr>
            <a:normAutofit/>
          </a:bodyPr>
          <a:lstStyle/>
          <a:p>
            <a:r>
              <a:rPr lang="en-US" dirty="0"/>
              <a:t>Student Data </a:t>
            </a:r>
            <a:br>
              <a:rPr lang="en-US" dirty="0"/>
            </a:br>
            <a:r>
              <a:rPr lang="en-US" dirty="0"/>
              <a:t>Charter Schools</a:t>
            </a:r>
            <a:endParaRPr lang="en-US" dirty="0">
              <a:cs typeface="Arial"/>
            </a:endParaRP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a:xfrm>
            <a:off x="371061" y="4037044"/>
            <a:ext cx="3854710" cy="1030288"/>
          </a:xfrm>
        </p:spPr>
        <p:txBody>
          <a:bodyPr>
            <a:normAutofit fontScale="85000" lnSpcReduction="20000"/>
          </a:bodyPr>
          <a:lstStyle/>
          <a:p>
            <a:r>
              <a:rPr lang="en-US" dirty="0"/>
              <a:t>June Gerred</a:t>
            </a:r>
          </a:p>
          <a:p>
            <a:r>
              <a:rPr lang="en-US" dirty="0"/>
              <a:t>Program Manager</a:t>
            </a:r>
          </a:p>
          <a:p>
            <a:r>
              <a:rPr lang="en-US" dirty="0"/>
              <a:t>Data and Information Systems</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EB2199-B92B-5FF5-74E3-4CF19E34403A}"/>
              </a:ext>
            </a:extLst>
          </p:cNvPr>
          <p:cNvPicPr>
            <a:picLocks noChangeAspect="1"/>
          </p:cNvPicPr>
          <p:nvPr/>
        </p:nvPicPr>
        <p:blipFill>
          <a:blip r:embed="rId3"/>
          <a:stretch>
            <a:fillRect/>
          </a:stretch>
        </p:blipFill>
        <p:spPr>
          <a:xfrm>
            <a:off x="-4840" y="2829"/>
            <a:ext cx="12207240" cy="1173040"/>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10</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9236" y="180971"/>
            <a:ext cx="5553777" cy="830997"/>
          </a:xfrm>
          <a:prstGeom prst="rect">
            <a:avLst/>
          </a:prstGeom>
          <a:noFill/>
        </p:spPr>
        <p:txBody>
          <a:bodyPr wrap="square" rtlCol="0">
            <a:spAutoFit/>
          </a:bodyPr>
          <a:lstStyle/>
          <a:p>
            <a:r>
              <a:rPr lang="en-US" sz="4800" b="1" dirty="0">
                <a:solidFill>
                  <a:schemeClr val="bg1">
                    <a:lumMod val="95000"/>
                  </a:schemeClr>
                </a:solidFill>
              </a:rPr>
              <a:t>Calendars</a:t>
            </a:r>
          </a:p>
        </p:txBody>
      </p:sp>
      <p:sp>
        <p:nvSpPr>
          <p:cNvPr id="2" name="TextBox 1">
            <a:extLst>
              <a:ext uri="{FF2B5EF4-FFF2-40B4-BE49-F238E27FC236}">
                <a16:creationId xmlns:a16="http://schemas.microsoft.com/office/drawing/2014/main" id="{89B456F0-07FB-0A68-5154-59F73D0D0F5E}"/>
              </a:ext>
            </a:extLst>
          </p:cNvPr>
          <p:cNvSpPr txBox="1"/>
          <p:nvPr/>
        </p:nvSpPr>
        <p:spPr>
          <a:xfrm>
            <a:off x="590029" y="2374857"/>
            <a:ext cx="10726803"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Linked to specific schools</a:t>
            </a:r>
          </a:p>
          <a:p>
            <a:pPr marL="285750" indent="-285750">
              <a:buFont typeface="Arial" panose="020B0604020202020204" pitchFamily="34" charset="0"/>
              <a:buChar char="•"/>
            </a:pPr>
            <a:r>
              <a:rPr lang="en-US" sz="3200" dirty="0">
                <a:solidFill>
                  <a:schemeClr val="tx2"/>
                </a:solidFill>
              </a:rPr>
              <a:t>Schools may have more than one</a:t>
            </a:r>
          </a:p>
          <a:p>
            <a:pPr marL="285750" indent="-285750">
              <a:buFont typeface="Arial" panose="020B0604020202020204" pitchFamily="34" charset="0"/>
              <a:buChar char="•"/>
            </a:pPr>
            <a:r>
              <a:rPr lang="en-US" sz="3200" dirty="0">
                <a:solidFill>
                  <a:schemeClr val="tx2"/>
                </a:solidFill>
              </a:rPr>
              <a:t>Establish a descriptive naming convention</a:t>
            </a:r>
          </a:p>
          <a:p>
            <a:pPr marL="285750" indent="-285750">
              <a:buFont typeface="Arial" panose="020B0604020202020204" pitchFamily="34" charset="0"/>
              <a:buChar char="•"/>
            </a:pPr>
            <a:r>
              <a:rPr lang="en-US" sz="3200" dirty="0">
                <a:solidFill>
                  <a:schemeClr val="tx2"/>
                </a:solidFill>
              </a:rPr>
              <a:t>Elementary &amp; secondary must have unique calendars</a:t>
            </a:r>
          </a:p>
          <a:p>
            <a:pPr marL="285750" indent="-285750">
              <a:buFont typeface="Arial" panose="020B0604020202020204" pitchFamily="34" charset="0"/>
              <a:buChar char="•"/>
            </a:pPr>
            <a:r>
              <a:rPr lang="en-US" sz="3200" dirty="0">
                <a:solidFill>
                  <a:schemeClr val="tx2"/>
                </a:solidFill>
              </a:rPr>
              <a:t>Students must be associated with home school of record</a:t>
            </a:r>
          </a:p>
        </p:txBody>
      </p:sp>
      <p:pic>
        <p:nvPicPr>
          <p:cNvPr id="7" name="Picture 6">
            <a:extLst>
              <a:ext uri="{FF2B5EF4-FFF2-40B4-BE49-F238E27FC236}">
                <a16:creationId xmlns:a16="http://schemas.microsoft.com/office/drawing/2014/main" id="{51388693-D605-563E-E43F-4ED2902A9AD0}"/>
              </a:ext>
            </a:extLst>
          </p:cNvPr>
          <p:cNvPicPr>
            <a:picLocks noChangeAspect="1"/>
          </p:cNvPicPr>
          <p:nvPr/>
        </p:nvPicPr>
        <p:blipFill>
          <a:blip r:embed="rId4"/>
          <a:stretch>
            <a:fillRect/>
          </a:stretch>
        </p:blipFill>
        <p:spPr>
          <a:xfrm>
            <a:off x="9309651" y="1400642"/>
            <a:ext cx="2095539" cy="2334272"/>
          </a:xfrm>
          <a:prstGeom prst="rect">
            <a:avLst/>
          </a:prstGeom>
        </p:spPr>
      </p:pic>
      <p:sp>
        <p:nvSpPr>
          <p:cNvPr id="3" name="Footer Placeholder 3">
            <a:extLst>
              <a:ext uri="{FF2B5EF4-FFF2-40B4-BE49-F238E27FC236}">
                <a16:creationId xmlns:a16="http://schemas.microsoft.com/office/drawing/2014/main" id="{C470EE9F-D0F9-CAAB-794E-434A2CC7E87E}"/>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Tree>
    <p:extLst>
      <p:ext uri="{BB962C8B-B14F-4D97-AF65-F5344CB8AC3E}">
        <p14:creationId xmlns:p14="http://schemas.microsoft.com/office/powerpoint/2010/main" val="284616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B29C3B-94B6-7CEB-832D-2DD4D15A8990}"/>
              </a:ext>
            </a:extLst>
          </p:cNvPr>
          <p:cNvPicPr>
            <a:picLocks noChangeAspect="1"/>
          </p:cNvPicPr>
          <p:nvPr/>
        </p:nvPicPr>
        <p:blipFill>
          <a:blip r:embed="rId2"/>
          <a:stretch>
            <a:fillRect/>
          </a:stretch>
        </p:blipFill>
        <p:spPr>
          <a:xfrm rot="10800000">
            <a:off x="0" y="2603999"/>
            <a:ext cx="12192000" cy="1171576"/>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11</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29678" y="2681956"/>
            <a:ext cx="5116766" cy="1015663"/>
          </a:xfrm>
          <a:prstGeom prst="rect">
            <a:avLst/>
          </a:prstGeom>
          <a:noFill/>
        </p:spPr>
        <p:txBody>
          <a:bodyPr wrap="square" rtlCol="0">
            <a:spAutoFit/>
          </a:bodyPr>
          <a:lstStyle/>
          <a:p>
            <a:pPr algn="ctr"/>
            <a:r>
              <a:rPr lang="en-US" sz="6000" b="1" dirty="0">
                <a:solidFill>
                  <a:schemeClr val="bg1">
                    <a:lumMod val="95000"/>
                  </a:schemeClr>
                </a:solidFill>
              </a:rPr>
              <a:t>Membership</a:t>
            </a:r>
          </a:p>
        </p:txBody>
      </p:sp>
      <p:sp>
        <p:nvSpPr>
          <p:cNvPr id="7" name="TextBox 6">
            <a:extLst>
              <a:ext uri="{FF2B5EF4-FFF2-40B4-BE49-F238E27FC236}">
                <a16:creationId xmlns:a16="http://schemas.microsoft.com/office/drawing/2014/main" id="{2BAC0F34-1A65-B1F0-6237-CEECDD23BA17}"/>
              </a:ext>
            </a:extLst>
          </p:cNvPr>
          <p:cNvSpPr txBox="1"/>
          <p:nvPr/>
        </p:nvSpPr>
        <p:spPr>
          <a:xfrm>
            <a:off x="1974040" y="709963"/>
            <a:ext cx="3661363" cy="1200329"/>
          </a:xfrm>
          <a:prstGeom prst="rect">
            <a:avLst/>
          </a:prstGeom>
          <a:noFill/>
        </p:spPr>
        <p:txBody>
          <a:bodyPr wrap="square" rtlCol="0">
            <a:spAutoFit/>
          </a:bodyPr>
          <a:lstStyle/>
          <a:p>
            <a:r>
              <a:rPr lang="en-US" sz="3600" dirty="0">
                <a:solidFill>
                  <a:schemeClr val="tx2"/>
                </a:solidFill>
              </a:rPr>
              <a:t>Student Enrollment</a:t>
            </a:r>
          </a:p>
        </p:txBody>
      </p:sp>
      <p:pic>
        <p:nvPicPr>
          <p:cNvPr id="17" name="Picture 16" descr="Icon&#10;&#10;Description automatically generated">
            <a:extLst>
              <a:ext uri="{FF2B5EF4-FFF2-40B4-BE49-F238E27FC236}">
                <a16:creationId xmlns:a16="http://schemas.microsoft.com/office/drawing/2014/main" id="{9C82C014-6242-9F36-964C-936785EE9DA9}"/>
              </a:ext>
            </a:extLst>
          </p:cNvPr>
          <p:cNvPicPr>
            <a:picLocks noChangeAspect="1"/>
          </p:cNvPicPr>
          <p:nvPr/>
        </p:nvPicPr>
        <p:blipFill>
          <a:blip r:embed="rId3"/>
          <a:stretch>
            <a:fillRect/>
          </a:stretch>
        </p:blipFill>
        <p:spPr>
          <a:xfrm>
            <a:off x="854730" y="724577"/>
            <a:ext cx="1042639" cy="1042639"/>
          </a:xfrm>
          <a:prstGeom prst="rect">
            <a:avLst/>
          </a:prstGeom>
        </p:spPr>
      </p:pic>
      <p:sp>
        <p:nvSpPr>
          <p:cNvPr id="2" name="Oval 1">
            <a:extLst>
              <a:ext uri="{FF2B5EF4-FFF2-40B4-BE49-F238E27FC236}">
                <a16:creationId xmlns:a16="http://schemas.microsoft.com/office/drawing/2014/main" id="{12DC9EBC-EC69-A6D7-0C93-48B28DD9443B}"/>
              </a:ext>
            </a:extLst>
          </p:cNvPr>
          <p:cNvSpPr/>
          <p:nvPr/>
        </p:nvSpPr>
        <p:spPr>
          <a:xfrm>
            <a:off x="6556598" y="238125"/>
            <a:ext cx="5263927" cy="6125193"/>
          </a:xfrm>
          <a:prstGeom prst="ellipse">
            <a:avLst/>
          </a:prstGeom>
          <a:solidFill>
            <a:srgbClr val="D15420"/>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6CA4EF-6670-BCEF-2FFF-D780C4A0786E}"/>
              </a:ext>
            </a:extLst>
          </p:cNvPr>
          <p:cNvSpPr txBox="1"/>
          <p:nvPr/>
        </p:nvSpPr>
        <p:spPr>
          <a:xfrm>
            <a:off x="7593123" y="1089898"/>
            <a:ext cx="3190875" cy="4678204"/>
          </a:xfrm>
          <a:prstGeom prst="rect">
            <a:avLst/>
          </a:prstGeom>
          <a:noFill/>
        </p:spPr>
        <p:txBody>
          <a:bodyPr wrap="square" rtlCol="0">
            <a:spAutoFit/>
          </a:bodyPr>
          <a:lstStyle/>
          <a:p>
            <a:pPr algn="ctr"/>
            <a:r>
              <a:rPr lang="en-US" sz="2000" b="1" dirty="0">
                <a:solidFill>
                  <a:schemeClr val="bg1"/>
                </a:solidFill>
              </a:rPr>
              <a:t>Entry Date</a:t>
            </a:r>
          </a:p>
          <a:p>
            <a:pPr algn="ctr"/>
            <a:r>
              <a:rPr lang="en-US" sz="2000" b="1" dirty="0">
                <a:solidFill>
                  <a:schemeClr val="bg1"/>
                </a:solidFill>
              </a:rPr>
              <a:t>Entry Code</a:t>
            </a:r>
          </a:p>
          <a:p>
            <a:pPr algn="ctr"/>
            <a:r>
              <a:rPr lang="en-US" sz="2000" b="1" dirty="0">
                <a:solidFill>
                  <a:schemeClr val="bg1"/>
                </a:solidFill>
              </a:rPr>
              <a:t>Exit Date</a:t>
            </a:r>
          </a:p>
          <a:p>
            <a:pPr algn="ctr"/>
            <a:r>
              <a:rPr lang="en-US" sz="2000" b="1" dirty="0">
                <a:solidFill>
                  <a:schemeClr val="bg1"/>
                </a:solidFill>
              </a:rPr>
              <a:t>Exit Code</a:t>
            </a:r>
          </a:p>
          <a:p>
            <a:pPr algn="ctr"/>
            <a:r>
              <a:rPr lang="en-US" sz="2000" b="1" dirty="0">
                <a:solidFill>
                  <a:schemeClr val="bg1"/>
                </a:solidFill>
              </a:rPr>
              <a:t>Grade Level</a:t>
            </a:r>
          </a:p>
          <a:p>
            <a:pPr algn="ctr"/>
            <a:r>
              <a:rPr lang="en-US" sz="2000" b="1" dirty="0">
                <a:solidFill>
                  <a:schemeClr val="bg1"/>
                </a:solidFill>
              </a:rPr>
              <a:t>Basis of Admission</a:t>
            </a:r>
          </a:p>
          <a:p>
            <a:pPr algn="ctr"/>
            <a:r>
              <a:rPr lang="en-US" sz="2000" b="1" dirty="0">
                <a:solidFill>
                  <a:schemeClr val="bg1"/>
                </a:solidFill>
              </a:rPr>
              <a:t>Membership Type</a:t>
            </a:r>
          </a:p>
          <a:p>
            <a:pPr algn="ctr"/>
            <a:r>
              <a:rPr lang="en-US" sz="2000" b="1" dirty="0">
                <a:solidFill>
                  <a:schemeClr val="bg1"/>
                </a:solidFill>
              </a:rPr>
              <a:t>School Year</a:t>
            </a:r>
          </a:p>
          <a:p>
            <a:pPr algn="ctr"/>
            <a:r>
              <a:rPr lang="en-US" sz="2000" b="1" dirty="0">
                <a:solidFill>
                  <a:schemeClr val="bg1"/>
                </a:solidFill>
              </a:rPr>
              <a:t>GT Status</a:t>
            </a:r>
          </a:p>
          <a:p>
            <a:pPr algn="ctr"/>
            <a:r>
              <a:rPr lang="en-US" sz="2000" b="1" dirty="0">
                <a:solidFill>
                  <a:schemeClr val="bg1"/>
                </a:solidFill>
              </a:rPr>
              <a:t>Homeless Status</a:t>
            </a:r>
          </a:p>
          <a:p>
            <a:pPr algn="ctr"/>
            <a:r>
              <a:rPr lang="en-US" sz="2000" b="1" dirty="0">
                <a:solidFill>
                  <a:schemeClr val="bg1"/>
                </a:solidFill>
              </a:rPr>
              <a:t>Alt Ed Status</a:t>
            </a:r>
          </a:p>
          <a:p>
            <a:pPr algn="ctr"/>
            <a:r>
              <a:rPr lang="en-US" sz="2000" b="1" dirty="0">
                <a:solidFill>
                  <a:schemeClr val="bg1"/>
                </a:solidFill>
              </a:rPr>
              <a:t>Virtual Status</a:t>
            </a:r>
          </a:p>
          <a:p>
            <a:pPr algn="ctr"/>
            <a:r>
              <a:rPr lang="en-US" sz="2000" b="1" dirty="0">
                <a:solidFill>
                  <a:schemeClr val="bg1"/>
                </a:solidFill>
              </a:rPr>
              <a:t>504 Status</a:t>
            </a:r>
          </a:p>
          <a:p>
            <a:pPr algn="ctr"/>
            <a:r>
              <a:rPr lang="en-US" sz="2000" b="1" dirty="0">
                <a:solidFill>
                  <a:schemeClr val="bg1"/>
                </a:solidFill>
              </a:rPr>
              <a:t>Neglected Youth</a:t>
            </a:r>
          </a:p>
          <a:p>
            <a:pPr algn="ctr"/>
            <a:endParaRPr lang="en-US" dirty="0"/>
          </a:p>
        </p:txBody>
      </p:sp>
      <p:sp>
        <p:nvSpPr>
          <p:cNvPr id="9" name="Footer Placeholder 3">
            <a:extLst>
              <a:ext uri="{FF2B5EF4-FFF2-40B4-BE49-F238E27FC236}">
                <a16:creationId xmlns:a16="http://schemas.microsoft.com/office/drawing/2014/main" id="{01F5A2B4-230F-8C17-D46B-B9A6851AC9BF}"/>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4" name="TextBox 3">
            <a:extLst>
              <a:ext uri="{FF2B5EF4-FFF2-40B4-BE49-F238E27FC236}">
                <a16:creationId xmlns:a16="http://schemas.microsoft.com/office/drawing/2014/main" id="{091A0506-1DFA-FC4F-29C7-C5EC87FC56FE}"/>
              </a:ext>
            </a:extLst>
          </p:cNvPr>
          <p:cNvSpPr txBox="1"/>
          <p:nvPr/>
        </p:nvSpPr>
        <p:spPr>
          <a:xfrm>
            <a:off x="1102170" y="4469282"/>
            <a:ext cx="3661363" cy="646331"/>
          </a:xfrm>
          <a:prstGeom prst="rect">
            <a:avLst/>
          </a:prstGeom>
          <a:noFill/>
        </p:spPr>
        <p:txBody>
          <a:bodyPr wrap="square" rtlCol="0">
            <a:spAutoFit/>
          </a:bodyPr>
          <a:lstStyle/>
          <a:p>
            <a:r>
              <a:rPr lang="en-US" sz="3600" dirty="0">
                <a:solidFill>
                  <a:schemeClr val="tx2"/>
                </a:solidFill>
              </a:rPr>
              <a:t>Funding Source</a:t>
            </a:r>
          </a:p>
        </p:txBody>
      </p:sp>
    </p:spTree>
    <p:extLst>
      <p:ext uri="{BB962C8B-B14F-4D97-AF65-F5344CB8AC3E}">
        <p14:creationId xmlns:p14="http://schemas.microsoft.com/office/powerpoint/2010/main" val="88258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12</a:t>
            </a:fld>
            <a:endParaRPr lang="en-US"/>
          </a:p>
        </p:txBody>
      </p:sp>
      <p:sp>
        <p:nvSpPr>
          <p:cNvPr id="7" name="TextBox 6">
            <a:extLst>
              <a:ext uri="{FF2B5EF4-FFF2-40B4-BE49-F238E27FC236}">
                <a16:creationId xmlns:a16="http://schemas.microsoft.com/office/drawing/2014/main" id="{71A86A02-B462-3E34-37D6-2013DDD9FB7A}"/>
              </a:ext>
            </a:extLst>
          </p:cNvPr>
          <p:cNvSpPr txBox="1"/>
          <p:nvPr/>
        </p:nvSpPr>
        <p:spPr>
          <a:xfrm>
            <a:off x="1558298" y="924559"/>
            <a:ext cx="7311975"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Where is the student coming from?</a:t>
            </a:r>
          </a:p>
          <a:p>
            <a:pPr marL="285750" indent="-285750">
              <a:buFont typeface="Arial" panose="020B0604020202020204" pitchFamily="34" charset="0"/>
              <a:buChar char="•"/>
            </a:pPr>
            <a:r>
              <a:rPr lang="en-US" sz="3200" dirty="0">
                <a:solidFill>
                  <a:schemeClr val="tx2"/>
                </a:solidFill>
              </a:rPr>
              <a:t>Why can the student enroll?</a:t>
            </a:r>
          </a:p>
          <a:p>
            <a:pPr marL="285750" indent="-285750">
              <a:buFont typeface="Arial" panose="020B0604020202020204" pitchFamily="34" charset="0"/>
              <a:buChar char="•"/>
            </a:pPr>
            <a:r>
              <a:rPr lang="en-US" sz="3200" dirty="0">
                <a:solidFill>
                  <a:schemeClr val="tx2"/>
                </a:solidFill>
              </a:rPr>
              <a:t>What are they bringing with them?</a:t>
            </a:r>
          </a:p>
          <a:p>
            <a:pPr marL="285750" indent="-285750">
              <a:buFont typeface="Arial" panose="020B0604020202020204" pitchFamily="34" charset="0"/>
              <a:buChar char="•"/>
            </a:pPr>
            <a:r>
              <a:rPr lang="en-US" sz="3200" dirty="0">
                <a:solidFill>
                  <a:schemeClr val="tx2"/>
                </a:solidFill>
              </a:rPr>
              <a:t>When will they start?</a:t>
            </a:r>
          </a:p>
        </p:txBody>
      </p:sp>
      <p:pic>
        <p:nvPicPr>
          <p:cNvPr id="10" name="Picture 9">
            <a:extLst>
              <a:ext uri="{FF2B5EF4-FFF2-40B4-BE49-F238E27FC236}">
                <a16:creationId xmlns:a16="http://schemas.microsoft.com/office/drawing/2014/main" id="{F32C4503-53B4-2544-F8B0-E293A731B95E}"/>
              </a:ext>
            </a:extLst>
          </p:cNvPr>
          <p:cNvPicPr>
            <a:picLocks noChangeAspect="1"/>
          </p:cNvPicPr>
          <p:nvPr/>
        </p:nvPicPr>
        <p:blipFill>
          <a:blip r:embed="rId2"/>
          <a:stretch>
            <a:fillRect/>
          </a:stretch>
        </p:blipFill>
        <p:spPr>
          <a:xfrm>
            <a:off x="0" y="-6027"/>
            <a:ext cx="12192000" cy="596577"/>
          </a:xfrm>
          <a:prstGeom prst="rect">
            <a:avLst/>
          </a:prstGeom>
        </p:spPr>
      </p:pic>
      <p:sp>
        <p:nvSpPr>
          <p:cNvPr id="6" name="TextBox 5">
            <a:extLst>
              <a:ext uri="{FF2B5EF4-FFF2-40B4-BE49-F238E27FC236}">
                <a16:creationId xmlns:a16="http://schemas.microsoft.com/office/drawing/2014/main" id="{71727443-853C-B841-8C95-7C6EB58F3DE4}"/>
              </a:ext>
            </a:extLst>
          </p:cNvPr>
          <p:cNvSpPr txBox="1"/>
          <p:nvPr/>
        </p:nvSpPr>
        <p:spPr>
          <a:xfrm>
            <a:off x="85924" y="-60235"/>
            <a:ext cx="5480375" cy="707886"/>
          </a:xfrm>
          <a:prstGeom prst="rect">
            <a:avLst/>
          </a:prstGeom>
          <a:noFill/>
        </p:spPr>
        <p:txBody>
          <a:bodyPr wrap="square" rtlCol="0">
            <a:spAutoFit/>
          </a:bodyPr>
          <a:lstStyle/>
          <a:p>
            <a:r>
              <a:rPr lang="en-US" sz="4000" b="1" dirty="0">
                <a:solidFill>
                  <a:schemeClr val="bg1">
                    <a:lumMod val="95000"/>
                  </a:schemeClr>
                </a:solidFill>
              </a:rPr>
              <a:t>Enrollment – Entry</a:t>
            </a:r>
          </a:p>
        </p:txBody>
      </p:sp>
      <p:pic>
        <p:nvPicPr>
          <p:cNvPr id="8" name="Picture 7">
            <a:extLst>
              <a:ext uri="{FF2B5EF4-FFF2-40B4-BE49-F238E27FC236}">
                <a16:creationId xmlns:a16="http://schemas.microsoft.com/office/drawing/2014/main" id="{88178D4F-9081-F6F4-8022-4F95DE2BA9AD}"/>
              </a:ext>
            </a:extLst>
          </p:cNvPr>
          <p:cNvPicPr>
            <a:picLocks noChangeAspect="1"/>
          </p:cNvPicPr>
          <p:nvPr/>
        </p:nvPicPr>
        <p:blipFill>
          <a:blip r:embed="rId2"/>
          <a:stretch>
            <a:fillRect/>
          </a:stretch>
        </p:blipFill>
        <p:spPr>
          <a:xfrm>
            <a:off x="0" y="3358026"/>
            <a:ext cx="12192000" cy="596577"/>
          </a:xfrm>
          <a:prstGeom prst="rect">
            <a:avLst/>
          </a:prstGeom>
        </p:spPr>
      </p:pic>
      <p:sp>
        <p:nvSpPr>
          <p:cNvPr id="12" name="TextBox 11">
            <a:extLst>
              <a:ext uri="{FF2B5EF4-FFF2-40B4-BE49-F238E27FC236}">
                <a16:creationId xmlns:a16="http://schemas.microsoft.com/office/drawing/2014/main" id="{CFB07663-2C86-387E-5FF7-5B4CAC3C6383}"/>
              </a:ext>
            </a:extLst>
          </p:cNvPr>
          <p:cNvSpPr txBox="1"/>
          <p:nvPr/>
        </p:nvSpPr>
        <p:spPr>
          <a:xfrm>
            <a:off x="85924" y="3265102"/>
            <a:ext cx="5480375" cy="707886"/>
          </a:xfrm>
          <a:prstGeom prst="rect">
            <a:avLst/>
          </a:prstGeom>
          <a:noFill/>
        </p:spPr>
        <p:txBody>
          <a:bodyPr wrap="square" rtlCol="0">
            <a:spAutoFit/>
          </a:bodyPr>
          <a:lstStyle/>
          <a:p>
            <a:r>
              <a:rPr lang="en-US" sz="4000" b="1" dirty="0">
                <a:solidFill>
                  <a:schemeClr val="bg1">
                    <a:lumMod val="95000"/>
                  </a:schemeClr>
                </a:solidFill>
              </a:rPr>
              <a:t>Enrollment – Exit</a:t>
            </a:r>
          </a:p>
        </p:txBody>
      </p:sp>
      <p:sp>
        <p:nvSpPr>
          <p:cNvPr id="3" name="Footer Placeholder 3">
            <a:extLst>
              <a:ext uri="{FF2B5EF4-FFF2-40B4-BE49-F238E27FC236}">
                <a16:creationId xmlns:a16="http://schemas.microsoft.com/office/drawing/2014/main" id="{1EF46FD7-DD65-F331-E163-DFD9D668AE6B}"/>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11" name="TextBox 10">
            <a:extLst>
              <a:ext uri="{FF2B5EF4-FFF2-40B4-BE49-F238E27FC236}">
                <a16:creationId xmlns:a16="http://schemas.microsoft.com/office/drawing/2014/main" id="{F0AEF30D-7283-D628-A037-D41CEB66FB94}"/>
              </a:ext>
            </a:extLst>
          </p:cNvPr>
          <p:cNvSpPr txBox="1"/>
          <p:nvPr/>
        </p:nvSpPr>
        <p:spPr>
          <a:xfrm>
            <a:off x="1558298" y="4306997"/>
            <a:ext cx="7311975"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Where is the student going?</a:t>
            </a:r>
          </a:p>
          <a:p>
            <a:pPr marL="285750" indent="-285750">
              <a:buFont typeface="Arial" panose="020B0604020202020204" pitchFamily="34" charset="0"/>
              <a:buChar char="•"/>
            </a:pPr>
            <a:r>
              <a:rPr lang="en-US" sz="3200" dirty="0">
                <a:solidFill>
                  <a:schemeClr val="tx2"/>
                </a:solidFill>
              </a:rPr>
              <a:t>What are they taking with them?</a:t>
            </a:r>
          </a:p>
          <a:p>
            <a:pPr marL="285750" indent="-285750">
              <a:buFont typeface="Arial" panose="020B0604020202020204" pitchFamily="34" charset="0"/>
              <a:buChar char="•"/>
            </a:pPr>
            <a:r>
              <a:rPr lang="en-US" sz="3200" dirty="0">
                <a:solidFill>
                  <a:schemeClr val="tx2"/>
                </a:solidFill>
              </a:rPr>
              <a:t>When did they leave?</a:t>
            </a:r>
          </a:p>
        </p:txBody>
      </p:sp>
    </p:spTree>
    <p:extLst>
      <p:ext uri="{BB962C8B-B14F-4D97-AF65-F5344CB8AC3E}">
        <p14:creationId xmlns:p14="http://schemas.microsoft.com/office/powerpoint/2010/main" val="36438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13</a:t>
            </a:fld>
            <a:endParaRPr lang="en-US"/>
          </a:p>
        </p:txBody>
      </p:sp>
      <p:sp>
        <p:nvSpPr>
          <p:cNvPr id="7" name="TextBox 6">
            <a:extLst>
              <a:ext uri="{FF2B5EF4-FFF2-40B4-BE49-F238E27FC236}">
                <a16:creationId xmlns:a16="http://schemas.microsoft.com/office/drawing/2014/main" id="{71A86A02-B462-3E34-37D6-2013DDD9FB7A}"/>
              </a:ext>
            </a:extLst>
          </p:cNvPr>
          <p:cNvSpPr txBox="1"/>
          <p:nvPr/>
        </p:nvSpPr>
        <p:spPr>
          <a:xfrm>
            <a:off x="1558298" y="924559"/>
            <a:ext cx="7311975"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Common identifier statewide</a:t>
            </a:r>
          </a:p>
          <a:p>
            <a:pPr marL="285750" indent="-285750">
              <a:buFont typeface="Arial" panose="020B0604020202020204" pitchFamily="34" charset="0"/>
              <a:buChar char="•"/>
            </a:pPr>
            <a:r>
              <a:rPr lang="en-US" sz="3200" dirty="0">
                <a:solidFill>
                  <a:schemeClr val="tx2"/>
                </a:solidFill>
              </a:rPr>
              <a:t>Connects student records</a:t>
            </a:r>
          </a:p>
          <a:p>
            <a:pPr marL="285750" indent="-285750">
              <a:buFont typeface="Arial" panose="020B0604020202020204" pitchFamily="34" charset="0"/>
              <a:buChar char="•"/>
            </a:pPr>
            <a:r>
              <a:rPr lang="en-US" sz="3200" dirty="0">
                <a:solidFill>
                  <a:schemeClr val="tx2"/>
                </a:solidFill>
              </a:rPr>
              <a:t>New school matching</a:t>
            </a:r>
          </a:p>
          <a:p>
            <a:pPr marL="742950" lvl="1" indent="-285750">
              <a:buFont typeface="Arial" panose="020B0604020202020204" pitchFamily="34" charset="0"/>
              <a:buChar char="•"/>
            </a:pPr>
            <a:r>
              <a:rPr lang="en-US" sz="3200" dirty="0"/>
              <a:t>STN Application</a:t>
            </a:r>
          </a:p>
        </p:txBody>
      </p:sp>
      <p:pic>
        <p:nvPicPr>
          <p:cNvPr id="10" name="Picture 9">
            <a:extLst>
              <a:ext uri="{FF2B5EF4-FFF2-40B4-BE49-F238E27FC236}">
                <a16:creationId xmlns:a16="http://schemas.microsoft.com/office/drawing/2014/main" id="{F32C4503-53B4-2544-F8B0-E293A731B95E}"/>
              </a:ext>
            </a:extLst>
          </p:cNvPr>
          <p:cNvPicPr>
            <a:picLocks noChangeAspect="1"/>
          </p:cNvPicPr>
          <p:nvPr/>
        </p:nvPicPr>
        <p:blipFill>
          <a:blip r:embed="rId2"/>
          <a:stretch>
            <a:fillRect/>
          </a:stretch>
        </p:blipFill>
        <p:spPr>
          <a:xfrm>
            <a:off x="0" y="-6027"/>
            <a:ext cx="12192000" cy="596577"/>
          </a:xfrm>
          <a:prstGeom prst="rect">
            <a:avLst/>
          </a:prstGeom>
        </p:spPr>
      </p:pic>
      <p:sp>
        <p:nvSpPr>
          <p:cNvPr id="6" name="TextBox 5">
            <a:extLst>
              <a:ext uri="{FF2B5EF4-FFF2-40B4-BE49-F238E27FC236}">
                <a16:creationId xmlns:a16="http://schemas.microsoft.com/office/drawing/2014/main" id="{71727443-853C-B841-8C95-7C6EB58F3DE4}"/>
              </a:ext>
            </a:extLst>
          </p:cNvPr>
          <p:cNvSpPr txBox="1"/>
          <p:nvPr/>
        </p:nvSpPr>
        <p:spPr>
          <a:xfrm>
            <a:off x="85924" y="-60235"/>
            <a:ext cx="7611016" cy="707886"/>
          </a:xfrm>
          <a:prstGeom prst="rect">
            <a:avLst/>
          </a:prstGeom>
          <a:noFill/>
        </p:spPr>
        <p:txBody>
          <a:bodyPr wrap="square" rtlCol="0">
            <a:spAutoFit/>
          </a:bodyPr>
          <a:lstStyle/>
          <a:p>
            <a:r>
              <a:rPr lang="en-US" sz="4000" b="1" dirty="0">
                <a:solidFill>
                  <a:schemeClr val="bg1">
                    <a:lumMod val="95000"/>
                  </a:schemeClr>
                </a:solidFill>
              </a:rPr>
              <a:t>State Testing Number (STN)</a:t>
            </a:r>
          </a:p>
        </p:txBody>
      </p:sp>
      <p:pic>
        <p:nvPicPr>
          <p:cNvPr id="8" name="Picture 7">
            <a:extLst>
              <a:ext uri="{FF2B5EF4-FFF2-40B4-BE49-F238E27FC236}">
                <a16:creationId xmlns:a16="http://schemas.microsoft.com/office/drawing/2014/main" id="{88178D4F-9081-F6F4-8022-4F95DE2BA9AD}"/>
              </a:ext>
            </a:extLst>
          </p:cNvPr>
          <p:cNvPicPr>
            <a:picLocks noChangeAspect="1"/>
          </p:cNvPicPr>
          <p:nvPr/>
        </p:nvPicPr>
        <p:blipFill>
          <a:blip r:embed="rId2"/>
          <a:stretch>
            <a:fillRect/>
          </a:stretch>
        </p:blipFill>
        <p:spPr>
          <a:xfrm>
            <a:off x="0" y="3162710"/>
            <a:ext cx="12192000" cy="596577"/>
          </a:xfrm>
          <a:prstGeom prst="rect">
            <a:avLst/>
          </a:prstGeom>
        </p:spPr>
      </p:pic>
      <p:sp>
        <p:nvSpPr>
          <p:cNvPr id="12" name="TextBox 11">
            <a:extLst>
              <a:ext uri="{FF2B5EF4-FFF2-40B4-BE49-F238E27FC236}">
                <a16:creationId xmlns:a16="http://schemas.microsoft.com/office/drawing/2014/main" id="{CFB07663-2C86-387E-5FF7-5B4CAC3C6383}"/>
              </a:ext>
            </a:extLst>
          </p:cNvPr>
          <p:cNvSpPr txBox="1"/>
          <p:nvPr/>
        </p:nvSpPr>
        <p:spPr>
          <a:xfrm>
            <a:off x="85924" y="3069786"/>
            <a:ext cx="5839388" cy="707886"/>
          </a:xfrm>
          <a:prstGeom prst="rect">
            <a:avLst/>
          </a:prstGeom>
          <a:noFill/>
        </p:spPr>
        <p:txBody>
          <a:bodyPr wrap="square" rtlCol="0">
            <a:spAutoFit/>
          </a:bodyPr>
          <a:lstStyle/>
          <a:p>
            <a:r>
              <a:rPr lang="en-US" sz="4000" b="1" dirty="0">
                <a:solidFill>
                  <a:schemeClr val="bg1">
                    <a:lumMod val="95000"/>
                  </a:schemeClr>
                </a:solidFill>
              </a:rPr>
              <a:t>School Ownership</a:t>
            </a:r>
          </a:p>
        </p:txBody>
      </p:sp>
      <p:sp>
        <p:nvSpPr>
          <p:cNvPr id="3" name="Footer Placeholder 3">
            <a:extLst>
              <a:ext uri="{FF2B5EF4-FFF2-40B4-BE49-F238E27FC236}">
                <a16:creationId xmlns:a16="http://schemas.microsoft.com/office/drawing/2014/main" id="{1EF46FD7-DD65-F331-E163-DFD9D668AE6B}"/>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11" name="TextBox 10">
            <a:extLst>
              <a:ext uri="{FF2B5EF4-FFF2-40B4-BE49-F238E27FC236}">
                <a16:creationId xmlns:a16="http://schemas.microsoft.com/office/drawing/2014/main" id="{F0AEF30D-7283-D628-A037-D41CEB66FB94}"/>
              </a:ext>
            </a:extLst>
          </p:cNvPr>
          <p:cNvSpPr txBox="1"/>
          <p:nvPr/>
        </p:nvSpPr>
        <p:spPr>
          <a:xfrm>
            <a:off x="1558298" y="4111681"/>
            <a:ext cx="7311975"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Who officially has the student?</a:t>
            </a:r>
          </a:p>
          <a:p>
            <a:pPr marL="285750" indent="-285750">
              <a:buFont typeface="Arial" panose="020B0604020202020204" pitchFamily="34" charset="0"/>
              <a:buChar char="•"/>
            </a:pPr>
            <a:r>
              <a:rPr lang="en-US" sz="3200" dirty="0">
                <a:solidFill>
                  <a:schemeClr val="tx2"/>
                </a:solidFill>
              </a:rPr>
              <a:t>When did that happen?</a:t>
            </a:r>
          </a:p>
          <a:p>
            <a:pPr marL="285750" indent="-285750">
              <a:buFont typeface="Arial" panose="020B0604020202020204" pitchFamily="34" charset="0"/>
              <a:buChar char="•"/>
            </a:pPr>
            <a:r>
              <a:rPr lang="en-US" sz="3200" dirty="0">
                <a:solidFill>
                  <a:schemeClr val="tx2"/>
                </a:solidFill>
              </a:rPr>
              <a:t>Resolve Ownership</a:t>
            </a:r>
          </a:p>
          <a:p>
            <a:pPr marL="742950" lvl="1" indent="-285750">
              <a:buFont typeface="Arial" panose="020B0604020202020204" pitchFamily="34" charset="0"/>
              <a:buChar char="•"/>
            </a:pPr>
            <a:r>
              <a:rPr lang="en-US" sz="3200" dirty="0"/>
              <a:t>Ownership Wizard</a:t>
            </a:r>
          </a:p>
        </p:txBody>
      </p:sp>
    </p:spTree>
    <p:extLst>
      <p:ext uri="{BB962C8B-B14F-4D97-AF65-F5344CB8AC3E}">
        <p14:creationId xmlns:p14="http://schemas.microsoft.com/office/powerpoint/2010/main" val="121902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6A54E-F42E-929A-843D-B3DB5D4EA5FC}"/>
              </a:ext>
            </a:extLst>
          </p:cNvPr>
          <p:cNvPicPr>
            <a:picLocks noChangeAspect="1"/>
          </p:cNvPicPr>
          <p:nvPr/>
        </p:nvPicPr>
        <p:blipFill>
          <a:blip r:embed="rId2"/>
          <a:stretch>
            <a:fillRect/>
          </a:stretch>
        </p:blipFill>
        <p:spPr>
          <a:xfrm>
            <a:off x="-86" y="2612877"/>
            <a:ext cx="12192000" cy="1171576"/>
          </a:xfrm>
          <a:prstGeom prst="rect">
            <a:avLst/>
          </a:prstGeom>
        </p:spPr>
      </p:pic>
      <p:sp>
        <p:nvSpPr>
          <p:cNvPr id="12" name="Oval 11">
            <a:extLst>
              <a:ext uri="{FF2B5EF4-FFF2-40B4-BE49-F238E27FC236}">
                <a16:creationId xmlns:a16="http://schemas.microsoft.com/office/drawing/2014/main" id="{AE831F6E-8D84-F158-779B-190A0C26D3E2}"/>
              </a:ext>
            </a:extLst>
          </p:cNvPr>
          <p:cNvSpPr/>
          <p:nvPr/>
        </p:nvSpPr>
        <p:spPr>
          <a:xfrm>
            <a:off x="307246" y="238125"/>
            <a:ext cx="5263927" cy="6125193"/>
          </a:xfrm>
          <a:prstGeom prst="ellipse">
            <a:avLst/>
          </a:prstGeom>
          <a:solidFill>
            <a:srgbClr val="D15420"/>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14</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6278552" y="2619164"/>
            <a:ext cx="5432153" cy="1015663"/>
          </a:xfrm>
          <a:prstGeom prst="rect">
            <a:avLst/>
          </a:prstGeom>
          <a:noFill/>
        </p:spPr>
        <p:txBody>
          <a:bodyPr wrap="square" rtlCol="0">
            <a:spAutoFit/>
          </a:bodyPr>
          <a:lstStyle/>
          <a:p>
            <a:pPr algn="ctr"/>
            <a:r>
              <a:rPr lang="en-US" sz="6000" b="1" dirty="0">
                <a:solidFill>
                  <a:schemeClr val="bg1">
                    <a:lumMod val="95000"/>
                  </a:schemeClr>
                </a:solidFill>
              </a:rPr>
              <a:t>Reporting</a:t>
            </a:r>
          </a:p>
        </p:txBody>
      </p:sp>
      <p:sp>
        <p:nvSpPr>
          <p:cNvPr id="7" name="TextBox 6">
            <a:extLst>
              <a:ext uri="{FF2B5EF4-FFF2-40B4-BE49-F238E27FC236}">
                <a16:creationId xmlns:a16="http://schemas.microsoft.com/office/drawing/2014/main" id="{566CE013-8430-931F-6AB9-0AC8B003F9E2}"/>
              </a:ext>
            </a:extLst>
          </p:cNvPr>
          <p:cNvSpPr txBox="1"/>
          <p:nvPr/>
        </p:nvSpPr>
        <p:spPr>
          <a:xfrm>
            <a:off x="703658" y="1703396"/>
            <a:ext cx="4471102" cy="3447098"/>
          </a:xfrm>
          <a:prstGeom prst="rect">
            <a:avLst/>
          </a:prstGeom>
          <a:noFill/>
        </p:spPr>
        <p:txBody>
          <a:bodyPr wrap="square" rtlCol="0">
            <a:spAutoFit/>
          </a:bodyPr>
          <a:lstStyle/>
          <a:p>
            <a:pPr algn="ctr"/>
            <a:r>
              <a:rPr lang="en-US" sz="2000" b="1" dirty="0">
                <a:solidFill>
                  <a:schemeClr val="bg1"/>
                </a:solidFill>
              </a:rPr>
              <a:t>Accreditation</a:t>
            </a:r>
          </a:p>
          <a:p>
            <a:pPr algn="ctr"/>
            <a:r>
              <a:rPr lang="en-US" sz="2000" b="1" dirty="0">
                <a:solidFill>
                  <a:schemeClr val="bg1"/>
                </a:solidFill>
              </a:rPr>
              <a:t>Class Size Audit</a:t>
            </a:r>
          </a:p>
          <a:p>
            <a:pPr algn="ctr"/>
            <a:r>
              <a:rPr lang="en-US" sz="2000" b="1" dirty="0">
                <a:solidFill>
                  <a:schemeClr val="bg1"/>
                </a:solidFill>
              </a:rPr>
              <a:t>October 1 Consolidated</a:t>
            </a:r>
          </a:p>
          <a:p>
            <a:pPr algn="ctr"/>
            <a:r>
              <a:rPr lang="en-US" sz="2000" b="1" dirty="0">
                <a:solidFill>
                  <a:schemeClr val="bg1"/>
                </a:solidFill>
              </a:rPr>
              <a:t>Special Ed Child Count</a:t>
            </a:r>
          </a:p>
          <a:p>
            <a:pPr algn="ctr"/>
            <a:r>
              <a:rPr lang="en-US" sz="2000" b="1" dirty="0">
                <a:solidFill>
                  <a:schemeClr val="bg1"/>
                </a:solidFill>
              </a:rPr>
              <a:t>First Statistical Report (FQSR)</a:t>
            </a:r>
          </a:p>
          <a:p>
            <a:pPr algn="ctr"/>
            <a:r>
              <a:rPr lang="en-US" sz="2000" b="1" dirty="0">
                <a:solidFill>
                  <a:schemeClr val="bg1"/>
                </a:solidFill>
              </a:rPr>
              <a:t>3</a:t>
            </a:r>
            <a:r>
              <a:rPr lang="en-US" sz="2000" b="1" baseline="30000" dirty="0">
                <a:solidFill>
                  <a:schemeClr val="bg1"/>
                </a:solidFill>
              </a:rPr>
              <a:t>rd</a:t>
            </a:r>
            <a:r>
              <a:rPr lang="en-US" sz="2000" b="1" dirty="0">
                <a:solidFill>
                  <a:schemeClr val="bg1"/>
                </a:solidFill>
              </a:rPr>
              <a:t> Grade Promotion and Retention</a:t>
            </a:r>
          </a:p>
          <a:p>
            <a:pPr algn="ctr"/>
            <a:r>
              <a:rPr lang="en-US" sz="2000" b="1" dirty="0">
                <a:solidFill>
                  <a:schemeClr val="bg1"/>
                </a:solidFill>
              </a:rPr>
              <a:t>Postsecondary Opportunities</a:t>
            </a:r>
          </a:p>
          <a:p>
            <a:pPr algn="ctr"/>
            <a:r>
              <a:rPr lang="en-US" sz="2000" b="1" dirty="0">
                <a:solidFill>
                  <a:schemeClr val="bg1"/>
                </a:solidFill>
              </a:rPr>
              <a:t>Alternative Education</a:t>
            </a:r>
          </a:p>
          <a:p>
            <a:pPr algn="ctr"/>
            <a:r>
              <a:rPr lang="en-US" sz="2000" b="1" dirty="0">
                <a:solidFill>
                  <a:schemeClr val="bg1"/>
                </a:solidFill>
              </a:rPr>
              <a:t>Graduation </a:t>
            </a:r>
          </a:p>
          <a:p>
            <a:pPr algn="ctr"/>
            <a:r>
              <a:rPr lang="en-US" sz="2000" b="1" dirty="0">
                <a:solidFill>
                  <a:schemeClr val="bg1"/>
                </a:solidFill>
              </a:rPr>
              <a:t>Drop Out</a:t>
            </a:r>
          </a:p>
          <a:p>
            <a:pPr algn="ctr"/>
            <a:endParaRPr lang="en-US" dirty="0"/>
          </a:p>
        </p:txBody>
      </p:sp>
      <p:sp>
        <p:nvSpPr>
          <p:cNvPr id="2" name="Footer Placeholder 3">
            <a:extLst>
              <a:ext uri="{FF2B5EF4-FFF2-40B4-BE49-F238E27FC236}">
                <a16:creationId xmlns:a16="http://schemas.microsoft.com/office/drawing/2014/main" id="{54873770-1380-DD73-514B-28EF6D29C386}"/>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3" name="TextBox 2">
            <a:extLst>
              <a:ext uri="{FF2B5EF4-FFF2-40B4-BE49-F238E27FC236}">
                <a16:creationId xmlns:a16="http://schemas.microsoft.com/office/drawing/2014/main" id="{B6B49E70-F151-5DAF-41B1-486CDBB3AD9C}"/>
              </a:ext>
            </a:extLst>
          </p:cNvPr>
          <p:cNvSpPr txBox="1"/>
          <p:nvPr/>
        </p:nvSpPr>
        <p:spPr>
          <a:xfrm>
            <a:off x="7999321" y="965921"/>
            <a:ext cx="3031599" cy="646331"/>
          </a:xfrm>
          <a:prstGeom prst="rect">
            <a:avLst/>
          </a:prstGeom>
          <a:noFill/>
        </p:spPr>
        <p:txBody>
          <a:bodyPr wrap="none" rtlCol="0">
            <a:spAutoFit/>
          </a:bodyPr>
          <a:lstStyle/>
          <a:p>
            <a:r>
              <a:rPr lang="en-US" sz="3600" dirty="0">
                <a:solidFill>
                  <a:schemeClr val="tx2"/>
                </a:solidFill>
              </a:rPr>
              <a:t>Accountability</a:t>
            </a:r>
          </a:p>
        </p:txBody>
      </p:sp>
      <p:pic>
        <p:nvPicPr>
          <p:cNvPr id="9" name="Picture 8">
            <a:extLst>
              <a:ext uri="{FF2B5EF4-FFF2-40B4-BE49-F238E27FC236}">
                <a16:creationId xmlns:a16="http://schemas.microsoft.com/office/drawing/2014/main" id="{3DE67047-219C-7353-1748-2DEF54B6429F}"/>
              </a:ext>
            </a:extLst>
          </p:cNvPr>
          <p:cNvPicPr>
            <a:picLocks noChangeAspect="1"/>
          </p:cNvPicPr>
          <p:nvPr/>
        </p:nvPicPr>
        <p:blipFill>
          <a:blip r:embed="rId3"/>
          <a:stretch>
            <a:fillRect/>
          </a:stretch>
        </p:blipFill>
        <p:spPr>
          <a:xfrm>
            <a:off x="7006609" y="741868"/>
            <a:ext cx="992712" cy="1006694"/>
          </a:xfrm>
          <a:prstGeom prst="rect">
            <a:avLst/>
          </a:prstGeom>
        </p:spPr>
      </p:pic>
      <p:sp>
        <p:nvSpPr>
          <p:cNvPr id="14" name="Content Placeholder 2">
            <a:extLst>
              <a:ext uri="{FF2B5EF4-FFF2-40B4-BE49-F238E27FC236}">
                <a16:creationId xmlns:a16="http://schemas.microsoft.com/office/drawing/2014/main" id="{3EA3B44C-C5FE-9DA2-7CD3-D3E79F99D3E2}"/>
              </a:ext>
            </a:extLst>
          </p:cNvPr>
          <p:cNvSpPr>
            <a:spLocks noGrp="1"/>
          </p:cNvSpPr>
          <p:nvPr>
            <p:ph idx="1"/>
          </p:nvPr>
        </p:nvSpPr>
        <p:spPr>
          <a:xfrm>
            <a:off x="7743948" y="4524390"/>
            <a:ext cx="3984328" cy="1088303"/>
          </a:xfrm>
        </p:spPr>
        <p:txBody>
          <a:bodyPr>
            <a:normAutofit fontScale="85000" lnSpcReduction="10000"/>
          </a:bodyPr>
          <a:lstStyle/>
          <a:p>
            <a:pPr marL="0" indent="0">
              <a:buNone/>
            </a:pPr>
            <a:r>
              <a:rPr lang="en-US" dirty="0"/>
              <a:t>Reporting Requirement </a:t>
            </a:r>
          </a:p>
          <a:p>
            <a:pPr marL="0" indent="0">
              <a:buNone/>
            </a:pPr>
            <a:r>
              <a:rPr lang="en-US" dirty="0"/>
              <a:t>Smartsheet</a:t>
            </a:r>
          </a:p>
          <a:p>
            <a:pPr marL="0" indent="0">
              <a:buNone/>
            </a:pPr>
            <a:endParaRPr lang="en-US" dirty="0"/>
          </a:p>
        </p:txBody>
      </p:sp>
      <p:pic>
        <p:nvPicPr>
          <p:cNvPr id="15" name="Picture 14">
            <a:hlinkClick r:id="rId4"/>
            <a:extLst>
              <a:ext uri="{FF2B5EF4-FFF2-40B4-BE49-F238E27FC236}">
                <a16:creationId xmlns:a16="http://schemas.microsoft.com/office/drawing/2014/main" id="{A7EC7709-3DEC-9C07-2510-78449D75B3E9}"/>
              </a:ext>
            </a:extLst>
          </p:cNvPr>
          <p:cNvPicPr>
            <a:picLocks noChangeAspect="1"/>
          </p:cNvPicPr>
          <p:nvPr/>
        </p:nvPicPr>
        <p:blipFill>
          <a:blip r:embed="rId5"/>
          <a:stretch>
            <a:fillRect/>
          </a:stretch>
        </p:blipFill>
        <p:spPr>
          <a:xfrm>
            <a:off x="7028487" y="4644064"/>
            <a:ext cx="638095" cy="666667"/>
          </a:xfrm>
          <a:prstGeom prst="rect">
            <a:avLst/>
          </a:prstGeom>
        </p:spPr>
      </p:pic>
    </p:spTree>
    <p:extLst>
      <p:ext uri="{BB962C8B-B14F-4D97-AF65-F5344CB8AC3E}">
        <p14:creationId xmlns:p14="http://schemas.microsoft.com/office/powerpoint/2010/main" val="215373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B07A22-746F-0B2A-3585-BBCCE0C7D390}"/>
              </a:ext>
            </a:extLst>
          </p:cNvPr>
          <p:cNvPicPr>
            <a:picLocks noChangeAspect="1"/>
          </p:cNvPicPr>
          <p:nvPr/>
        </p:nvPicPr>
        <p:blipFill>
          <a:blip r:embed="rId2"/>
          <a:stretch>
            <a:fillRect/>
          </a:stretch>
        </p:blipFill>
        <p:spPr>
          <a:xfrm rot="10800000">
            <a:off x="0" y="2603999"/>
            <a:ext cx="12192000" cy="1171576"/>
          </a:xfrm>
          <a:prstGeom prst="rect">
            <a:avLst/>
          </a:prstGeom>
        </p:spPr>
      </p:pic>
      <p:sp>
        <p:nvSpPr>
          <p:cNvPr id="9" name="Oval 8">
            <a:extLst>
              <a:ext uri="{FF2B5EF4-FFF2-40B4-BE49-F238E27FC236}">
                <a16:creationId xmlns:a16="http://schemas.microsoft.com/office/drawing/2014/main" id="{9E3427AD-3E4D-9CE4-696B-5C2C7EE2283C}"/>
              </a:ext>
            </a:extLst>
          </p:cNvPr>
          <p:cNvSpPr/>
          <p:nvPr/>
        </p:nvSpPr>
        <p:spPr>
          <a:xfrm>
            <a:off x="6556598" y="238125"/>
            <a:ext cx="5263927" cy="6125193"/>
          </a:xfrm>
          <a:prstGeom prst="ellipse">
            <a:avLst/>
          </a:prstGeom>
          <a:solidFill>
            <a:srgbClr val="D15420"/>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573834A6-7CBF-FDE9-0F2B-286C364C6445}"/>
              </a:ext>
            </a:extLst>
          </p:cNvPr>
          <p:cNvSpPr>
            <a:spLocks noGrp="1"/>
          </p:cNvSpPr>
          <p:nvPr>
            <p:ph type="ftr" sz="quarter" idx="11"/>
          </p:nvPr>
        </p:nvSpPr>
        <p:spPr/>
        <p:txBody>
          <a:bodyPr/>
          <a:lstStyle/>
          <a:p>
            <a:r>
              <a:rPr lang="en-US" dirty="0"/>
              <a:t>WAVE Skill Enhancement Week– Student Data and Information Systems</a:t>
            </a:r>
          </a:p>
        </p:txBody>
      </p:sp>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15</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230896" y="2675298"/>
            <a:ext cx="6094806" cy="923330"/>
          </a:xfrm>
          <a:prstGeom prst="rect">
            <a:avLst/>
          </a:prstGeom>
          <a:noFill/>
        </p:spPr>
        <p:txBody>
          <a:bodyPr wrap="square" rtlCol="0">
            <a:spAutoFit/>
          </a:bodyPr>
          <a:lstStyle/>
          <a:p>
            <a:pPr algn="ctr"/>
            <a:r>
              <a:rPr lang="en-US" sz="5400" b="1" dirty="0">
                <a:solidFill>
                  <a:schemeClr val="bg1">
                    <a:lumMod val="95000"/>
                  </a:schemeClr>
                </a:solidFill>
              </a:rPr>
              <a:t>Eligibility</a:t>
            </a:r>
          </a:p>
        </p:txBody>
      </p:sp>
      <p:sp>
        <p:nvSpPr>
          <p:cNvPr id="2" name="TextBox 1">
            <a:extLst>
              <a:ext uri="{FF2B5EF4-FFF2-40B4-BE49-F238E27FC236}">
                <a16:creationId xmlns:a16="http://schemas.microsoft.com/office/drawing/2014/main" id="{E0CEAB68-262A-4291-0025-397E3B5656B2}"/>
              </a:ext>
            </a:extLst>
          </p:cNvPr>
          <p:cNvSpPr txBox="1"/>
          <p:nvPr/>
        </p:nvSpPr>
        <p:spPr>
          <a:xfrm>
            <a:off x="7451898" y="2013228"/>
            <a:ext cx="3473326" cy="2831544"/>
          </a:xfrm>
          <a:prstGeom prst="rect">
            <a:avLst/>
          </a:prstGeom>
          <a:noFill/>
        </p:spPr>
        <p:txBody>
          <a:bodyPr wrap="square" rtlCol="0">
            <a:spAutoFit/>
          </a:bodyPr>
          <a:lstStyle/>
          <a:p>
            <a:pPr algn="ctr"/>
            <a:r>
              <a:rPr lang="en-US" sz="2000" b="1" dirty="0">
                <a:solidFill>
                  <a:schemeClr val="bg1"/>
                </a:solidFill>
              </a:rPr>
              <a:t>Free</a:t>
            </a:r>
          </a:p>
          <a:p>
            <a:pPr algn="ctr"/>
            <a:r>
              <a:rPr lang="en-US" sz="2000" b="1" dirty="0">
                <a:solidFill>
                  <a:schemeClr val="bg1"/>
                </a:solidFill>
              </a:rPr>
              <a:t>Reduced</a:t>
            </a:r>
          </a:p>
          <a:p>
            <a:pPr algn="ctr"/>
            <a:r>
              <a:rPr lang="en-US" sz="2000" b="1" dirty="0">
                <a:solidFill>
                  <a:schemeClr val="bg1"/>
                </a:solidFill>
              </a:rPr>
              <a:t>Eligibility Determination</a:t>
            </a:r>
          </a:p>
          <a:p>
            <a:pPr algn="ctr"/>
            <a:r>
              <a:rPr lang="en-US" sz="2000" b="1" dirty="0">
                <a:solidFill>
                  <a:schemeClr val="bg1"/>
                </a:solidFill>
              </a:rPr>
              <a:t>Economic Disadvantaged</a:t>
            </a:r>
          </a:p>
          <a:p>
            <a:pPr algn="ctr"/>
            <a:r>
              <a:rPr lang="en-US" sz="2000" b="1" dirty="0">
                <a:solidFill>
                  <a:schemeClr val="bg1"/>
                </a:solidFill>
              </a:rPr>
              <a:t>CEP</a:t>
            </a:r>
          </a:p>
          <a:p>
            <a:pPr algn="ctr"/>
            <a:r>
              <a:rPr lang="en-US" sz="2000" b="1" dirty="0">
                <a:solidFill>
                  <a:schemeClr val="bg1"/>
                </a:solidFill>
              </a:rPr>
              <a:t>Provision 2</a:t>
            </a:r>
          </a:p>
          <a:p>
            <a:pPr algn="ctr"/>
            <a:r>
              <a:rPr lang="en-US" sz="2000" b="1" dirty="0">
                <a:solidFill>
                  <a:schemeClr val="bg1"/>
                </a:solidFill>
              </a:rPr>
              <a:t>Provision 3</a:t>
            </a:r>
          </a:p>
          <a:p>
            <a:pPr algn="ctr"/>
            <a:r>
              <a:rPr lang="en-US" sz="2000" b="1" dirty="0">
                <a:solidFill>
                  <a:schemeClr val="bg1"/>
                </a:solidFill>
              </a:rPr>
              <a:t>Parent Refused</a:t>
            </a:r>
          </a:p>
          <a:p>
            <a:pPr algn="ctr"/>
            <a:endParaRPr lang="en-US" dirty="0"/>
          </a:p>
        </p:txBody>
      </p:sp>
      <p:sp>
        <p:nvSpPr>
          <p:cNvPr id="4" name="TextBox 3">
            <a:extLst>
              <a:ext uri="{FF2B5EF4-FFF2-40B4-BE49-F238E27FC236}">
                <a16:creationId xmlns:a16="http://schemas.microsoft.com/office/drawing/2014/main" id="{ED996DC5-C49D-A0AC-733E-08AEBDD5907A}"/>
              </a:ext>
            </a:extLst>
          </p:cNvPr>
          <p:cNvSpPr txBox="1"/>
          <p:nvPr/>
        </p:nvSpPr>
        <p:spPr>
          <a:xfrm>
            <a:off x="2558874" y="847502"/>
            <a:ext cx="2852063" cy="1200329"/>
          </a:xfrm>
          <a:prstGeom prst="rect">
            <a:avLst/>
          </a:prstGeom>
          <a:noFill/>
        </p:spPr>
        <p:txBody>
          <a:bodyPr wrap="none" rtlCol="0">
            <a:spAutoFit/>
          </a:bodyPr>
          <a:lstStyle/>
          <a:p>
            <a:r>
              <a:rPr lang="en-US" sz="3600" dirty="0">
                <a:solidFill>
                  <a:schemeClr val="tx2"/>
                </a:solidFill>
              </a:rPr>
              <a:t>School Meal </a:t>
            </a:r>
          </a:p>
          <a:p>
            <a:r>
              <a:rPr lang="en-US" sz="3600" dirty="0">
                <a:solidFill>
                  <a:schemeClr val="tx2"/>
                </a:solidFill>
              </a:rPr>
              <a:t>Program</a:t>
            </a:r>
          </a:p>
        </p:txBody>
      </p:sp>
      <p:pic>
        <p:nvPicPr>
          <p:cNvPr id="11" name="Picture 10" descr="Icon&#10;&#10;Description automatically generated">
            <a:extLst>
              <a:ext uri="{FF2B5EF4-FFF2-40B4-BE49-F238E27FC236}">
                <a16:creationId xmlns:a16="http://schemas.microsoft.com/office/drawing/2014/main" id="{6EBC7128-33CA-E24C-1D00-904489382A72}"/>
              </a:ext>
            </a:extLst>
          </p:cNvPr>
          <p:cNvPicPr>
            <a:picLocks noChangeAspect="1"/>
          </p:cNvPicPr>
          <p:nvPr/>
        </p:nvPicPr>
        <p:blipFill>
          <a:blip r:embed="rId3"/>
          <a:stretch>
            <a:fillRect/>
          </a:stretch>
        </p:blipFill>
        <p:spPr>
          <a:xfrm>
            <a:off x="1145662" y="847502"/>
            <a:ext cx="1193826" cy="1193826"/>
          </a:xfrm>
          <a:prstGeom prst="rect">
            <a:avLst/>
          </a:prstGeom>
        </p:spPr>
      </p:pic>
    </p:spTree>
    <p:extLst>
      <p:ext uri="{BB962C8B-B14F-4D97-AF65-F5344CB8AC3E}">
        <p14:creationId xmlns:p14="http://schemas.microsoft.com/office/powerpoint/2010/main" val="203320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FB6944-17A2-8D09-1C41-2050EEF8C407}"/>
              </a:ext>
            </a:extLst>
          </p:cNvPr>
          <p:cNvSpPr>
            <a:spLocks noGrp="1"/>
          </p:cNvSpPr>
          <p:nvPr>
            <p:ph type="ftr" sz="quarter" idx="11"/>
          </p:nvPr>
        </p:nvSpPr>
        <p:spPr/>
        <p:txBody>
          <a:bodyPr/>
          <a:lstStyle/>
          <a:p>
            <a:r>
              <a:rPr lang="en-US"/>
              <a:t>WAVE Skill Enhancement Week– Student Data and Information Systems</a:t>
            </a:r>
          </a:p>
        </p:txBody>
      </p:sp>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16</a:t>
            </a:fld>
            <a:endParaRPr lang="en-US"/>
          </a:p>
        </p:txBody>
      </p:sp>
      <p:sp>
        <p:nvSpPr>
          <p:cNvPr id="7" name="TextBox 6">
            <a:extLst>
              <a:ext uri="{FF2B5EF4-FFF2-40B4-BE49-F238E27FC236}">
                <a16:creationId xmlns:a16="http://schemas.microsoft.com/office/drawing/2014/main" id="{71A86A02-B462-3E34-37D6-2013DDD9FB7A}"/>
              </a:ext>
            </a:extLst>
          </p:cNvPr>
          <p:cNvSpPr txBox="1"/>
          <p:nvPr/>
        </p:nvSpPr>
        <p:spPr>
          <a:xfrm>
            <a:off x="513829" y="1076275"/>
            <a:ext cx="836294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Vendor specific process</a:t>
            </a:r>
          </a:p>
          <a:p>
            <a:pPr marL="285750" indent="-285750">
              <a:buFont typeface="Arial" panose="020B0604020202020204" pitchFamily="34" charset="0"/>
              <a:buChar char="•"/>
            </a:pPr>
            <a:r>
              <a:rPr lang="en-US" sz="3200" dirty="0">
                <a:solidFill>
                  <a:schemeClr val="tx2"/>
                </a:solidFill>
              </a:rPr>
              <a:t>Global settings</a:t>
            </a:r>
          </a:p>
          <a:p>
            <a:pPr marL="285750" indent="-285750">
              <a:buFont typeface="Arial" panose="020B0604020202020204" pitchFamily="34" charset="0"/>
              <a:buChar char="•"/>
            </a:pPr>
            <a:r>
              <a:rPr lang="en-US" sz="3200" dirty="0">
                <a:solidFill>
                  <a:schemeClr val="tx2"/>
                </a:solidFill>
              </a:rPr>
              <a:t>No manual entry</a:t>
            </a:r>
          </a:p>
        </p:txBody>
      </p:sp>
      <p:pic>
        <p:nvPicPr>
          <p:cNvPr id="10" name="Picture 9">
            <a:extLst>
              <a:ext uri="{FF2B5EF4-FFF2-40B4-BE49-F238E27FC236}">
                <a16:creationId xmlns:a16="http://schemas.microsoft.com/office/drawing/2014/main" id="{F32C4503-53B4-2544-F8B0-E293A731B95E}"/>
              </a:ext>
            </a:extLst>
          </p:cNvPr>
          <p:cNvPicPr>
            <a:picLocks noChangeAspect="1"/>
          </p:cNvPicPr>
          <p:nvPr/>
        </p:nvPicPr>
        <p:blipFill>
          <a:blip r:embed="rId2"/>
          <a:stretch>
            <a:fillRect/>
          </a:stretch>
        </p:blipFill>
        <p:spPr>
          <a:xfrm>
            <a:off x="0" y="-6027"/>
            <a:ext cx="12192000" cy="596577"/>
          </a:xfrm>
          <a:prstGeom prst="rect">
            <a:avLst/>
          </a:prstGeom>
        </p:spPr>
      </p:pic>
      <p:sp>
        <p:nvSpPr>
          <p:cNvPr id="6" name="TextBox 5">
            <a:extLst>
              <a:ext uri="{FF2B5EF4-FFF2-40B4-BE49-F238E27FC236}">
                <a16:creationId xmlns:a16="http://schemas.microsoft.com/office/drawing/2014/main" id="{71727443-853C-B841-8C95-7C6EB58F3DE4}"/>
              </a:ext>
            </a:extLst>
          </p:cNvPr>
          <p:cNvSpPr txBox="1"/>
          <p:nvPr/>
        </p:nvSpPr>
        <p:spPr>
          <a:xfrm>
            <a:off x="85925" y="-60235"/>
            <a:ext cx="10897508" cy="1323439"/>
          </a:xfrm>
          <a:prstGeom prst="rect">
            <a:avLst/>
          </a:prstGeom>
          <a:noFill/>
        </p:spPr>
        <p:txBody>
          <a:bodyPr wrap="square" rtlCol="0">
            <a:spAutoFit/>
          </a:bodyPr>
          <a:lstStyle/>
          <a:p>
            <a:r>
              <a:rPr lang="en-US" sz="4000" b="1" dirty="0">
                <a:solidFill>
                  <a:schemeClr val="bg1">
                    <a:lumMod val="95000"/>
                  </a:schemeClr>
                </a:solidFill>
              </a:rPr>
              <a:t>Direct Certification - CEP, Provision 2 &amp; 3</a:t>
            </a:r>
          </a:p>
          <a:p>
            <a:endParaRPr lang="en-US" sz="4000" b="1" dirty="0">
              <a:solidFill>
                <a:schemeClr val="bg1">
                  <a:lumMod val="95000"/>
                </a:schemeClr>
              </a:solidFill>
            </a:endParaRPr>
          </a:p>
        </p:txBody>
      </p:sp>
      <p:pic>
        <p:nvPicPr>
          <p:cNvPr id="8" name="Picture 7">
            <a:extLst>
              <a:ext uri="{FF2B5EF4-FFF2-40B4-BE49-F238E27FC236}">
                <a16:creationId xmlns:a16="http://schemas.microsoft.com/office/drawing/2014/main" id="{88178D4F-9081-F6F4-8022-4F95DE2BA9AD}"/>
              </a:ext>
            </a:extLst>
          </p:cNvPr>
          <p:cNvPicPr>
            <a:picLocks noChangeAspect="1"/>
          </p:cNvPicPr>
          <p:nvPr/>
        </p:nvPicPr>
        <p:blipFill>
          <a:blip r:embed="rId2"/>
          <a:stretch>
            <a:fillRect/>
          </a:stretch>
        </p:blipFill>
        <p:spPr>
          <a:xfrm>
            <a:off x="0" y="3448936"/>
            <a:ext cx="12192000" cy="596577"/>
          </a:xfrm>
          <a:prstGeom prst="rect">
            <a:avLst/>
          </a:prstGeom>
        </p:spPr>
      </p:pic>
      <p:sp>
        <p:nvSpPr>
          <p:cNvPr id="12" name="TextBox 11">
            <a:extLst>
              <a:ext uri="{FF2B5EF4-FFF2-40B4-BE49-F238E27FC236}">
                <a16:creationId xmlns:a16="http://schemas.microsoft.com/office/drawing/2014/main" id="{CFB07663-2C86-387E-5FF7-5B4CAC3C6383}"/>
              </a:ext>
            </a:extLst>
          </p:cNvPr>
          <p:cNvSpPr txBox="1"/>
          <p:nvPr/>
        </p:nvSpPr>
        <p:spPr>
          <a:xfrm>
            <a:off x="85925" y="3356012"/>
            <a:ext cx="3635683" cy="707886"/>
          </a:xfrm>
          <a:prstGeom prst="rect">
            <a:avLst/>
          </a:prstGeom>
          <a:noFill/>
        </p:spPr>
        <p:txBody>
          <a:bodyPr wrap="square" rtlCol="0">
            <a:spAutoFit/>
          </a:bodyPr>
          <a:lstStyle/>
          <a:p>
            <a:r>
              <a:rPr lang="en-US" sz="4000" b="1" dirty="0">
                <a:solidFill>
                  <a:schemeClr val="bg1">
                    <a:lumMod val="95000"/>
                  </a:schemeClr>
                </a:solidFill>
              </a:rPr>
              <a:t>Auditing</a:t>
            </a:r>
          </a:p>
        </p:txBody>
      </p:sp>
      <p:sp>
        <p:nvSpPr>
          <p:cNvPr id="2" name="TextBox 1">
            <a:extLst>
              <a:ext uri="{FF2B5EF4-FFF2-40B4-BE49-F238E27FC236}">
                <a16:creationId xmlns:a16="http://schemas.microsoft.com/office/drawing/2014/main" id="{7B029059-2DBD-8617-1C15-845F53F0C469}"/>
              </a:ext>
            </a:extLst>
          </p:cNvPr>
          <p:cNvSpPr txBox="1"/>
          <p:nvPr/>
        </p:nvSpPr>
        <p:spPr>
          <a:xfrm>
            <a:off x="513829" y="4446355"/>
            <a:ext cx="928939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Reports</a:t>
            </a:r>
          </a:p>
          <a:p>
            <a:pPr marL="285750" indent="-285750">
              <a:buFont typeface="Arial" panose="020B0604020202020204" pitchFamily="34" charset="0"/>
              <a:buChar char="•"/>
            </a:pPr>
            <a:r>
              <a:rPr lang="en-US" sz="3200" dirty="0">
                <a:solidFill>
                  <a:schemeClr val="tx2"/>
                </a:solidFill>
              </a:rPr>
              <a:t>Every student should have an eligibility record</a:t>
            </a:r>
          </a:p>
        </p:txBody>
      </p:sp>
    </p:spTree>
    <p:extLst>
      <p:ext uri="{BB962C8B-B14F-4D97-AF65-F5344CB8AC3E}">
        <p14:creationId xmlns:p14="http://schemas.microsoft.com/office/powerpoint/2010/main" val="22479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5EA35-0876-B26A-04E0-01974BF92294}"/>
              </a:ext>
            </a:extLst>
          </p:cNvPr>
          <p:cNvPicPr>
            <a:picLocks noChangeAspect="1"/>
          </p:cNvPicPr>
          <p:nvPr/>
        </p:nvPicPr>
        <p:blipFill>
          <a:blip r:embed="rId2"/>
          <a:stretch>
            <a:fillRect/>
          </a:stretch>
        </p:blipFill>
        <p:spPr>
          <a:xfrm>
            <a:off x="0" y="2603999"/>
            <a:ext cx="12192000" cy="1171576"/>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17</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5477677" y="2774288"/>
            <a:ext cx="6809543" cy="830997"/>
          </a:xfrm>
          <a:prstGeom prst="rect">
            <a:avLst/>
          </a:prstGeom>
          <a:noFill/>
        </p:spPr>
        <p:txBody>
          <a:bodyPr wrap="square" rtlCol="0">
            <a:spAutoFit/>
          </a:bodyPr>
          <a:lstStyle/>
          <a:p>
            <a:pPr algn="ctr"/>
            <a:r>
              <a:rPr lang="en-US" sz="4800" b="1" dirty="0">
                <a:solidFill>
                  <a:schemeClr val="bg1">
                    <a:lumMod val="95000"/>
                  </a:schemeClr>
                </a:solidFill>
              </a:rPr>
              <a:t>Help</a:t>
            </a:r>
          </a:p>
        </p:txBody>
      </p:sp>
      <p:sp>
        <p:nvSpPr>
          <p:cNvPr id="8" name="TextBox 7">
            <a:extLst>
              <a:ext uri="{FF2B5EF4-FFF2-40B4-BE49-F238E27FC236}">
                <a16:creationId xmlns:a16="http://schemas.microsoft.com/office/drawing/2014/main" id="{F88C9F3F-596E-5EAC-A330-70120C7CABFC}"/>
              </a:ext>
            </a:extLst>
          </p:cNvPr>
          <p:cNvSpPr txBox="1"/>
          <p:nvPr/>
        </p:nvSpPr>
        <p:spPr>
          <a:xfrm>
            <a:off x="8913138" y="678720"/>
            <a:ext cx="2185214" cy="1200329"/>
          </a:xfrm>
          <a:prstGeom prst="rect">
            <a:avLst/>
          </a:prstGeom>
          <a:noFill/>
        </p:spPr>
        <p:txBody>
          <a:bodyPr wrap="none" rtlCol="0">
            <a:spAutoFit/>
          </a:bodyPr>
          <a:lstStyle/>
          <a:p>
            <a:r>
              <a:rPr lang="en-US" sz="3600" dirty="0">
                <a:solidFill>
                  <a:schemeClr val="tx2"/>
                </a:solidFill>
              </a:rPr>
              <a:t>Customer</a:t>
            </a:r>
          </a:p>
          <a:p>
            <a:r>
              <a:rPr lang="en-US" sz="3600" dirty="0">
                <a:solidFill>
                  <a:schemeClr val="tx2"/>
                </a:solidFill>
              </a:rPr>
              <a:t>Support</a:t>
            </a:r>
          </a:p>
        </p:txBody>
      </p:sp>
      <p:sp>
        <p:nvSpPr>
          <p:cNvPr id="9" name="Oval 8">
            <a:extLst>
              <a:ext uri="{FF2B5EF4-FFF2-40B4-BE49-F238E27FC236}">
                <a16:creationId xmlns:a16="http://schemas.microsoft.com/office/drawing/2014/main" id="{44920DCA-BCCB-31E8-D768-EE971FD00847}"/>
              </a:ext>
            </a:extLst>
          </p:cNvPr>
          <p:cNvSpPr/>
          <p:nvPr/>
        </p:nvSpPr>
        <p:spPr>
          <a:xfrm>
            <a:off x="307246" y="238125"/>
            <a:ext cx="5263927" cy="6125193"/>
          </a:xfrm>
          <a:prstGeom prst="ellipse">
            <a:avLst/>
          </a:prstGeom>
          <a:solidFill>
            <a:srgbClr val="D15420"/>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5704D1-54BC-AF92-D278-612FF5D45BE7}"/>
              </a:ext>
            </a:extLst>
          </p:cNvPr>
          <p:cNvSpPr txBox="1"/>
          <p:nvPr/>
        </p:nvSpPr>
        <p:spPr>
          <a:xfrm>
            <a:off x="1027254" y="2721114"/>
            <a:ext cx="3762596" cy="1015663"/>
          </a:xfrm>
          <a:prstGeom prst="rect">
            <a:avLst/>
          </a:prstGeom>
          <a:noFill/>
        </p:spPr>
        <p:txBody>
          <a:bodyPr wrap="square" rtlCol="0">
            <a:spAutoFit/>
          </a:bodyPr>
          <a:lstStyle/>
          <a:p>
            <a:pPr algn="ctr"/>
            <a:r>
              <a:rPr lang="en-US" sz="2000" b="1" dirty="0">
                <a:solidFill>
                  <a:schemeClr val="bg1"/>
                </a:solidFill>
                <a:hlinkClick r:id="rId3"/>
              </a:rPr>
              <a:t>studentdatainfo@sde.ok.gov</a:t>
            </a:r>
            <a:endParaRPr lang="en-US" sz="2000" b="1" dirty="0">
              <a:solidFill>
                <a:schemeClr val="bg1"/>
              </a:solidFill>
            </a:endParaRPr>
          </a:p>
          <a:p>
            <a:pPr algn="ctr"/>
            <a:endParaRPr lang="en-US" sz="2000" b="1" dirty="0">
              <a:solidFill>
                <a:schemeClr val="bg1"/>
              </a:solidFill>
            </a:endParaRPr>
          </a:p>
          <a:p>
            <a:pPr algn="ctr"/>
            <a:r>
              <a:rPr lang="en-US" sz="2000" b="1" dirty="0">
                <a:solidFill>
                  <a:schemeClr val="bg1"/>
                </a:solidFill>
              </a:rPr>
              <a:t>405-521-3020</a:t>
            </a:r>
          </a:p>
        </p:txBody>
      </p:sp>
      <p:sp>
        <p:nvSpPr>
          <p:cNvPr id="2" name="Footer Placeholder 3">
            <a:extLst>
              <a:ext uri="{FF2B5EF4-FFF2-40B4-BE49-F238E27FC236}">
                <a16:creationId xmlns:a16="http://schemas.microsoft.com/office/drawing/2014/main" id="{0FE97281-DD1A-F384-58C0-DD429D859980}"/>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pic>
        <p:nvPicPr>
          <p:cNvPr id="11" name="Picture 10">
            <a:extLst>
              <a:ext uri="{FF2B5EF4-FFF2-40B4-BE49-F238E27FC236}">
                <a16:creationId xmlns:a16="http://schemas.microsoft.com/office/drawing/2014/main" id="{13D41CC7-9D87-5276-C1EE-4B8BB27CB2FC}"/>
              </a:ext>
            </a:extLst>
          </p:cNvPr>
          <p:cNvPicPr>
            <a:picLocks noChangeAspect="1"/>
          </p:cNvPicPr>
          <p:nvPr/>
        </p:nvPicPr>
        <p:blipFill>
          <a:blip r:embed="rId4"/>
          <a:stretch>
            <a:fillRect/>
          </a:stretch>
        </p:blipFill>
        <p:spPr>
          <a:xfrm>
            <a:off x="7368363" y="700265"/>
            <a:ext cx="1513223" cy="1325919"/>
          </a:xfrm>
          <a:prstGeom prst="rect">
            <a:avLst/>
          </a:prstGeom>
        </p:spPr>
      </p:pic>
    </p:spTree>
    <p:extLst>
      <p:ext uri="{BB962C8B-B14F-4D97-AF65-F5344CB8AC3E}">
        <p14:creationId xmlns:p14="http://schemas.microsoft.com/office/powerpoint/2010/main" val="311662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C41253A-FABC-D903-DD5A-24BC6061D4DE}"/>
              </a:ext>
            </a:extLst>
          </p:cNvPr>
          <p:cNvPicPr>
            <a:picLocks noChangeAspect="1"/>
          </p:cNvPicPr>
          <p:nvPr/>
        </p:nvPicPr>
        <p:blipFill>
          <a:blip r:embed="rId3"/>
          <a:stretch>
            <a:fillRect/>
          </a:stretch>
        </p:blipFill>
        <p:spPr>
          <a:xfrm>
            <a:off x="0" y="289"/>
            <a:ext cx="12207240" cy="1173040"/>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18</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5322" y="179814"/>
            <a:ext cx="5277508" cy="830997"/>
          </a:xfrm>
          <a:prstGeom prst="rect">
            <a:avLst/>
          </a:prstGeom>
          <a:noFill/>
        </p:spPr>
        <p:txBody>
          <a:bodyPr wrap="square" rtlCol="0">
            <a:spAutoFit/>
          </a:bodyPr>
          <a:lstStyle/>
          <a:p>
            <a:r>
              <a:rPr lang="en-US" sz="4800" b="1" dirty="0">
                <a:solidFill>
                  <a:schemeClr val="bg1">
                    <a:lumMod val="95000"/>
                  </a:schemeClr>
                </a:solidFill>
              </a:rPr>
              <a:t>Connect with Us</a:t>
            </a:r>
            <a:endParaRPr lang="en-US" sz="4400" b="1" dirty="0">
              <a:solidFill>
                <a:schemeClr val="bg1">
                  <a:lumMod val="95000"/>
                </a:schemeClr>
              </a:solidFill>
            </a:endParaRPr>
          </a:p>
        </p:txBody>
      </p:sp>
      <p:sp>
        <p:nvSpPr>
          <p:cNvPr id="2" name="TextBox 1">
            <a:extLst>
              <a:ext uri="{FF2B5EF4-FFF2-40B4-BE49-F238E27FC236}">
                <a16:creationId xmlns:a16="http://schemas.microsoft.com/office/drawing/2014/main" id="{B72ACD0F-9B90-E9E1-77FB-B210FE8333BE}"/>
              </a:ext>
            </a:extLst>
          </p:cNvPr>
          <p:cNvSpPr txBox="1"/>
          <p:nvPr/>
        </p:nvSpPr>
        <p:spPr>
          <a:xfrm>
            <a:off x="3227672" y="1809460"/>
            <a:ext cx="5222973" cy="646331"/>
          </a:xfrm>
          <a:prstGeom prst="rect">
            <a:avLst/>
          </a:prstGeom>
          <a:noFill/>
        </p:spPr>
        <p:txBody>
          <a:bodyPr wrap="square" rtlCol="0">
            <a:spAutoFit/>
          </a:bodyPr>
          <a:lstStyle/>
          <a:p>
            <a:r>
              <a:rPr lang="en-US" sz="3600" dirty="0">
                <a:solidFill>
                  <a:schemeClr val="tx2"/>
                </a:solidFill>
                <a:hlinkClick r:id="rId4"/>
              </a:rPr>
              <a:t>Weekly Wave Meetings</a:t>
            </a:r>
            <a:endParaRPr lang="en-US" sz="3600" dirty="0">
              <a:solidFill>
                <a:schemeClr val="tx2"/>
              </a:solidFill>
            </a:endParaRPr>
          </a:p>
        </p:txBody>
      </p:sp>
      <p:sp>
        <p:nvSpPr>
          <p:cNvPr id="3" name="TextBox 2">
            <a:extLst>
              <a:ext uri="{FF2B5EF4-FFF2-40B4-BE49-F238E27FC236}">
                <a16:creationId xmlns:a16="http://schemas.microsoft.com/office/drawing/2014/main" id="{8DE1FFD4-1C5B-AF83-D797-1C27374A45C0}"/>
              </a:ext>
            </a:extLst>
          </p:cNvPr>
          <p:cNvSpPr txBox="1"/>
          <p:nvPr/>
        </p:nvSpPr>
        <p:spPr>
          <a:xfrm>
            <a:off x="3227672" y="3983494"/>
            <a:ext cx="7706626" cy="646331"/>
          </a:xfrm>
          <a:prstGeom prst="rect">
            <a:avLst/>
          </a:prstGeom>
          <a:noFill/>
        </p:spPr>
        <p:txBody>
          <a:bodyPr wrap="square" rtlCol="0">
            <a:spAutoFit/>
          </a:bodyPr>
          <a:lstStyle/>
          <a:p>
            <a:r>
              <a:rPr lang="en-US" sz="3600" dirty="0">
                <a:solidFill>
                  <a:schemeClr val="tx2"/>
                </a:solidFill>
                <a:hlinkClick r:id="rId5"/>
              </a:rPr>
              <a:t>Student Accounting Consortium</a:t>
            </a:r>
            <a:endParaRPr lang="en-US" sz="3600" dirty="0">
              <a:solidFill>
                <a:schemeClr val="tx2"/>
              </a:solidFill>
            </a:endParaRPr>
          </a:p>
        </p:txBody>
      </p:sp>
      <p:sp>
        <p:nvSpPr>
          <p:cNvPr id="7" name="TextBox 6">
            <a:extLst>
              <a:ext uri="{FF2B5EF4-FFF2-40B4-BE49-F238E27FC236}">
                <a16:creationId xmlns:a16="http://schemas.microsoft.com/office/drawing/2014/main" id="{4AF629CD-C696-A06E-FC68-AE635EC4D0C8}"/>
              </a:ext>
            </a:extLst>
          </p:cNvPr>
          <p:cNvSpPr txBox="1"/>
          <p:nvPr/>
        </p:nvSpPr>
        <p:spPr>
          <a:xfrm>
            <a:off x="3227672" y="2896477"/>
            <a:ext cx="4877976" cy="646331"/>
          </a:xfrm>
          <a:prstGeom prst="rect">
            <a:avLst/>
          </a:prstGeom>
          <a:noFill/>
        </p:spPr>
        <p:txBody>
          <a:bodyPr wrap="square" rtlCol="0">
            <a:spAutoFit/>
          </a:bodyPr>
          <a:lstStyle/>
          <a:p>
            <a:r>
              <a:rPr lang="en-US" sz="3600" dirty="0">
                <a:solidFill>
                  <a:schemeClr val="tx2"/>
                </a:solidFill>
                <a:hlinkClick r:id="rId6"/>
              </a:rPr>
              <a:t>Teams Channel</a:t>
            </a:r>
            <a:endParaRPr lang="en-US" sz="3600" dirty="0">
              <a:solidFill>
                <a:schemeClr val="tx2"/>
              </a:solidFill>
            </a:endParaRPr>
          </a:p>
        </p:txBody>
      </p:sp>
      <p:pic>
        <p:nvPicPr>
          <p:cNvPr id="10" name="Picture 9">
            <a:hlinkClick r:id="rId4"/>
            <a:extLst>
              <a:ext uri="{FF2B5EF4-FFF2-40B4-BE49-F238E27FC236}">
                <a16:creationId xmlns:a16="http://schemas.microsoft.com/office/drawing/2014/main" id="{157EEB58-1CAA-D1B7-632B-5931A1BD47E8}"/>
              </a:ext>
            </a:extLst>
          </p:cNvPr>
          <p:cNvPicPr>
            <a:picLocks noChangeAspect="1"/>
          </p:cNvPicPr>
          <p:nvPr/>
        </p:nvPicPr>
        <p:blipFill>
          <a:blip r:embed="rId7"/>
          <a:stretch>
            <a:fillRect/>
          </a:stretch>
        </p:blipFill>
        <p:spPr>
          <a:xfrm>
            <a:off x="2257578" y="1637851"/>
            <a:ext cx="896400" cy="918533"/>
          </a:xfrm>
          <a:prstGeom prst="rect">
            <a:avLst/>
          </a:prstGeom>
        </p:spPr>
      </p:pic>
      <p:pic>
        <p:nvPicPr>
          <p:cNvPr id="12" name="Picture 11">
            <a:hlinkClick r:id="rId5"/>
            <a:extLst>
              <a:ext uri="{FF2B5EF4-FFF2-40B4-BE49-F238E27FC236}">
                <a16:creationId xmlns:a16="http://schemas.microsoft.com/office/drawing/2014/main" id="{2792C900-C561-F0C3-62FE-79B566867C02}"/>
              </a:ext>
            </a:extLst>
          </p:cNvPr>
          <p:cNvPicPr>
            <a:picLocks noChangeAspect="1"/>
          </p:cNvPicPr>
          <p:nvPr/>
        </p:nvPicPr>
        <p:blipFill>
          <a:blip r:embed="rId8"/>
          <a:stretch>
            <a:fillRect/>
          </a:stretch>
        </p:blipFill>
        <p:spPr>
          <a:xfrm>
            <a:off x="2282126" y="3825734"/>
            <a:ext cx="854651" cy="838001"/>
          </a:xfrm>
          <a:prstGeom prst="rect">
            <a:avLst/>
          </a:prstGeom>
        </p:spPr>
      </p:pic>
      <p:pic>
        <p:nvPicPr>
          <p:cNvPr id="16" name="Picture 15" descr="A picture containing text, clipart&#10;&#10;Description automatically generated">
            <a:hlinkClick r:id="rId6"/>
            <a:extLst>
              <a:ext uri="{FF2B5EF4-FFF2-40B4-BE49-F238E27FC236}">
                <a16:creationId xmlns:a16="http://schemas.microsoft.com/office/drawing/2014/main" id="{AC1CA815-1F55-E917-6942-B540E31010D3}"/>
              </a:ext>
            </a:extLst>
          </p:cNvPr>
          <p:cNvPicPr>
            <a:picLocks noChangeAspect="1"/>
          </p:cNvPicPr>
          <p:nvPr/>
        </p:nvPicPr>
        <p:blipFill>
          <a:blip r:embed="rId9"/>
          <a:stretch>
            <a:fillRect/>
          </a:stretch>
        </p:blipFill>
        <p:spPr>
          <a:xfrm>
            <a:off x="2387908" y="2905211"/>
            <a:ext cx="616690" cy="571695"/>
          </a:xfrm>
          <a:prstGeom prst="rect">
            <a:avLst/>
          </a:prstGeom>
        </p:spPr>
      </p:pic>
      <p:sp>
        <p:nvSpPr>
          <p:cNvPr id="9" name="TextBox 8">
            <a:extLst>
              <a:ext uri="{FF2B5EF4-FFF2-40B4-BE49-F238E27FC236}">
                <a16:creationId xmlns:a16="http://schemas.microsoft.com/office/drawing/2014/main" id="{6553B934-9106-043D-F29B-1E86F3C3D470}"/>
              </a:ext>
            </a:extLst>
          </p:cNvPr>
          <p:cNvSpPr txBox="1"/>
          <p:nvPr/>
        </p:nvSpPr>
        <p:spPr>
          <a:xfrm>
            <a:off x="3227672" y="5070512"/>
            <a:ext cx="7706626" cy="646331"/>
          </a:xfrm>
          <a:prstGeom prst="rect">
            <a:avLst/>
          </a:prstGeom>
          <a:noFill/>
        </p:spPr>
        <p:txBody>
          <a:bodyPr wrap="square" rtlCol="0">
            <a:spAutoFit/>
          </a:bodyPr>
          <a:lstStyle/>
          <a:p>
            <a:r>
              <a:rPr lang="en-US" sz="3600" dirty="0">
                <a:solidFill>
                  <a:schemeClr val="tx2"/>
                </a:solidFill>
                <a:hlinkClick r:id="rId10"/>
              </a:rPr>
              <a:t>Data &amp; Student Information Listserv</a:t>
            </a:r>
            <a:endParaRPr lang="en-US" sz="3600" dirty="0">
              <a:solidFill>
                <a:schemeClr val="tx2"/>
              </a:solidFill>
            </a:endParaRPr>
          </a:p>
        </p:txBody>
      </p:sp>
      <p:pic>
        <p:nvPicPr>
          <p:cNvPr id="13" name="Picture 12">
            <a:hlinkClick r:id="rId11"/>
            <a:extLst>
              <a:ext uri="{FF2B5EF4-FFF2-40B4-BE49-F238E27FC236}">
                <a16:creationId xmlns:a16="http://schemas.microsoft.com/office/drawing/2014/main" id="{634F4FF5-DA7A-781B-C1B5-9AACA32E8D27}"/>
              </a:ext>
            </a:extLst>
          </p:cNvPr>
          <p:cNvPicPr>
            <a:picLocks noChangeAspect="1"/>
          </p:cNvPicPr>
          <p:nvPr/>
        </p:nvPicPr>
        <p:blipFill>
          <a:blip r:embed="rId12"/>
          <a:stretch>
            <a:fillRect/>
          </a:stretch>
        </p:blipFill>
        <p:spPr>
          <a:xfrm>
            <a:off x="2215738" y="5128682"/>
            <a:ext cx="938240" cy="552421"/>
          </a:xfrm>
          <a:prstGeom prst="rect">
            <a:avLst/>
          </a:prstGeom>
        </p:spPr>
      </p:pic>
      <p:sp>
        <p:nvSpPr>
          <p:cNvPr id="8" name="Footer Placeholder 3">
            <a:extLst>
              <a:ext uri="{FF2B5EF4-FFF2-40B4-BE49-F238E27FC236}">
                <a16:creationId xmlns:a16="http://schemas.microsoft.com/office/drawing/2014/main" id="{5DE95BDC-861C-6F8B-926C-C37863AA0099}"/>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Tree>
    <p:extLst>
      <p:ext uri="{BB962C8B-B14F-4D97-AF65-F5344CB8AC3E}">
        <p14:creationId xmlns:p14="http://schemas.microsoft.com/office/powerpoint/2010/main" val="112549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EB2199-B92B-5FF5-74E3-4CF19E34403A}"/>
              </a:ext>
            </a:extLst>
          </p:cNvPr>
          <p:cNvPicPr>
            <a:picLocks noChangeAspect="1"/>
          </p:cNvPicPr>
          <p:nvPr/>
        </p:nvPicPr>
        <p:blipFill>
          <a:blip r:embed="rId2"/>
          <a:stretch>
            <a:fillRect/>
          </a:stretch>
        </p:blipFill>
        <p:spPr>
          <a:xfrm>
            <a:off x="4396" y="2829"/>
            <a:ext cx="12192000" cy="1171576"/>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19</a:t>
            </a:fld>
            <a:endParaRPr lang="en-US"/>
          </a:p>
        </p:txBody>
      </p:sp>
      <p:sp>
        <p:nvSpPr>
          <p:cNvPr id="2" name="Footer Placeholder 3">
            <a:extLst>
              <a:ext uri="{FF2B5EF4-FFF2-40B4-BE49-F238E27FC236}">
                <a16:creationId xmlns:a16="http://schemas.microsoft.com/office/drawing/2014/main" id="{1B7E8E77-0625-A84D-C7F1-E2C60BB0CA42}"/>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3" name="TextBox 2">
            <a:extLst>
              <a:ext uri="{FF2B5EF4-FFF2-40B4-BE49-F238E27FC236}">
                <a16:creationId xmlns:a16="http://schemas.microsoft.com/office/drawing/2014/main" id="{DE328D96-E402-6DB5-0BCD-CEEED34B18DF}"/>
              </a:ext>
            </a:extLst>
          </p:cNvPr>
          <p:cNvSpPr txBox="1"/>
          <p:nvPr/>
        </p:nvSpPr>
        <p:spPr>
          <a:xfrm>
            <a:off x="5322" y="179814"/>
            <a:ext cx="11013198" cy="830997"/>
          </a:xfrm>
          <a:prstGeom prst="rect">
            <a:avLst/>
          </a:prstGeom>
          <a:noFill/>
        </p:spPr>
        <p:txBody>
          <a:bodyPr wrap="square" rtlCol="0">
            <a:spAutoFit/>
          </a:bodyPr>
          <a:lstStyle/>
          <a:p>
            <a:r>
              <a:rPr lang="en-US" sz="4800" b="1" dirty="0">
                <a:solidFill>
                  <a:schemeClr val="bg1">
                    <a:lumMod val="95000"/>
                  </a:schemeClr>
                </a:solidFill>
              </a:rPr>
              <a:t>WAVE Skills Enhancement Week</a:t>
            </a:r>
            <a:endParaRPr lang="en-US" sz="4400" b="1" dirty="0">
              <a:solidFill>
                <a:schemeClr val="bg1">
                  <a:lumMod val="95000"/>
                </a:schemeClr>
              </a:solidFill>
            </a:endParaRPr>
          </a:p>
        </p:txBody>
      </p:sp>
      <p:sp>
        <p:nvSpPr>
          <p:cNvPr id="6" name="TextBox 5">
            <a:extLst>
              <a:ext uri="{FF2B5EF4-FFF2-40B4-BE49-F238E27FC236}">
                <a16:creationId xmlns:a16="http://schemas.microsoft.com/office/drawing/2014/main" id="{0A2CE0FD-5AA9-73A1-9234-2C1E1B5AD848}"/>
              </a:ext>
            </a:extLst>
          </p:cNvPr>
          <p:cNvSpPr txBox="1"/>
          <p:nvPr/>
        </p:nvSpPr>
        <p:spPr>
          <a:xfrm>
            <a:off x="411424" y="1611300"/>
            <a:ext cx="11276599" cy="1200329"/>
          </a:xfrm>
          <a:prstGeom prst="rect">
            <a:avLst/>
          </a:prstGeom>
          <a:noFill/>
        </p:spPr>
        <p:txBody>
          <a:bodyPr wrap="square">
            <a:spAutoFit/>
          </a:bodyPr>
          <a:lstStyle/>
          <a:p>
            <a:pPr algn="l"/>
            <a:r>
              <a:rPr lang="en-US" b="1" i="0">
                <a:solidFill>
                  <a:srgbClr val="202124"/>
                </a:solidFill>
                <a:effectLst/>
                <a:latin typeface="docs-Roboto"/>
              </a:rPr>
              <a:t>WAVE - Data Quality - </a:t>
            </a:r>
            <a:r>
              <a:rPr lang="en-US" b="0" i="1">
                <a:solidFill>
                  <a:srgbClr val="202124"/>
                </a:solidFill>
                <a:effectLst/>
                <a:latin typeface="docs-Roboto"/>
              </a:rPr>
              <a:t>Target Audience</a:t>
            </a:r>
            <a:r>
              <a:rPr lang="en-US" b="0" i="0">
                <a:solidFill>
                  <a:srgbClr val="202124"/>
                </a:solidFill>
                <a:effectLst/>
                <a:latin typeface="docs-Roboto"/>
              </a:rPr>
              <a:t>: Novice, intermediate users</a:t>
            </a:r>
          </a:p>
          <a:p>
            <a:pPr algn="l"/>
            <a:r>
              <a:rPr lang="en-US" b="0" i="1">
                <a:solidFill>
                  <a:srgbClr val="202124"/>
                </a:solidFill>
                <a:effectLst/>
                <a:latin typeface="docs-Roboto"/>
              </a:rPr>
              <a:t>Description</a:t>
            </a:r>
            <a:r>
              <a:rPr lang="en-US" b="0" i="0">
                <a:solidFill>
                  <a:srgbClr val="202124"/>
                </a:solidFill>
                <a:effectLst/>
                <a:latin typeface="docs-Roboto"/>
              </a:rPr>
              <a:t>: This session will address guidance and best practices for access to WAVE, WAVE navigation, student testing Numbers (STN) SSO App, Ownership SSO App, WAVE data validation errors and warnings, data update schedule, and how to get support.</a:t>
            </a:r>
            <a:endParaRPr lang="en-US" b="0" i="0" dirty="0">
              <a:solidFill>
                <a:srgbClr val="202124"/>
              </a:solidFill>
              <a:effectLst/>
              <a:latin typeface="docs-Roboto"/>
            </a:endParaRPr>
          </a:p>
        </p:txBody>
      </p:sp>
      <p:sp>
        <p:nvSpPr>
          <p:cNvPr id="8" name="TextBox 7">
            <a:extLst>
              <a:ext uri="{FF2B5EF4-FFF2-40B4-BE49-F238E27FC236}">
                <a16:creationId xmlns:a16="http://schemas.microsoft.com/office/drawing/2014/main" id="{0052C933-6E41-8A39-F78B-4611979732DD}"/>
              </a:ext>
            </a:extLst>
          </p:cNvPr>
          <p:cNvSpPr txBox="1"/>
          <p:nvPr/>
        </p:nvSpPr>
        <p:spPr>
          <a:xfrm>
            <a:off x="380222" y="3030709"/>
            <a:ext cx="11276599" cy="1200329"/>
          </a:xfrm>
          <a:prstGeom prst="rect">
            <a:avLst/>
          </a:prstGeom>
          <a:noFill/>
        </p:spPr>
        <p:txBody>
          <a:bodyPr wrap="square">
            <a:spAutoFit/>
          </a:bodyPr>
          <a:lstStyle/>
          <a:p>
            <a:pPr algn="l"/>
            <a:r>
              <a:rPr lang="en-US" b="1" i="0" dirty="0">
                <a:solidFill>
                  <a:srgbClr val="202124"/>
                </a:solidFill>
                <a:effectLst/>
                <a:latin typeface="docs-Roboto"/>
              </a:rPr>
              <a:t>WAVE - Codes, Codes and More Codes - </a:t>
            </a:r>
            <a:r>
              <a:rPr lang="en-US" b="0" i="1" dirty="0">
                <a:solidFill>
                  <a:srgbClr val="202124"/>
                </a:solidFill>
                <a:effectLst/>
                <a:latin typeface="docs-Roboto"/>
              </a:rPr>
              <a:t>Target Audience</a:t>
            </a:r>
            <a:r>
              <a:rPr lang="en-US" b="0" i="0" dirty="0">
                <a:solidFill>
                  <a:srgbClr val="202124"/>
                </a:solidFill>
                <a:effectLst/>
                <a:latin typeface="docs-Roboto"/>
              </a:rPr>
              <a:t>: Enrollment staff, registrars, attendance staff, database administrators, schedulers</a:t>
            </a:r>
          </a:p>
          <a:p>
            <a:pPr algn="l"/>
            <a:r>
              <a:rPr lang="en-US" b="0" i="1" dirty="0">
                <a:solidFill>
                  <a:srgbClr val="202124"/>
                </a:solidFill>
                <a:effectLst/>
                <a:latin typeface="docs-Roboto"/>
              </a:rPr>
              <a:t>Description</a:t>
            </a:r>
            <a:r>
              <a:rPr lang="en-US" b="0" i="0" dirty="0">
                <a:solidFill>
                  <a:srgbClr val="202124"/>
                </a:solidFill>
                <a:effectLst/>
                <a:latin typeface="docs-Roboto"/>
              </a:rPr>
              <a:t>: Discuss requirements of student enrollment, attendance, basis of admission, course codes, alternative diploma, free/reduced records for CEP or Provision schools, and direct certification with Medicaid.</a:t>
            </a:r>
          </a:p>
        </p:txBody>
      </p:sp>
      <p:sp>
        <p:nvSpPr>
          <p:cNvPr id="10" name="TextBox 9">
            <a:extLst>
              <a:ext uri="{FF2B5EF4-FFF2-40B4-BE49-F238E27FC236}">
                <a16:creationId xmlns:a16="http://schemas.microsoft.com/office/drawing/2014/main" id="{BADBE167-EBC5-6D3E-1C69-BED91F3FBDDB}"/>
              </a:ext>
            </a:extLst>
          </p:cNvPr>
          <p:cNvSpPr txBox="1"/>
          <p:nvPr/>
        </p:nvSpPr>
        <p:spPr>
          <a:xfrm>
            <a:off x="380222" y="4438429"/>
            <a:ext cx="11162946" cy="646331"/>
          </a:xfrm>
          <a:prstGeom prst="rect">
            <a:avLst/>
          </a:prstGeom>
          <a:noFill/>
        </p:spPr>
        <p:txBody>
          <a:bodyPr wrap="square">
            <a:spAutoFit/>
          </a:bodyPr>
          <a:lstStyle/>
          <a:p>
            <a:pPr algn="l"/>
            <a:r>
              <a:rPr lang="en-US" b="1" i="0" dirty="0">
                <a:solidFill>
                  <a:srgbClr val="202124"/>
                </a:solidFill>
                <a:effectLst/>
                <a:latin typeface="docs-Roboto"/>
              </a:rPr>
              <a:t>WAVE - State Reporting I - </a:t>
            </a:r>
            <a:r>
              <a:rPr lang="en-US" b="0" i="1" dirty="0">
                <a:solidFill>
                  <a:srgbClr val="202124"/>
                </a:solidFill>
                <a:effectLst/>
                <a:latin typeface="docs-Roboto"/>
              </a:rPr>
              <a:t>Target Audience: Superintendents, principals, directors</a:t>
            </a:r>
            <a:endParaRPr lang="en-US" b="0" i="0" dirty="0">
              <a:solidFill>
                <a:srgbClr val="202124"/>
              </a:solidFill>
              <a:effectLst/>
              <a:latin typeface="docs-Roboto"/>
            </a:endParaRPr>
          </a:p>
          <a:p>
            <a:pPr algn="l"/>
            <a:r>
              <a:rPr lang="en-US" b="0" i="1" dirty="0">
                <a:solidFill>
                  <a:srgbClr val="202124"/>
                </a:solidFill>
                <a:effectLst/>
                <a:latin typeface="docs-Roboto"/>
              </a:rPr>
              <a:t>Description:</a:t>
            </a:r>
            <a:r>
              <a:rPr lang="en-US" b="0" i="0" dirty="0">
                <a:solidFill>
                  <a:srgbClr val="202124"/>
                </a:solidFill>
                <a:effectLst/>
                <a:latin typeface="docs-Roboto"/>
              </a:rPr>
              <a:t>  Best practice and guidance for completing the October 1 Consolidated Report and the FQSR/ASR.</a:t>
            </a:r>
          </a:p>
        </p:txBody>
      </p:sp>
    </p:spTree>
    <p:extLst>
      <p:ext uri="{BB962C8B-B14F-4D97-AF65-F5344CB8AC3E}">
        <p14:creationId xmlns:p14="http://schemas.microsoft.com/office/powerpoint/2010/main" val="254378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F3514F-DB1E-974F-3B3C-671180905547}"/>
              </a:ext>
            </a:extLst>
          </p:cNvPr>
          <p:cNvPicPr>
            <a:picLocks noChangeAspect="1"/>
          </p:cNvPicPr>
          <p:nvPr/>
        </p:nvPicPr>
        <p:blipFill>
          <a:blip r:embed="rId2"/>
          <a:stretch>
            <a:fillRect/>
          </a:stretch>
        </p:blipFill>
        <p:spPr>
          <a:xfrm>
            <a:off x="0" y="1"/>
            <a:ext cx="12207240" cy="1173041"/>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2</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17609" y="129557"/>
            <a:ext cx="9664157" cy="830997"/>
          </a:xfrm>
          <a:prstGeom prst="rect">
            <a:avLst/>
          </a:prstGeom>
          <a:noFill/>
        </p:spPr>
        <p:txBody>
          <a:bodyPr wrap="square" rtlCol="0">
            <a:spAutoFit/>
          </a:bodyPr>
          <a:lstStyle/>
          <a:p>
            <a:r>
              <a:rPr lang="en-US" sz="4800" b="1">
                <a:solidFill>
                  <a:schemeClr val="bg1">
                    <a:lumMod val="95000"/>
                  </a:schemeClr>
                </a:solidFill>
              </a:rPr>
              <a:t>Student</a:t>
            </a:r>
            <a:r>
              <a:rPr lang="en-US" sz="4400" b="1">
                <a:solidFill>
                  <a:schemeClr val="bg1">
                    <a:lumMod val="95000"/>
                  </a:schemeClr>
                </a:solidFill>
              </a:rPr>
              <a:t> Information Systems (SIS)</a:t>
            </a:r>
          </a:p>
        </p:txBody>
      </p:sp>
      <p:pic>
        <p:nvPicPr>
          <p:cNvPr id="9" name="Picture 8">
            <a:extLst>
              <a:ext uri="{FF2B5EF4-FFF2-40B4-BE49-F238E27FC236}">
                <a16:creationId xmlns:a16="http://schemas.microsoft.com/office/drawing/2014/main" id="{53348D5E-8617-7639-70EB-A36D9F47DCF6}"/>
              </a:ext>
            </a:extLst>
          </p:cNvPr>
          <p:cNvPicPr>
            <a:picLocks noChangeAspect="1"/>
          </p:cNvPicPr>
          <p:nvPr/>
        </p:nvPicPr>
        <p:blipFill>
          <a:blip r:embed="rId3"/>
          <a:stretch>
            <a:fillRect/>
          </a:stretch>
        </p:blipFill>
        <p:spPr>
          <a:xfrm>
            <a:off x="6919361" y="4508732"/>
            <a:ext cx="3265474" cy="802046"/>
          </a:xfrm>
          <a:prstGeom prst="rect">
            <a:avLst/>
          </a:prstGeom>
        </p:spPr>
      </p:pic>
      <p:pic>
        <p:nvPicPr>
          <p:cNvPr id="13" name="Picture 12" descr="Logo&#10;&#10;Description automatically generated">
            <a:extLst>
              <a:ext uri="{FF2B5EF4-FFF2-40B4-BE49-F238E27FC236}">
                <a16:creationId xmlns:a16="http://schemas.microsoft.com/office/drawing/2014/main" id="{8D93F713-48BC-2886-BAEC-4B97A193CC72}"/>
              </a:ext>
            </a:extLst>
          </p:cNvPr>
          <p:cNvPicPr>
            <a:picLocks noChangeAspect="1"/>
          </p:cNvPicPr>
          <p:nvPr/>
        </p:nvPicPr>
        <p:blipFill>
          <a:blip r:embed="rId4"/>
          <a:stretch>
            <a:fillRect/>
          </a:stretch>
        </p:blipFill>
        <p:spPr>
          <a:xfrm>
            <a:off x="1193856" y="4437783"/>
            <a:ext cx="3734009" cy="943944"/>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5438BBD8-E3F7-8079-9858-F7123EF1C94E}"/>
              </a:ext>
            </a:extLst>
          </p:cNvPr>
          <p:cNvPicPr>
            <a:picLocks noChangeAspect="1"/>
          </p:cNvPicPr>
          <p:nvPr/>
        </p:nvPicPr>
        <p:blipFill>
          <a:blip r:embed="rId5"/>
          <a:stretch>
            <a:fillRect/>
          </a:stretch>
        </p:blipFill>
        <p:spPr>
          <a:xfrm>
            <a:off x="1193856" y="2454878"/>
            <a:ext cx="3895725" cy="1171575"/>
          </a:xfrm>
          <a:prstGeom prst="rect">
            <a:avLst/>
          </a:prstGeom>
        </p:spPr>
      </p:pic>
      <p:pic>
        <p:nvPicPr>
          <p:cNvPr id="24" name="Picture 23" descr="A picture containing text, clipart, tableware, dishware&#10;&#10;Description automatically generated">
            <a:extLst>
              <a:ext uri="{FF2B5EF4-FFF2-40B4-BE49-F238E27FC236}">
                <a16:creationId xmlns:a16="http://schemas.microsoft.com/office/drawing/2014/main" id="{E605BC43-B7A9-E68E-DF58-D0DD53C0E281}"/>
              </a:ext>
            </a:extLst>
          </p:cNvPr>
          <p:cNvPicPr>
            <a:picLocks noChangeAspect="1"/>
          </p:cNvPicPr>
          <p:nvPr/>
        </p:nvPicPr>
        <p:blipFill>
          <a:blip r:embed="rId6"/>
          <a:stretch>
            <a:fillRect/>
          </a:stretch>
        </p:blipFill>
        <p:spPr>
          <a:xfrm>
            <a:off x="6746310" y="2433947"/>
            <a:ext cx="3438525" cy="1333500"/>
          </a:xfrm>
          <a:prstGeom prst="rect">
            <a:avLst/>
          </a:prstGeom>
        </p:spPr>
      </p:pic>
      <p:sp>
        <p:nvSpPr>
          <p:cNvPr id="2" name="Footer Placeholder 3">
            <a:extLst>
              <a:ext uri="{FF2B5EF4-FFF2-40B4-BE49-F238E27FC236}">
                <a16:creationId xmlns:a16="http://schemas.microsoft.com/office/drawing/2014/main" id="{C88EBD69-2476-D6A2-3CEE-0F3BBED7E20E}"/>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Tree>
    <p:extLst>
      <p:ext uri="{BB962C8B-B14F-4D97-AF65-F5344CB8AC3E}">
        <p14:creationId xmlns:p14="http://schemas.microsoft.com/office/powerpoint/2010/main" val="319416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EB2199-B92B-5FF5-74E3-4CF19E34403A}"/>
              </a:ext>
            </a:extLst>
          </p:cNvPr>
          <p:cNvPicPr>
            <a:picLocks noChangeAspect="1"/>
          </p:cNvPicPr>
          <p:nvPr/>
        </p:nvPicPr>
        <p:blipFill>
          <a:blip r:embed="rId2"/>
          <a:stretch>
            <a:fillRect/>
          </a:stretch>
        </p:blipFill>
        <p:spPr>
          <a:xfrm>
            <a:off x="4396" y="2829"/>
            <a:ext cx="12192000" cy="1171576"/>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20</a:t>
            </a:fld>
            <a:endParaRPr lang="en-US"/>
          </a:p>
        </p:txBody>
      </p:sp>
      <p:sp>
        <p:nvSpPr>
          <p:cNvPr id="2" name="Footer Placeholder 3">
            <a:extLst>
              <a:ext uri="{FF2B5EF4-FFF2-40B4-BE49-F238E27FC236}">
                <a16:creationId xmlns:a16="http://schemas.microsoft.com/office/drawing/2014/main" id="{1B7E8E77-0625-A84D-C7F1-E2C60BB0CA42}"/>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3" name="TextBox 2">
            <a:extLst>
              <a:ext uri="{FF2B5EF4-FFF2-40B4-BE49-F238E27FC236}">
                <a16:creationId xmlns:a16="http://schemas.microsoft.com/office/drawing/2014/main" id="{DE328D96-E402-6DB5-0BCD-CEEED34B18DF}"/>
              </a:ext>
            </a:extLst>
          </p:cNvPr>
          <p:cNvSpPr txBox="1"/>
          <p:nvPr/>
        </p:nvSpPr>
        <p:spPr>
          <a:xfrm>
            <a:off x="5322" y="179814"/>
            <a:ext cx="11013198" cy="830997"/>
          </a:xfrm>
          <a:prstGeom prst="rect">
            <a:avLst/>
          </a:prstGeom>
          <a:noFill/>
        </p:spPr>
        <p:txBody>
          <a:bodyPr wrap="square" rtlCol="0">
            <a:spAutoFit/>
          </a:bodyPr>
          <a:lstStyle/>
          <a:p>
            <a:r>
              <a:rPr lang="en-US" sz="4800" b="1" dirty="0">
                <a:solidFill>
                  <a:schemeClr val="bg1">
                    <a:lumMod val="95000"/>
                  </a:schemeClr>
                </a:solidFill>
              </a:rPr>
              <a:t>WAVE Skills Enhancement Week</a:t>
            </a:r>
            <a:endParaRPr lang="en-US" sz="4400" b="1" dirty="0">
              <a:solidFill>
                <a:schemeClr val="bg1">
                  <a:lumMod val="95000"/>
                </a:schemeClr>
              </a:solidFill>
            </a:endParaRPr>
          </a:p>
        </p:txBody>
      </p:sp>
      <p:sp>
        <p:nvSpPr>
          <p:cNvPr id="7" name="TextBox 6">
            <a:extLst>
              <a:ext uri="{FF2B5EF4-FFF2-40B4-BE49-F238E27FC236}">
                <a16:creationId xmlns:a16="http://schemas.microsoft.com/office/drawing/2014/main" id="{09377922-A0AF-0C1C-96EA-7B01ABBDB362}"/>
              </a:ext>
            </a:extLst>
          </p:cNvPr>
          <p:cNvSpPr txBox="1"/>
          <p:nvPr/>
        </p:nvSpPr>
        <p:spPr>
          <a:xfrm>
            <a:off x="450458" y="1612536"/>
            <a:ext cx="11255676" cy="923330"/>
          </a:xfrm>
          <a:prstGeom prst="rect">
            <a:avLst/>
          </a:prstGeom>
          <a:noFill/>
        </p:spPr>
        <p:txBody>
          <a:bodyPr wrap="square">
            <a:spAutoFit/>
          </a:bodyPr>
          <a:lstStyle/>
          <a:p>
            <a:pPr algn="l"/>
            <a:r>
              <a:rPr lang="en-US" b="1" i="0" dirty="0">
                <a:solidFill>
                  <a:srgbClr val="202124"/>
                </a:solidFill>
                <a:effectLst/>
                <a:latin typeface="docs-Roboto"/>
              </a:rPr>
              <a:t>WAVE - State Reporting II - </a:t>
            </a:r>
            <a:r>
              <a:rPr lang="en-US" b="0" i="1" dirty="0">
                <a:solidFill>
                  <a:srgbClr val="202124"/>
                </a:solidFill>
                <a:effectLst/>
                <a:latin typeface="docs-Roboto"/>
              </a:rPr>
              <a:t>Target Audience</a:t>
            </a:r>
            <a:r>
              <a:rPr lang="en-US" b="0" i="0" dirty="0">
                <a:solidFill>
                  <a:srgbClr val="202124"/>
                </a:solidFill>
                <a:effectLst/>
                <a:latin typeface="docs-Roboto"/>
              </a:rPr>
              <a:t>: Superintendents, principals, directors</a:t>
            </a:r>
          </a:p>
          <a:p>
            <a:pPr algn="l"/>
            <a:r>
              <a:rPr lang="en-US" b="0" i="1" dirty="0">
                <a:solidFill>
                  <a:srgbClr val="202124"/>
                </a:solidFill>
                <a:effectLst/>
                <a:latin typeface="docs-Roboto"/>
              </a:rPr>
              <a:t>Description:</a:t>
            </a:r>
            <a:r>
              <a:rPr lang="en-US" b="0" i="0" dirty="0">
                <a:solidFill>
                  <a:srgbClr val="202124"/>
                </a:solidFill>
                <a:effectLst/>
                <a:latin typeface="docs-Roboto"/>
              </a:rPr>
              <a:t>  Best practice and guidance for completing the Graduation Part-time Report, Alternate Education (Alt Ed) Report, 3rd Grade Retention &amp; Promotion Report, Title 1, School Incident Report.</a:t>
            </a:r>
          </a:p>
        </p:txBody>
      </p:sp>
      <p:sp>
        <p:nvSpPr>
          <p:cNvPr id="12" name="TextBox 11">
            <a:extLst>
              <a:ext uri="{FF2B5EF4-FFF2-40B4-BE49-F238E27FC236}">
                <a16:creationId xmlns:a16="http://schemas.microsoft.com/office/drawing/2014/main" id="{FFE3D649-54A7-7528-A5B5-A0C995AAF9D3}"/>
              </a:ext>
            </a:extLst>
          </p:cNvPr>
          <p:cNvSpPr txBox="1"/>
          <p:nvPr/>
        </p:nvSpPr>
        <p:spPr>
          <a:xfrm>
            <a:off x="450457" y="2856487"/>
            <a:ext cx="11065553" cy="1200329"/>
          </a:xfrm>
          <a:prstGeom prst="rect">
            <a:avLst/>
          </a:prstGeom>
          <a:noFill/>
        </p:spPr>
        <p:txBody>
          <a:bodyPr wrap="square">
            <a:spAutoFit/>
          </a:bodyPr>
          <a:lstStyle/>
          <a:p>
            <a:pPr algn="l"/>
            <a:r>
              <a:rPr lang="en-US" b="1" i="0" dirty="0">
                <a:solidFill>
                  <a:srgbClr val="202124"/>
                </a:solidFill>
                <a:effectLst/>
                <a:latin typeface="docs-Roboto"/>
              </a:rPr>
              <a:t>WAVE - Data Quality Deep Dive -</a:t>
            </a:r>
            <a:r>
              <a:rPr lang="en-US" b="0" i="1" dirty="0">
                <a:solidFill>
                  <a:srgbClr val="202124"/>
                </a:solidFill>
                <a:effectLst/>
                <a:latin typeface="docs-Roboto"/>
              </a:rPr>
              <a:t>Target Audience:</a:t>
            </a:r>
            <a:r>
              <a:rPr lang="en-US" b="0" i="0" dirty="0">
                <a:solidFill>
                  <a:srgbClr val="202124"/>
                </a:solidFill>
                <a:effectLst/>
                <a:latin typeface="docs-Roboto"/>
              </a:rPr>
              <a:t>  Database administrators, and intermediate users</a:t>
            </a:r>
            <a:br>
              <a:rPr lang="en-US" b="0" i="0" dirty="0">
                <a:solidFill>
                  <a:srgbClr val="202124"/>
                </a:solidFill>
                <a:effectLst/>
                <a:latin typeface="docs-Roboto"/>
              </a:rPr>
            </a:br>
            <a:r>
              <a:rPr lang="en-US" b="0" i="1" dirty="0">
                <a:solidFill>
                  <a:srgbClr val="202124"/>
                </a:solidFill>
                <a:effectLst/>
                <a:latin typeface="docs-Roboto"/>
              </a:rPr>
              <a:t>Description:</a:t>
            </a:r>
            <a:r>
              <a:rPr lang="en-US" b="0" i="0" dirty="0">
                <a:solidFill>
                  <a:srgbClr val="202124"/>
                </a:solidFill>
                <a:effectLst/>
                <a:latin typeface="docs-Roboto"/>
              </a:rPr>
              <a:t> In-depth guidance for understanding and working with the WAVE data validation wizard, understanding errors and warnings, interpreting XML files, and understanding WAVE specification documents and WAVE code sets. Best practices for communicating errors to SDE and the SIS vendor.</a:t>
            </a:r>
          </a:p>
        </p:txBody>
      </p:sp>
      <p:sp>
        <p:nvSpPr>
          <p:cNvPr id="14" name="TextBox 13">
            <a:extLst>
              <a:ext uri="{FF2B5EF4-FFF2-40B4-BE49-F238E27FC236}">
                <a16:creationId xmlns:a16="http://schemas.microsoft.com/office/drawing/2014/main" id="{E7A187EE-01CB-3BF1-A0F0-311520AF52C6}"/>
              </a:ext>
            </a:extLst>
          </p:cNvPr>
          <p:cNvSpPr txBox="1"/>
          <p:nvPr/>
        </p:nvSpPr>
        <p:spPr>
          <a:xfrm>
            <a:off x="450456" y="4287648"/>
            <a:ext cx="11065553" cy="1200329"/>
          </a:xfrm>
          <a:prstGeom prst="rect">
            <a:avLst/>
          </a:prstGeom>
          <a:noFill/>
        </p:spPr>
        <p:txBody>
          <a:bodyPr wrap="square">
            <a:spAutoFit/>
          </a:bodyPr>
          <a:lstStyle/>
          <a:p>
            <a:pPr algn="l"/>
            <a:r>
              <a:rPr lang="en-US" b="1" i="0" dirty="0">
                <a:solidFill>
                  <a:srgbClr val="202124"/>
                </a:solidFill>
                <a:effectLst/>
                <a:latin typeface="docs-Roboto"/>
              </a:rPr>
              <a:t>Accountability - Postsecondary Coursework - </a:t>
            </a:r>
            <a:r>
              <a:rPr lang="en-US" b="0" i="1" dirty="0">
                <a:solidFill>
                  <a:srgbClr val="202124"/>
                </a:solidFill>
                <a:effectLst/>
                <a:latin typeface="docs-Roboto"/>
              </a:rPr>
              <a:t>Target Audience:</a:t>
            </a:r>
            <a:r>
              <a:rPr lang="en-US" b="0" i="0" dirty="0">
                <a:solidFill>
                  <a:srgbClr val="202124"/>
                </a:solidFill>
                <a:effectLst/>
                <a:latin typeface="docs-Roboto"/>
              </a:rPr>
              <a:t> Superintendents, principals, directors, counselors, high school schedulers</a:t>
            </a:r>
          </a:p>
          <a:p>
            <a:pPr algn="l"/>
            <a:r>
              <a:rPr lang="en-US" b="0" i="1" dirty="0">
                <a:solidFill>
                  <a:srgbClr val="202124"/>
                </a:solidFill>
                <a:effectLst/>
                <a:latin typeface="docs-Roboto"/>
              </a:rPr>
              <a:t>Description:</a:t>
            </a:r>
            <a:r>
              <a:rPr lang="en-US" b="0" i="0" dirty="0">
                <a:solidFill>
                  <a:srgbClr val="202124"/>
                </a:solidFill>
                <a:effectLst/>
                <a:latin typeface="docs-Roboto"/>
              </a:rPr>
              <a:t> Best practices and guidance for setting up coursework for postsecondary for maximum participation credit. Discuss critical factors for ensuring accurate reporting and credit.</a:t>
            </a:r>
          </a:p>
        </p:txBody>
      </p:sp>
    </p:spTree>
    <p:extLst>
      <p:ext uri="{BB962C8B-B14F-4D97-AF65-F5344CB8AC3E}">
        <p14:creationId xmlns:p14="http://schemas.microsoft.com/office/powerpoint/2010/main" val="3927682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407B7B-C25E-413D-7B7B-93468F0BF9D1}"/>
              </a:ext>
            </a:extLst>
          </p:cNvPr>
          <p:cNvPicPr>
            <a:picLocks noChangeAspect="1"/>
          </p:cNvPicPr>
          <p:nvPr/>
        </p:nvPicPr>
        <p:blipFill>
          <a:blip r:embed="rId2"/>
          <a:stretch>
            <a:fillRect/>
          </a:stretch>
        </p:blipFill>
        <p:spPr>
          <a:xfrm>
            <a:off x="0" y="-6027"/>
            <a:ext cx="12192000" cy="596577"/>
          </a:xfrm>
          <a:prstGeom prst="rect">
            <a:avLst/>
          </a:prstGeom>
        </p:spPr>
      </p:pic>
      <p:sp>
        <p:nvSpPr>
          <p:cNvPr id="3" name="Content Placeholder 2">
            <a:extLst>
              <a:ext uri="{FF2B5EF4-FFF2-40B4-BE49-F238E27FC236}">
                <a16:creationId xmlns:a16="http://schemas.microsoft.com/office/drawing/2014/main" id="{919D659B-4786-77C8-3DC6-901A9DD3C0FA}"/>
              </a:ext>
            </a:extLst>
          </p:cNvPr>
          <p:cNvSpPr>
            <a:spLocks noGrp="1"/>
          </p:cNvSpPr>
          <p:nvPr>
            <p:ph idx="1"/>
          </p:nvPr>
        </p:nvSpPr>
        <p:spPr>
          <a:xfrm>
            <a:off x="3254778" y="1764597"/>
            <a:ext cx="7011478" cy="583582"/>
          </a:xfrm>
        </p:spPr>
        <p:txBody>
          <a:bodyPr>
            <a:normAutofit/>
          </a:bodyPr>
          <a:lstStyle/>
          <a:p>
            <a:pPr marL="0" indent="0">
              <a:buNone/>
            </a:pPr>
            <a:r>
              <a:rPr lang="en-US" dirty="0"/>
              <a:t>Reporting Requirement Smartsheet</a:t>
            </a:r>
          </a:p>
          <a:p>
            <a:pPr marL="0" indent="0">
              <a:buNone/>
            </a:pPr>
            <a:endParaRPr lang="en-US" dirty="0"/>
          </a:p>
        </p:txBody>
      </p:sp>
      <p:sp>
        <p:nvSpPr>
          <p:cNvPr id="4" name="Footer Placeholder 3">
            <a:extLst>
              <a:ext uri="{FF2B5EF4-FFF2-40B4-BE49-F238E27FC236}">
                <a16:creationId xmlns:a16="http://schemas.microsoft.com/office/drawing/2014/main" id="{EF7F705E-DE7B-EB08-2F82-975DAF416F2B}"/>
              </a:ext>
            </a:extLst>
          </p:cNvPr>
          <p:cNvSpPr>
            <a:spLocks noGrp="1"/>
          </p:cNvSpPr>
          <p:nvPr>
            <p:ph type="ftr" sz="quarter" idx="11"/>
          </p:nvPr>
        </p:nvSpPr>
        <p:spPr/>
        <p:txBody>
          <a:bodyPr/>
          <a:lstStyle/>
          <a:p>
            <a:r>
              <a:rPr lang="en-US"/>
              <a:t>WAVE Skill Enhancement Week– Student Data and Information Systems</a:t>
            </a:r>
          </a:p>
        </p:txBody>
      </p:sp>
      <p:sp>
        <p:nvSpPr>
          <p:cNvPr id="6" name="TextBox 5">
            <a:extLst>
              <a:ext uri="{FF2B5EF4-FFF2-40B4-BE49-F238E27FC236}">
                <a16:creationId xmlns:a16="http://schemas.microsoft.com/office/drawing/2014/main" id="{DBD83CF8-AB15-B220-BE42-02ADD39964AE}"/>
              </a:ext>
            </a:extLst>
          </p:cNvPr>
          <p:cNvSpPr txBox="1"/>
          <p:nvPr/>
        </p:nvSpPr>
        <p:spPr>
          <a:xfrm>
            <a:off x="85925" y="-60235"/>
            <a:ext cx="11153575" cy="707886"/>
          </a:xfrm>
          <a:prstGeom prst="rect">
            <a:avLst/>
          </a:prstGeom>
          <a:noFill/>
        </p:spPr>
        <p:txBody>
          <a:bodyPr wrap="square" rtlCol="0">
            <a:spAutoFit/>
          </a:bodyPr>
          <a:lstStyle/>
          <a:p>
            <a:r>
              <a:rPr lang="en-US" sz="4000" b="1">
                <a:solidFill>
                  <a:schemeClr val="bg1">
                    <a:lumMod val="95000"/>
                  </a:schemeClr>
                </a:solidFill>
              </a:rPr>
              <a:t>SDE Resources</a:t>
            </a:r>
          </a:p>
        </p:txBody>
      </p:sp>
      <p:sp>
        <p:nvSpPr>
          <p:cNvPr id="2" name="Content Placeholder 2">
            <a:extLst>
              <a:ext uri="{FF2B5EF4-FFF2-40B4-BE49-F238E27FC236}">
                <a16:creationId xmlns:a16="http://schemas.microsoft.com/office/drawing/2014/main" id="{F4E9F2EC-B4F3-CF43-DC2C-BEB85EC37FFE}"/>
              </a:ext>
            </a:extLst>
          </p:cNvPr>
          <p:cNvSpPr txBox="1">
            <a:spLocks/>
          </p:cNvSpPr>
          <p:nvPr/>
        </p:nvSpPr>
        <p:spPr>
          <a:xfrm>
            <a:off x="3254778" y="2871190"/>
            <a:ext cx="7011478" cy="5835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SIF Object Mapping</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98BD4D0D-4CBF-53BF-81CC-D59DB43C67B9}"/>
              </a:ext>
            </a:extLst>
          </p:cNvPr>
          <p:cNvSpPr txBox="1">
            <a:spLocks/>
          </p:cNvSpPr>
          <p:nvPr/>
        </p:nvSpPr>
        <p:spPr>
          <a:xfrm>
            <a:off x="3254778" y="3977781"/>
            <a:ext cx="7011478" cy="51685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SIF Code Sets</a:t>
            </a:r>
          </a:p>
          <a:p>
            <a:pPr marL="0" indent="0">
              <a:buFont typeface="Arial" panose="020B0604020202020204" pitchFamily="34" charset="0"/>
              <a:buNone/>
            </a:pPr>
            <a:endParaRPr lang="en-US" dirty="0"/>
          </a:p>
        </p:txBody>
      </p:sp>
      <p:pic>
        <p:nvPicPr>
          <p:cNvPr id="31" name="Picture 30">
            <a:hlinkClick r:id="rId3"/>
            <a:extLst>
              <a:ext uri="{FF2B5EF4-FFF2-40B4-BE49-F238E27FC236}">
                <a16:creationId xmlns:a16="http://schemas.microsoft.com/office/drawing/2014/main" id="{32F2760D-789F-D486-B36A-B67E135FF37C}"/>
              </a:ext>
            </a:extLst>
          </p:cNvPr>
          <p:cNvPicPr>
            <a:picLocks noChangeAspect="1"/>
          </p:cNvPicPr>
          <p:nvPr/>
        </p:nvPicPr>
        <p:blipFill>
          <a:blip r:embed="rId4"/>
          <a:stretch>
            <a:fillRect/>
          </a:stretch>
        </p:blipFill>
        <p:spPr>
          <a:xfrm>
            <a:off x="2502125" y="1723054"/>
            <a:ext cx="638095" cy="666667"/>
          </a:xfrm>
          <a:prstGeom prst="rect">
            <a:avLst/>
          </a:prstGeom>
        </p:spPr>
      </p:pic>
      <p:pic>
        <p:nvPicPr>
          <p:cNvPr id="33" name="Picture 32">
            <a:hlinkClick r:id="rId5"/>
            <a:extLst>
              <a:ext uri="{FF2B5EF4-FFF2-40B4-BE49-F238E27FC236}">
                <a16:creationId xmlns:a16="http://schemas.microsoft.com/office/drawing/2014/main" id="{4633BF77-7D69-D85C-9407-2667E97D7C0E}"/>
              </a:ext>
            </a:extLst>
          </p:cNvPr>
          <p:cNvPicPr>
            <a:picLocks noChangeAspect="1"/>
          </p:cNvPicPr>
          <p:nvPr/>
        </p:nvPicPr>
        <p:blipFill>
          <a:blip r:embed="rId4"/>
          <a:stretch>
            <a:fillRect/>
          </a:stretch>
        </p:blipFill>
        <p:spPr>
          <a:xfrm>
            <a:off x="2502125" y="2775513"/>
            <a:ext cx="638095" cy="666667"/>
          </a:xfrm>
          <a:prstGeom prst="rect">
            <a:avLst/>
          </a:prstGeom>
        </p:spPr>
      </p:pic>
      <p:pic>
        <p:nvPicPr>
          <p:cNvPr id="35" name="Picture 34">
            <a:hlinkClick r:id="rId6"/>
            <a:extLst>
              <a:ext uri="{FF2B5EF4-FFF2-40B4-BE49-F238E27FC236}">
                <a16:creationId xmlns:a16="http://schemas.microsoft.com/office/drawing/2014/main" id="{A13219FB-FE13-685D-2127-93AE073219AD}"/>
              </a:ext>
            </a:extLst>
          </p:cNvPr>
          <p:cNvPicPr>
            <a:picLocks noChangeAspect="1"/>
          </p:cNvPicPr>
          <p:nvPr/>
        </p:nvPicPr>
        <p:blipFill>
          <a:blip r:embed="rId4"/>
          <a:stretch>
            <a:fillRect/>
          </a:stretch>
        </p:blipFill>
        <p:spPr>
          <a:xfrm>
            <a:off x="2502125" y="3827972"/>
            <a:ext cx="638095" cy="666667"/>
          </a:xfrm>
          <a:prstGeom prst="rect">
            <a:avLst/>
          </a:prstGeom>
        </p:spPr>
      </p:pic>
    </p:spTree>
    <p:extLst>
      <p:ext uri="{BB962C8B-B14F-4D97-AF65-F5344CB8AC3E}">
        <p14:creationId xmlns:p14="http://schemas.microsoft.com/office/powerpoint/2010/main" val="120600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407B7B-C25E-413D-7B7B-93468F0BF9D1}"/>
              </a:ext>
            </a:extLst>
          </p:cNvPr>
          <p:cNvPicPr>
            <a:picLocks noChangeAspect="1"/>
          </p:cNvPicPr>
          <p:nvPr/>
        </p:nvPicPr>
        <p:blipFill>
          <a:blip r:embed="rId2"/>
          <a:stretch>
            <a:fillRect/>
          </a:stretch>
        </p:blipFill>
        <p:spPr>
          <a:xfrm>
            <a:off x="0" y="-6027"/>
            <a:ext cx="12192000" cy="596577"/>
          </a:xfrm>
          <a:prstGeom prst="rect">
            <a:avLst/>
          </a:prstGeom>
        </p:spPr>
      </p:pic>
      <p:sp>
        <p:nvSpPr>
          <p:cNvPr id="3" name="Content Placeholder 2">
            <a:extLst>
              <a:ext uri="{FF2B5EF4-FFF2-40B4-BE49-F238E27FC236}">
                <a16:creationId xmlns:a16="http://schemas.microsoft.com/office/drawing/2014/main" id="{919D659B-4786-77C8-3DC6-901A9DD3C0FA}"/>
              </a:ext>
            </a:extLst>
          </p:cNvPr>
          <p:cNvSpPr>
            <a:spLocks noGrp="1"/>
          </p:cNvSpPr>
          <p:nvPr>
            <p:ph idx="1"/>
          </p:nvPr>
        </p:nvSpPr>
        <p:spPr>
          <a:xfrm>
            <a:off x="294198" y="1025525"/>
            <a:ext cx="4782627" cy="707887"/>
          </a:xfrm>
        </p:spPr>
        <p:txBody>
          <a:bodyPr/>
          <a:lstStyle/>
          <a:p>
            <a:pPr marL="0" indent="0">
              <a:buNone/>
            </a:pPr>
            <a:r>
              <a:rPr lang="en-US"/>
              <a:t>TEAMs Channel - Files</a:t>
            </a:r>
          </a:p>
        </p:txBody>
      </p:sp>
      <p:sp>
        <p:nvSpPr>
          <p:cNvPr id="5" name="Slide Number Placeholder 4">
            <a:extLst>
              <a:ext uri="{FF2B5EF4-FFF2-40B4-BE49-F238E27FC236}">
                <a16:creationId xmlns:a16="http://schemas.microsoft.com/office/drawing/2014/main" id="{A32B084C-B316-3722-C773-4359A26475CD}"/>
              </a:ext>
            </a:extLst>
          </p:cNvPr>
          <p:cNvSpPr>
            <a:spLocks noGrp="1"/>
          </p:cNvSpPr>
          <p:nvPr>
            <p:ph type="sldNum" sz="quarter" idx="12"/>
          </p:nvPr>
        </p:nvSpPr>
        <p:spPr/>
        <p:txBody>
          <a:bodyPr/>
          <a:lstStyle/>
          <a:p>
            <a:fld id="{D5CA4161-6EC3-4748-B7F3-82EA64CE3DD4}" type="slidenum">
              <a:rPr lang="en-US" smtClean="0"/>
              <a:pPr/>
              <a:t>22</a:t>
            </a:fld>
            <a:endParaRPr lang="en-US"/>
          </a:p>
        </p:txBody>
      </p:sp>
      <p:sp>
        <p:nvSpPr>
          <p:cNvPr id="6" name="TextBox 5">
            <a:extLst>
              <a:ext uri="{FF2B5EF4-FFF2-40B4-BE49-F238E27FC236}">
                <a16:creationId xmlns:a16="http://schemas.microsoft.com/office/drawing/2014/main" id="{DBD83CF8-AB15-B220-BE42-02ADD39964AE}"/>
              </a:ext>
            </a:extLst>
          </p:cNvPr>
          <p:cNvSpPr txBox="1"/>
          <p:nvPr/>
        </p:nvSpPr>
        <p:spPr>
          <a:xfrm>
            <a:off x="85925" y="-60235"/>
            <a:ext cx="11153575" cy="707886"/>
          </a:xfrm>
          <a:prstGeom prst="rect">
            <a:avLst/>
          </a:prstGeom>
          <a:noFill/>
        </p:spPr>
        <p:txBody>
          <a:bodyPr wrap="square" rtlCol="0">
            <a:spAutoFit/>
          </a:bodyPr>
          <a:lstStyle/>
          <a:p>
            <a:r>
              <a:rPr lang="en-US" sz="4000" b="1">
                <a:solidFill>
                  <a:schemeClr val="bg1">
                    <a:lumMod val="95000"/>
                  </a:schemeClr>
                </a:solidFill>
              </a:rPr>
              <a:t>SDE Resources</a:t>
            </a:r>
          </a:p>
        </p:txBody>
      </p:sp>
      <p:sp>
        <p:nvSpPr>
          <p:cNvPr id="2" name="Footer Placeholder 3">
            <a:extLst>
              <a:ext uri="{FF2B5EF4-FFF2-40B4-BE49-F238E27FC236}">
                <a16:creationId xmlns:a16="http://schemas.microsoft.com/office/drawing/2014/main" id="{4DA58CFD-0807-AB76-36C1-FA310D7CB16D}"/>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pic>
        <p:nvPicPr>
          <p:cNvPr id="4" name="Picture 3">
            <a:extLst>
              <a:ext uri="{FF2B5EF4-FFF2-40B4-BE49-F238E27FC236}">
                <a16:creationId xmlns:a16="http://schemas.microsoft.com/office/drawing/2014/main" id="{5687E9D2-07DD-4652-3C9A-5F0D257094EE}"/>
              </a:ext>
            </a:extLst>
          </p:cNvPr>
          <p:cNvPicPr>
            <a:picLocks noChangeAspect="1"/>
          </p:cNvPicPr>
          <p:nvPr/>
        </p:nvPicPr>
        <p:blipFill>
          <a:blip r:embed="rId3"/>
          <a:stretch>
            <a:fillRect/>
          </a:stretch>
        </p:blipFill>
        <p:spPr>
          <a:xfrm>
            <a:off x="5029200" y="850604"/>
            <a:ext cx="6648435" cy="5254687"/>
          </a:xfrm>
          <a:prstGeom prst="rect">
            <a:avLst/>
          </a:prstGeom>
        </p:spPr>
      </p:pic>
      <p:pic>
        <p:nvPicPr>
          <p:cNvPr id="10" name="Picture 9">
            <a:extLst>
              <a:ext uri="{FF2B5EF4-FFF2-40B4-BE49-F238E27FC236}">
                <a16:creationId xmlns:a16="http://schemas.microsoft.com/office/drawing/2014/main" id="{8A774FFE-1BCA-8CBE-3BF1-8DE9C10716FF}"/>
              </a:ext>
            </a:extLst>
          </p:cNvPr>
          <p:cNvPicPr>
            <a:picLocks noChangeAspect="1"/>
          </p:cNvPicPr>
          <p:nvPr/>
        </p:nvPicPr>
        <p:blipFill>
          <a:blip r:embed="rId4"/>
          <a:stretch>
            <a:fillRect/>
          </a:stretch>
        </p:blipFill>
        <p:spPr>
          <a:xfrm>
            <a:off x="789748" y="2073028"/>
            <a:ext cx="2971429" cy="2219048"/>
          </a:xfrm>
          <a:prstGeom prst="rect">
            <a:avLst/>
          </a:prstGeom>
        </p:spPr>
      </p:pic>
    </p:spTree>
    <p:extLst>
      <p:ext uri="{BB962C8B-B14F-4D97-AF65-F5344CB8AC3E}">
        <p14:creationId xmlns:p14="http://schemas.microsoft.com/office/powerpoint/2010/main" val="388439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619115-3522-8BE2-D77A-2F19A37EADB3}"/>
              </a:ext>
            </a:extLst>
          </p:cNvPr>
          <p:cNvPicPr>
            <a:picLocks noChangeAspect="1"/>
          </p:cNvPicPr>
          <p:nvPr/>
        </p:nvPicPr>
        <p:blipFill>
          <a:blip r:embed="rId2"/>
          <a:stretch>
            <a:fillRect/>
          </a:stretch>
        </p:blipFill>
        <p:spPr>
          <a:xfrm>
            <a:off x="0" y="1397"/>
            <a:ext cx="12207240" cy="1173040"/>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3</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0" y="180922"/>
            <a:ext cx="5900924" cy="830997"/>
          </a:xfrm>
          <a:prstGeom prst="rect">
            <a:avLst/>
          </a:prstGeom>
          <a:noFill/>
        </p:spPr>
        <p:txBody>
          <a:bodyPr wrap="square" rtlCol="0">
            <a:spAutoFit/>
          </a:bodyPr>
          <a:lstStyle/>
          <a:p>
            <a:r>
              <a:rPr lang="en-US" sz="4800" b="1" dirty="0">
                <a:solidFill>
                  <a:schemeClr val="bg1">
                    <a:lumMod val="95000"/>
                  </a:schemeClr>
                </a:solidFill>
              </a:rPr>
              <a:t>What is WAVE?</a:t>
            </a:r>
          </a:p>
        </p:txBody>
      </p:sp>
      <p:pic>
        <p:nvPicPr>
          <p:cNvPr id="94" name="Picture 93">
            <a:extLst>
              <a:ext uri="{FF2B5EF4-FFF2-40B4-BE49-F238E27FC236}">
                <a16:creationId xmlns:a16="http://schemas.microsoft.com/office/drawing/2014/main" id="{73DA2183-9A07-9611-C8AE-A8A0E21654FE}"/>
              </a:ext>
            </a:extLst>
          </p:cNvPr>
          <p:cNvPicPr>
            <a:picLocks noChangeAspect="1"/>
          </p:cNvPicPr>
          <p:nvPr/>
        </p:nvPicPr>
        <p:blipFill>
          <a:blip r:embed="rId3"/>
          <a:stretch>
            <a:fillRect/>
          </a:stretch>
        </p:blipFill>
        <p:spPr>
          <a:xfrm>
            <a:off x="976094" y="1182208"/>
            <a:ext cx="9849659" cy="5075025"/>
          </a:xfrm>
          <a:prstGeom prst="rect">
            <a:avLst/>
          </a:prstGeom>
        </p:spPr>
      </p:pic>
      <p:sp>
        <p:nvSpPr>
          <p:cNvPr id="2" name="Footer Placeholder 3">
            <a:extLst>
              <a:ext uri="{FF2B5EF4-FFF2-40B4-BE49-F238E27FC236}">
                <a16:creationId xmlns:a16="http://schemas.microsoft.com/office/drawing/2014/main" id="{076A6DA1-1B20-CBE9-74A4-3A41CAD720AD}"/>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Tree>
    <p:extLst>
      <p:ext uri="{BB962C8B-B14F-4D97-AF65-F5344CB8AC3E}">
        <p14:creationId xmlns:p14="http://schemas.microsoft.com/office/powerpoint/2010/main" val="317801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4</a:t>
            </a:fld>
            <a:endParaRPr lang="en-US"/>
          </a:p>
        </p:txBody>
      </p:sp>
      <p:pic>
        <p:nvPicPr>
          <p:cNvPr id="10" name="Picture 9">
            <a:extLst>
              <a:ext uri="{FF2B5EF4-FFF2-40B4-BE49-F238E27FC236}">
                <a16:creationId xmlns:a16="http://schemas.microsoft.com/office/drawing/2014/main" id="{F32C4503-53B4-2544-F8B0-E293A731B95E}"/>
              </a:ext>
            </a:extLst>
          </p:cNvPr>
          <p:cNvPicPr>
            <a:picLocks noChangeAspect="1"/>
          </p:cNvPicPr>
          <p:nvPr/>
        </p:nvPicPr>
        <p:blipFill>
          <a:blip r:embed="rId2"/>
          <a:stretch>
            <a:fillRect/>
          </a:stretch>
        </p:blipFill>
        <p:spPr>
          <a:xfrm>
            <a:off x="0" y="-6027"/>
            <a:ext cx="12192000" cy="596577"/>
          </a:xfrm>
          <a:prstGeom prst="rect">
            <a:avLst/>
          </a:prstGeom>
        </p:spPr>
      </p:pic>
      <p:sp>
        <p:nvSpPr>
          <p:cNvPr id="6" name="TextBox 5">
            <a:extLst>
              <a:ext uri="{FF2B5EF4-FFF2-40B4-BE49-F238E27FC236}">
                <a16:creationId xmlns:a16="http://schemas.microsoft.com/office/drawing/2014/main" id="{71727443-853C-B841-8C95-7C6EB58F3DE4}"/>
              </a:ext>
            </a:extLst>
          </p:cNvPr>
          <p:cNvSpPr txBox="1"/>
          <p:nvPr/>
        </p:nvSpPr>
        <p:spPr>
          <a:xfrm>
            <a:off x="85924" y="-60235"/>
            <a:ext cx="11371507" cy="707886"/>
          </a:xfrm>
          <a:prstGeom prst="rect">
            <a:avLst/>
          </a:prstGeom>
          <a:noFill/>
        </p:spPr>
        <p:txBody>
          <a:bodyPr wrap="square" rtlCol="0">
            <a:spAutoFit/>
          </a:bodyPr>
          <a:lstStyle/>
          <a:p>
            <a:r>
              <a:rPr lang="en-US" sz="4000" b="1" dirty="0">
                <a:solidFill>
                  <a:schemeClr val="bg1">
                    <a:lumMod val="95000"/>
                  </a:schemeClr>
                </a:solidFill>
              </a:rPr>
              <a:t>Schools Interoperability Framework (SIF)</a:t>
            </a:r>
          </a:p>
        </p:txBody>
      </p:sp>
      <p:pic>
        <p:nvPicPr>
          <p:cNvPr id="8" name="Picture 7">
            <a:extLst>
              <a:ext uri="{FF2B5EF4-FFF2-40B4-BE49-F238E27FC236}">
                <a16:creationId xmlns:a16="http://schemas.microsoft.com/office/drawing/2014/main" id="{88178D4F-9081-F6F4-8022-4F95DE2BA9AD}"/>
              </a:ext>
            </a:extLst>
          </p:cNvPr>
          <p:cNvPicPr>
            <a:picLocks noChangeAspect="1"/>
          </p:cNvPicPr>
          <p:nvPr/>
        </p:nvPicPr>
        <p:blipFill>
          <a:blip r:embed="rId2"/>
          <a:stretch>
            <a:fillRect/>
          </a:stretch>
        </p:blipFill>
        <p:spPr>
          <a:xfrm>
            <a:off x="0" y="3448936"/>
            <a:ext cx="12192000" cy="596577"/>
          </a:xfrm>
          <a:prstGeom prst="rect">
            <a:avLst/>
          </a:prstGeom>
        </p:spPr>
      </p:pic>
      <p:sp>
        <p:nvSpPr>
          <p:cNvPr id="12" name="TextBox 11">
            <a:extLst>
              <a:ext uri="{FF2B5EF4-FFF2-40B4-BE49-F238E27FC236}">
                <a16:creationId xmlns:a16="http://schemas.microsoft.com/office/drawing/2014/main" id="{CFB07663-2C86-387E-5FF7-5B4CAC3C6383}"/>
              </a:ext>
            </a:extLst>
          </p:cNvPr>
          <p:cNvSpPr txBox="1"/>
          <p:nvPr/>
        </p:nvSpPr>
        <p:spPr>
          <a:xfrm>
            <a:off x="85925" y="3356012"/>
            <a:ext cx="7521884" cy="707886"/>
          </a:xfrm>
          <a:prstGeom prst="rect">
            <a:avLst/>
          </a:prstGeom>
          <a:noFill/>
        </p:spPr>
        <p:txBody>
          <a:bodyPr wrap="square" rtlCol="0">
            <a:spAutoFit/>
          </a:bodyPr>
          <a:lstStyle/>
          <a:p>
            <a:r>
              <a:rPr lang="en-US" sz="4000" b="1" dirty="0">
                <a:solidFill>
                  <a:schemeClr val="bg1">
                    <a:lumMod val="95000"/>
                  </a:schemeClr>
                </a:solidFill>
              </a:rPr>
              <a:t>SIF Dictionary</a:t>
            </a:r>
          </a:p>
        </p:txBody>
      </p:sp>
      <p:sp>
        <p:nvSpPr>
          <p:cNvPr id="2" name="Footer Placeholder 3">
            <a:extLst>
              <a:ext uri="{FF2B5EF4-FFF2-40B4-BE49-F238E27FC236}">
                <a16:creationId xmlns:a16="http://schemas.microsoft.com/office/drawing/2014/main" id="{296DB152-AABC-F790-1A1B-F9EE87422CD5}"/>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4" name="TextBox 3">
            <a:extLst>
              <a:ext uri="{FF2B5EF4-FFF2-40B4-BE49-F238E27FC236}">
                <a16:creationId xmlns:a16="http://schemas.microsoft.com/office/drawing/2014/main" id="{624B7794-AC8D-47FE-CB3E-568CF909BD0B}"/>
              </a:ext>
            </a:extLst>
          </p:cNvPr>
          <p:cNvSpPr txBox="1"/>
          <p:nvPr/>
        </p:nvSpPr>
        <p:spPr>
          <a:xfrm>
            <a:off x="1654472" y="1122712"/>
            <a:ext cx="7928440"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SIS Communicates in different languages</a:t>
            </a:r>
          </a:p>
          <a:p>
            <a:pPr marL="285750" indent="-285750">
              <a:buFont typeface="Arial" panose="020B0604020202020204" pitchFamily="34" charset="0"/>
              <a:buChar char="•"/>
            </a:pPr>
            <a:r>
              <a:rPr lang="en-US" sz="3200" dirty="0">
                <a:solidFill>
                  <a:schemeClr val="tx2"/>
                </a:solidFill>
              </a:rPr>
              <a:t>Translator</a:t>
            </a:r>
          </a:p>
          <a:p>
            <a:pPr marL="285750" indent="-285750">
              <a:buFont typeface="Arial" panose="020B0604020202020204" pitchFamily="34" charset="0"/>
              <a:buChar char="•"/>
            </a:pPr>
            <a:r>
              <a:rPr lang="en-US" sz="3200" dirty="0">
                <a:solidFill>
                  <a:schemeClr val="tx2"/>
                </a:solidFill>
              </a:rPr>
              <a:t>Common language</a:t>
            </a:r>
          </a:p>
          <a:p>
            <a:pPr marL="285750" indent="-285750">
              <a:buFont typeface="Arial" panose="020B0604020202020204" pitchFamily="34" charset="0"/>
              <a:buChar char="•"/>
            </a:pPr>
            <a:endParaRPr lang="en-US" sz="3200" dirty="0">
              <a:solidFill>
                <a:schemeClr val="tx2"/>
              </a:solidFill>
            </a:endParaRPr>
          </a:p>
        </p:txBody>
      </p:sp>
      <p:sp>
        <p:nvSpPr>
          <p:cNvPr id="7" name="Content Placeholder 2">
            <a:extLst>
              <a:ext uri="{FF2B5EF4-FFF2-40B4-BE49-F238E27FC236}">
                <a16:creationId xmlns:a16="http://schemas.microsoft.com/office/drawing/2014/main" id="{7832448B-37F9-489B-6449-EEA050970045}"/>
              </a:ext>
            </a:extLst>
          </p:cNvPr>
          <p:cNvSpPr txBox="1">
            <a:spLocks/>
          </p:cNvSpPr>
          <p:nvPr/>
        </p:nvSpPr>
        <p:spPr>
          <a:xfrm>
            <a:off x="2221506" y="4470852"/>
            <a:ext cx="7011478" cy="5835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SIF Object Mapping</a:t>
            </a:r>
          </a:p>
          <a:p>
            <a:pPr marL="0" indent="0">
              <a:buFont typeface="Arial" panose="020B0604020202020204" pitchFamily="34" charset="0"/>
              <a:buNone/>
            </a:pPr>
            <a:endParaRPr lang="en-US" dirty="0"/>
          </a:p>
        </p:txBody>
      </p:sp>
      <p:sp>
        <p:nvSpPr>
          <p:cNvPr id="9" name="Content Placeholder 2">
            <a:extLst>
              <a:ext uri="{FF2B5EF4-FFF2-40B4-BE49-F238E27FC236}">
                <a16:creationId xmlns:a16="http://schemas.microsoft.com/office/drawing/2014/main" id="{F9177F84-711A-82D9-A0F7-40F3A4E82E20}"/>
              </a:ext>
            </a:extLst>
          </p:cNvPr>
          <p:cNvSpPr txBox="1">
            <a:spLocks/>
          </p:cNvSpPr>
          <p:nvPr/>
        </p:nvSpPr>
        <p:spPr>
          <a:xfrm>
            <a:off x="2221506" y="5476859"/>
            <a:ext cx="7011478" cy="51685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SIF Code Sets</a:t>
            </a:r>
          </a:p>
          <a:p>
            <a:pPr marL="0" indent="0">
              <a:buFont typeface="Arial" panose="020B0604020202020204" pitchFamily="34" charset="0"/>
              <a:buNone/>
            </a:pPr>
            <a:endParaRPr lang="en-US" dirty="0"/>
          </a:p>
        </p:txBody>
      </p:sp>
      <p:pic>
        <p:nvPicPr>
          <p:cNvPr id="11" name="Picture 10">
            <a:hlinkClick r:id="rId3"/>
            <a:extLst>
              <a:ext uri="{FF2B5EF4-FFF2-40B4-BE49-F238E27FC236}">
                <a16:creationId xmlns:a16="http://schemas.microsoft.com/office/drawing/2014/main" id="{025F0833-27D1-C6B2-5C49-080E51DDA7AF}"/>
              </a:ext>
            </a:extLst>
          </p:cNvPr>
          <p:cNvPicPr>
            <a:picLocks noChangeAspect="1"/>
          </p:cNvPicPr>
          <p:nvPr/>
        </p:nvPicPr>
        <p:blipFill>
          <a:blip r:embed="rId4"/>
          <a:stretch>
            <a:fillRect/>
          </a:stretch>
        </p:blipFill>
        <p:spPr>
          <a:xfrm>
            <a:off x="1468853" y="4375175"/>
            <a:ext cx="638095" cy="666667"/>
          </a:xfrm>
          <a:prstGeom prst="rect">
            <a:avLst/>
          </a:prstGeom>
        </p:spPr>
      </p:pic>
      <p:pic>
        <p:nvPicPr>
          <p:cNvPr id="13" name="Picture 12">
            <a:hlinkClick r:id="rId5"/>
            <a:extLst>
              <a:ext uri="{FF2B5EF4-FFF2-40B4-BE49-F238E27FC236}">
                <a16:creationId xmlns:a16="http://schemas.microsoft.com/office/drawing/2014/main" id="{FC25F011-9529-6925-6089-AF94FDB463AE}"/>
              </a:ext>
            </a:extLst>
          </p:cNvPr>
          <p:cNvPicPr>
            <a:picLocks noChangeAspect="1"/>
          </p:cNvPicPr>
          <p:nvPr/>
        </p:nvPicPr>
        <p:blipFill>
          <a:blip r:embed="rId4"/>
          <a:stretch>
            <a:fillRect/>
          </a:stretch>
        </p:blipFill>
        <p:spPr>
          <a:xfrm>
            <a:off x="1468853" y="5327050"/>
            <a:ext cx="638095" cy="666667"/>
          </a:xfrm>
          <a:prstGeom prst="rect">
            <a:avLst/>
          </a:prstGeom>
        </p:spPr>
      </p:pic>
    </p:spTree>
    <p:extLst>
      <p:ext uri="{BB962C8B-B14F-4D97-AF65-F5344CB8AC3E}">
        <p14:creationId xmlns:p14="http://schemas.microsoft.com/office/powerpoint/2010/main" val="268617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5</a:t>
            </a:fld>
            <a:endParaRPr lang="en-US"/>
          </a:p>
        </p:txBody>
      </p:sp>
      <p:pic>
        <p:nvPicPr>
          <p:cNvPr id="10" name="Picture 9">
            <a:extLst>
              <a:ext uri="{FF2B5EF4-FFF2-40B4-BE49-F238E27FC236}">
                <a16:creationId xmlns:a16="http://schemas.microsoft.com/office/drawing/2014/main" id="{F32C4503-53B4-2544-F8B0-E293A731B95E}"/>
              </a:ext>
            </a:extLst>
          </p:cNvPr>
          <p:cNvPicPr>
            <a:picLocks noChangeAspect="1"/>
          </p:cNvPicPr>
          <p:nvPr/>
        </p:nvPicPr>
        <p:blipFill>
          <a:blip r:embed="rId2"/>
          <a:stretch>
            <a:fillRect/>
          </a:stretch>
        </p:blipFill>
        <p:spPr>
          <a:xfrm>
            <a:off x="0" y="-6027"/>
            <a:ext cx="12192000" cy="596577"/>
          </a:xfrm>
          <a:prstGeom prst="rect">
            <a:avLst/>
          </a:prstGeom>
        </p:spPr>
      </p:pic>
      <p:sp>
        <p:nvSpPr>
          <p:cNvPr id="6" name="TextBox 5">
            <a:extLst>
              <a:ext uri="{FF2B5EF4-FFF2-40B4-BE49-F238E27FC236}">
                <a16:creationId xmlns:a16="http://schemas.microsoft.com/office/drawing/2014/main" id="{71727443-853C-B841-8C95-7C6EB58F3DE4}"/>
              </a:ext>
            </a:extLst>
          </p:cNvPr>
          <p:cNvSpPr txBox="1"/>
          <p:nvPr/>
        </p:nvSpPr>
        <p:spPr>
          <a:xfrm>
            <a:off x="85925" y="-60235"/>
            <a:ext cx="6248200" cy="707886"/>
          </a:xfrm>
          <a:prstGeom prst="rect">
            <a:avLst/>
          </a:prstGeom>
          <a:noFill/>
        </p:spPr>
        <p:txBody>
          <a:bodyPr wrap="square" rtlCol="0">
            <a:spAutoFit/>
          </a:bodyPr>
          <a:lstStyle/>
          <a:p>
            <a:r>
              <a:rPr lang="en-US" sz="4000" b="1" dirty="0">
                <a:solidFill>
                  <a:schemeClr val="bg1">
                    <a:lumMod val="95000"/>
                  </a:schemeClr>
                </a:solidFill>
              </a:rPr>
              <a:t>Single Sign On (SSO)</a:t>
            </a:r>
          </a:p>
        </p:txBody>
      </p:sp>
      <p:pic>
        <p:nvPicPr>
          <p:cNvPr id="8" name="Picture 7">
            <a:extLst>
              <a:ext uri="{FF2B5EF4-FFF2-40B4-BE49-F238E27FC236}">
                <a16:creationId xmlns:a16="http://schemas.microsoft.com/office/drawing/2014/main" id="{88178D4F-9081-F6F4-8022-4F95DE2BA9AD}"/>
              </a:ext>
            </a:extLst>
          </p:cNvPr>
          <p:cNvPicPr>
            <a:picLocks noChangeAspect="1"/>
          </p:cNvPicPr>
          <p:nvPr/>
        </p:nvPicPr>
        <p:blipFill>
          <a:blip r:embed="rId2"/>
          <a:stretch>
            <a:fillRect/>
          </a:stretch>
        </p:blipFill>
        <p:spPr>
          <a:xfrm>
            <a:off x="0" y="3448936"/>
            <a:ext cx="12192000" cy="596577"/>
          </a:xfrm>
          <a:prstGeom prst="rect">
            <a:avLst/>
          </a:prstGeom>
        </p:spPr>
      </p:pic>
      <p:sp>
        <p:nvSpPr>
          <p:cNvPr id="12" name="TextBox 11">
            <a:extLst>
              <a:ext uri="{FF2B5EF4-FFF2-40B4-BE49-F238E27FC236}">
                <a16:creationId xmlns:a16="http://schemas.microsoft.com/office/drawing/2014/main" id="{CFB07663-2C86-387E-5FF7-5B4CAC3C6383}"/>
              </a:ext>
            </a:extLst>
          </p:cNvPr>
          <p:cNvSpPr txBox="1"/>
          <p:nvPr/>
        </p:nvSpPr>
        <p:spPr>
          <a:xfrm>
            <a:off x="85925" y="3356012"/>
            <a:ext cx="6248200" cy="707886"/>
          </a:xfrm>
          <a:prstGeom prst="rect">
            <a:avLst/>
          </a:prstGeom>
          <a:noFill/>
        </p:spPr>
        <p:txBody>
          <a:bodyPr wrap="square" rtlCol="0">
            <a:spAutoFit/>
          </a:bodyPr>
          <a:lstStyle/>
          <a:p>
            <a:r>
              <a:rPr lang="en-US" sz="4000" b="1" dirty="0">
                <a:solidFill>
                  <a:schemeClr val="bg1">
                    <a:lumMod val="95000"/>
                  </a:schemeClr>
                </a:solidFill>
              </a:rPr>
              <a:t>WAVE Access</a:t>
            </a:r>
          </a:p>
        </p:txBody>
      </p:sp>
      <p:pic>
        <p:nvPicPr>
          <p:cNvPr id="3" name="Picture 2">
            <a:extLst>
              <a:ext uri="{FF2B5EF4-FFF2-40B4-BE49-F238E27FC236}">
                <a16:creationId xmlns:a16="http://schemas.microsoft.com/office/drawing/2014/main" id="{B91D2914-3E27-6C3D-16FC-0CA86FA1C3A4}"/>
              </a:ext>
            </a:extLst>
          </p:cNvPr>
          <p:cNvPicPr>
            <a:picLocks noChangeAspect="1"/>
          </p:cNvPicPr>
          <p:nvPr/>
        </p:nvPicPr>
        <p:blipFill>
          <a:blip r:embed="rId3"/>
          <a:stretch>
            <a:fillRect/>
          </a:stretch>
        </p:blipFill>
        <p:spPr>
          <a:xfrm>
            <a:off x="390525" y="677133"/>
            <a:ext cx="6248200" cy="2659269"/>
          </a:xfrm>
          <a:prstGeom prst="rect">
            <a:avLst/>
          </a:prstGeom>
        </p:spPr>
      </p:pic>
      <p:pic>
        <p:nvPicPr>
          <p:cNvPr id="1025" name="Picture 1" descr="Create A New Account">
            <a:extLst>
              <a:ext uri="{FF2B5EF4-FFF2-40B4-BE49-F238E27FC236}">
                <a16:creationId xmlns:a16="http://schemas.microsoft.com/office/drawing/2014/main" id="{EA91D4DC-7C45-7C04-B5D0-FBDCFC765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620856"/>
            <a:ext cx="836594" cy="8365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AA1260D-D734-57CB-280E-DD6CD4FFF0BD}"/>
              </a:ext>
            </a:extLst>
          </p:cNvPr>
          <p:cNvSpPr txBox="1"/>
          <p:nvPr/>
        </p:nvSpPr>
        <p:spPr>
          <a:xfrm>
            <a:off x="8553450" y="1538462"/>
            <a:ext cx="2628900" cy="1200329"/>
          </a:xfrm>
          <a:prstGeom prst="rect">
            <a:avLst/>
          </a:prstGeom>
          <a:noFill/>
        </p:spPr>
        <p:txBody>
          <a:bodyPr wrap="square" rtlCol="0">
            <a:spAutoFit/>
          </a:bodyPr>
          <a:lstStyle/>
          <a:p>
            <a:r>
              <a:rPr lang="en-US" sz="1800" dirty="0">
                <a:solidFill>
                  <a:srgbClr val="014BC1"/>
                </a:solidFill>
                <a:effectLst/>
                <a:hlinkClick r:id="rId5" tooltip="Create A New Account"/>
              </a:rPr>
              <a:t>Are you a New User? Click here to create an account. </a:t>
            </a:r>
            <a:endParaRPr lang="en-US" sz="1800" dirty="0">
              <a:effectLst/>
            </a:endParaRPr>
          </a:p>
          <a:p>
            <a:endParaRPr lang="en-US" dirty="0"/>
          </a:p>
        </p:txBody>
      </p:sp>
      <p:sp>
        <p:nvSpPr>
          <p:cNvPr id="17" name="TextBox 16">
            <a:extLst>
              <a:ext uri="{FF2B5EF4-FFF2-40B4-BE49-F238E27FC236}">
                <a16:creationId xmlns:a16="http://schemas.microsoft.com/office/drawing/2014/main" id="{CADFE65B-1319-2537-CC36-75A82D19204E}"/>
              </a:ext>
            </a:extLst>
          </p:cNvPr>
          <p:cNvSpPr txBox="1"/>
          <p:nvPr/>
        </p:nvSpPr>
        <p:spPr>
          <a:xfrm>
            <a:off x="8553450" y="4891262"/>
            <a:ext cx="2628900" cy="923330"/>
          </a:xfrm>
          <a:prstGeom prst="rect">
            <a:avLst/>
          </a:prstGeom>
          <a:noFill/>
        </p:spPr>
        <p:txBody>
          <a:bodyPr wrap="square" rtlCol="0">
            <a:spAutoFit/>
          </a:bodyPr>
          <a:lstStyle/>
          <a:p>
            <a:r>
              <a:rPr lang="en-US" sz="1800" dirty="0">
                <a:solidFill>
                  <a:srgbClr val="014BC1"/>
                </a:solidFill>
                <a:effectLst/>
                <a:hlinkClick r:id="rId6" tooltip="Create A New Account"/>
              </a:rPr>
              <a:t>Request an Affiliates Account from OMES</a:t>
            </a:r>
            <a:endParaRPr lang="en-US" sz="1800" dirty="0">
              <a:effectLst/>
            </a:endParaRPr>
          </a:p>
          <a:p>
            <a:endParaRPr lang="en-US" dirty="0"/>
          </a:p>
        </p:txBody>
      </p:sp>
      <p:pic>
        <p:nvPicPr>
          <p:cNvPr id="31" name="Picture 30">
            <a:extLst>
              <a:ext uri="{FF2B5EF4-FFF2-40B4-BE49-F238E27FC236}">
                <a16:creationId xmlns:a16="http://schemas.microsoft.com/office/drawing/2014/main" id="{E563DDD7-6D5C-80C4-E941-F16425CC1F24}"/>
              </a:ext>
            </a:extLst>
          </p:cNvPr>
          <p:cNvPicPr>
            <a:picLocks noChangeAspect="1"/>
          </p:cNvPicPr>
          <p:nvPr/>
        </p:nvPicPr>
        <p:blipFill>
          <a:blip r:embed="rId7"/>
          <a:stretch>
            <a:fillRect/>
          </a:stretch>
        </p:blipFill>
        <p:spPr>
          <a:xfrm>
            <a:off x="7733854" y="4871389"/>
            <a:ext cx="714984" cy="655070"/>
          </a:xfrm>
          <a:prstGeom prst="rect">
            <a:avLst/>
          </a:prstGeom>
        </p:spPr>
      </p:pic>
      <p:pic>
        <p:nvPicPr>
          <p:cNvPr id="33" name="Picture 32">
            <a:extLst>
              <a:ext uri="{FF2B5EF4-FFF2-40B4-BE49-F238E27FC236}">
                <a16:creationId xmlns:a16="http://schemas.microsoft.com/office/drawing/2014/main" id="{BCFD89CD-C4E1-2631-C41E-4F368CBD8F0D}"/>
              </a:ext>
            </a:extLst>
          </p:cNvPr>
          <p:cNvPicPr>
            <a:picLocks noChangeAspect="1"/>
          </p:cNvPicPr>
          <p:nvPr/>
        </p:nvPicPr>
        <p:blipFill>
          <a:blip r:embed="rId8"/>
          <a:stretch>
            <a:fillRect/>
          </a:stretch>
        </p:blipFill>
        <p:spPr>
          <a:xfrm>
            <a:off x="1409911" y="4432237"/>
            <a:ext cx="4641191" cy="1655706"/>
          </a:xfrm>
          <a:prstGeom prst="rect">
            <a:avLst/>
          </a:prstGeom>
        </p:spPr>
      </p:pic>
      <p:sp>
        <p:nvSpPr>
          <p:cNvPr id="2" name="Footer Placeholder 3">
            <a:extLst>
              <a:ext uri="{FF2B5EF4-FFF2-40B4-BE49-F238E27FC236}">
                <a16:creationId xmlns:a16="http://schemas.microsoft.com/office/drawing/2014/main" id="{296DB152-AABC-F790-1A1B-F9EE87422CD5}"/>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Tree>
    <p:extLst>
      <p:ext uri="{BB962C8B-B14F-4D97-AF65-F5344CB8AC3E}">
        <p14:creationId xmlns:p14="http://schemas.microsoft.com/office/powerpoint/2010/main" val="354631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6</a:t>
            </a:fld>
            <a:endParaRPr lang="en-US"/>
          </a:p>
        </p:txBody>
      </p:sp>
      <p:pic>
        <p:nvPicPr>
          <p:cNvPr id="10" name="Picture 9">
            <a:extLst>
              <a:ext uri="{FF2B5EF4-FFF2-40B4-BE49-F238E27FC236}">
                <a16:creationId xmlns:a16="http://schemas.microsoft.com/office/drawing/2014/main" id="{F32C4503-53B4-2544-F8B0-E293A731B95E}"/>
              </a:ext>
            </a:extLst>
          </p:cNvPr>
          <p:cNvPicPr>
            <a:picLocks noChangeAspect="1"/>
          </p:cNvPicPr>
          <p:nvPr/>
        </p:nvPicPr>
        <p:blipFill>
          <a:blip r:embed="rId2"/>
          <a:stretch>
            <a:fillRect/>
          </a:stretch>
        </p:blipFill>
        <p:spPr>
          <a:xfrm>
            <a:off x="0" y="-6027"/>
            <a:ext cx="12192000" cy="596577"/>
          </a:xfrm>
          <a:prstGeom prst="rect">
            <a:avLst/>
          </a:prstGeom>
        </p:spPr>
      </p:pic>
      <p:sp>
        <p:nvSpPr>
          <p:cNvPr id="6" name="TextBox 5">
            <a:extLst>
              <a:ext uri="{FF2B5EF4-FFF2-40B4-BE49-F238E27FC236}">
                <a16:creationId xmlns:a16="http://schemas.microsoft.com/office/drawing/2014/main" id="{71727443-853C-B841-8C95-7C6EB58F3DE4}"/>
              </a:ext>
            </a:extLst>
          </p:cNvPr>
          <p:cNvSpPr txBox="1"/>
          <p:nvPr/>
        </p:nvSpPr>
        <p:spPr>
          <a:xfrm>
            <a:off x="85925" y="-60235"/>
            <a:ext cx="6248200" cy="707886"/>
          </a:xfrm>
          <a:prstGeom prst="rect">
            <a:avLst/>
          </a:prstGeom>
          <a:noFill/>
        </p:spPr>
        <p:txBody>
          <a:bodyPr wrap="square" rtlCol="0">
            <a:spAutoFit/>
          </a:bodyPr>
          <a:lstStyle/>
          <a:p>
            <a:r>
              <a:rPr lang="en-US" sz="4000" b="1" dirty="0">
                <a:solidFill>
                  <a:schemeClr val="bg1">
                    <a:lumMod val="95000"/>
                  </a:schemeClr>
                </a:solidFill>
              </a:rPr>
              <a:t>Sign to WAVE</a:t>
            </a:r>
          </a:p>
        </p:txBody>
      </p:sp>
      <p:pic>
        <p:nvPicPr>
          <p:cNvPr id="8" name="Picture 7">
            <a:extLst>
              <a:ext uri="{FF2B5EF4-FFF2-40B4-BE49-F238E27FC236}">
                <a16:creationId xmlns:a16="http://schemas.microsoft.com/office/drawing/2014/main" id="{88178D4F-9081-F6F4-8022-4F95DE2BA9AD}"/>
              </a:ext>
            </a:extLst>
          </p:cNvPr>
          <p:cNvPicPr>
            <a:picLocks noChangeAspect="1"/>
          </p:cNvPicPr>
          <p:nvPr/>
        </p:nvPicPr>
        <p:blipFill>
          <a:blip r:embed="rId2"/>
          <a:stretch>
            <a:fillRect/>
          </a:stretch>
        </p:blipFill>
        <p:spPr>
          <a:xfrm>
            <a:off x="0" y="3448936"/>
            <a:ext cx="12192000" cy="596577"/>
          </a:xfrm>
          <a:prstGeom prst="rect">
            <a:avLst/>
          </a:prstGeom>
        </p:spPr>
      </p:pic>
      <p:sp>
        <p:nvSpPr>
          <p:cNvPr id="12" name="TextBox 11">
            <a:extLst>
              <a:ext uri="{FF2B5EF4-FFF2-40B4-BE49-F238E27FC236}">
                <a16:creationId xmlns:a16="http://schemas.microsoft.com/office/drawing/2014/main" id="{CFB07663-2C86-387E-5FF7-5B4CAC3C6383}"/>
              </a:ext>
            </a:extLst>
          </p:cNvPr>
          <p:cNvSpPr txBox="1"/>
          <p:nvPr/>
        </p:nvSpPr>
        <p:spPr>
          <a:xfrm>
            <a:off x="85925" y="3356012"/>
            <a:ext cx="6248200" cy="707886"/>
          </a:xfrm>
          <a:prstGeom prst="rect">
            <a:avLst/>
          </a:prstGeom>
          <a:noFill/>
        </p:spPr>
        <p:txBody>
          <a:bodyPr wrap="square" rtlCol="0">
            <a:spAutoFit/>
          </a:bodyPr>
          <a:lstStyle/>
          <a:p>
            <a:r>
              <a:rPr lang="en-US" sz="4000" b="1" dirty="0">
                <a:solidFill>
                  <a:schemeClr val="bg1">
                    <a:lumMod val="95000"/>
                  </a:schemeClr>
                </a:solidFill>
              </a:rPr>
              <a:t>Sign into Microsoft</a:t>
            </a:r>
          </a:p>
        </p:txBody>
      </p:sp>
      <p:sp>
        <p:nvSpPr>
          <p:cNvPr id="17" name="TextBox 16">
            <a:extLst>
              <a:ext uri="{FF2B5EF4-FFF2-40B4-BE49-F238E27FC236}">
                <a16:creationId xmlns:a16="http://schemas.microsoft.com/office/drawing/2014/main" id="{CADFE65B-1319-2537-CC36-75A82D19204E}"/>
              </a:ext>
            </a:extLst>
          </p:cNvPr>
          <p:cNvSpPr txBox="1"/>
          <p:nvPr/>
        </p:nvSpPr>
        <p:spPr>
          <a:xfrm>
            <a:off x="8553450" y="5039622"/>
            <a:ext cx="2628900" cy="369332"/>
          </a:xfrm>
          <a:prstGeom prst="rect">
            <a:avLst/>
          </a:prstGeom>
          <a:noFill/>
        </p:spPr>
        <p:txBody>
          <a:bodyPr wrap="square" rtlCol="0">
            <a:spAutoFit/>
          </a:bodyPr>
          <a:lstStyle/>
          <a:p>
            <a:r>
              <a:rPr lang="en-US" sz="1800" dirty="0">
                <a:solidFill>
                  <a:schemeClr val="tx2"/>
                </a:solidFill>
                <a:effectLst/>
              </a:rPr>
              <a:t>Sign into Microsoft</a:t>
            </a:r>
          </a:p>
        </p:txBody>
      </p:sp>
      <p:pic>
        <p:nvPicPr>
          <p:cNvPr id="31" name="Picture 30">
            <a:extLst>
              <a:ext uri="{FF2B5EF4-FFF2-40B4-BE49-F238E27FC236}">
                <a16:creationId xmlns:a16="http://schemas.microsoft.com/office/drawing/2014/main" id="{E563DDD7-6D5C-80C4-E941-F16425CC1F24}"/>
              </a:ext>
            </a:extLst>
          </p:cNvPr>
          <p:cNvPicPr>
            <a:picLocks noChangeAspect="1"/>
          </p:cNvPicPr>
          <p:nvPr/>
        </p:nvPicPr>
        <p:blipFill>
          <a:blip r:embed="rId3"/>
          <a:stretch>
            <a:fillRect/>
          </a:stretch>
        </p:blipFill>
        <p:spPr>
          <a:xfrm>
            <a:off x="7733854" y="4871389"/>
            <a:ext cx="714984" cy="655070"/>
          </a:xfrm>
          <a:prstGeom prst="rect">
            <a:avLst/>
          </a:prstGeom>
        </p:spPr>
      </p:pic>
      <p:pic>
        <p:nvPicPr>
          <p:cNvPr id="7" name="Picture 6">
            <a:extLst>
              <a:ext uri="{FF2B5EF4-FFF2-40B4-BE49-F238E27FC236}">
                <a16:creationId xmlns:a16="http://schemas.microsoft.com/office/drawing/2014/main" id="{3DBE94AB-811B-0961-615A-3E1D2805FB99}"/>
              </a:ext>
            </a:extLst>
          </p:cNvPr>
          <p:cNvPicPr>
            <a:picLocks noChangeAspect="1"/>
          </p:cNvPicPr>
          <p:nvPr/>
        </p:nvPicPr>
        <p:blipFill>
          <a:blip r:embed="rId4"/>
          <a:stretch>
            <a:fillRect/>
          </a:stretch>
        </p:blipFill>
        <p:spPr>
          <a:xfrm>
            <a:off x="753173" y="997586"/>
            <a:ext cx="5580952" cy="2076190"/>
          </a:xfrm>
          <a:prstGeom prst="rect">
            <a:avLst/>
          </a:prstGeom>
        </p:spPr>
      </p:pic>
      <p:pic>
        <p:nvPicPr>
          <p:cNvPr id="9" name="Picture 1" descr="Create A New Account">
            <a:extLst>
              <a:ext uri="{FF2B5EF4-FFF2-40B4-BE49-F238E27FC236}">
                <a16:creationId xmlns:a16="http://schemas.microsoft.com/office/drawing/2014/main" id="{8CDD8136-797B-F73F-0032-7F63B986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620856"/>
            <a:ext cx="836594" cy="8365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616235-620A-6C5A-92B8-4793FFC589CD}"/>
              </a:ext>
            </a:extLst>
          </p:cNvPr>
          <p:cNvSpPr txBox="1"/>
          <p:nvPr/>
        </p:nvSpPr>
        <p:spPr>
          <a:xfrm>
            <a:off x="8553450" y="1709912"/>
            <a:ext cx="2628900" cy="646331"/>
          </a:xfrm>
          <a:prstGeom prst="rect">
            <a:avLst/>
          </a:prstGeom>
          <a:noFill/>
        </p:spPr>
        <p:txBody>
          <a:bodyPr wrap="square" rtlCol="0">
            <a:spAutoFit/>
          </a:bodyPr>
          <a:lstStyle/>
          <a:p>
            <a:r>
              <a:rPr lang="en-US" dirty="0">
                <a:solidFill>
                  <a:schemeClr val="tx2"/>
                </a:solidFill>
              </a:rPr>
              <a:t>Enter your new affiliate account address.</a:t>
            </a:r>
          </a:p>
        </p:txBody>
      </p:sp>
      <p:pic>
        <p:nvPicPr>
          <p:cNvPr id="14" name="Picture 13">
            <a:extLst>
              <a:ext uri="{FF2B5EF4-FFF2-40B4-BE49-F238E27FC236}">
                <a16:creationId xmlns:a16="http://schemas.microsoft.com/office/drawing/2014/main" id="{F41A4B87-6CF2-847B-352A-AE14F15D00B2}"/>
              </a:ext>
            </a:extLst>
          </p:cNvPr>
          <p:cNvPicPr>
            <a:picLocks noChangeAspect="1"/>
          </p:cNvPicPr>
          <p:nvPr/>
        </p:nvPicPr>
        <p:blipFill>
          <a:blip r:embed="rId6"/>
          <a:stretch>
            <a:fillRect/>
          </a:stretch>
        </p:blipFill>
        <p:spPr>
          <a:xfrm>
            <a:off x="660152" y="4197560"/>
            <a:ext cx="2644765" cy="2050480"/>
          </a:xfrm>
          <a:prstGeom prst="rect">
            <a:avLst/>
          </a:prstGeom>
        </p:spPr>
      </p:pic>
      <p:pic>
        <p:nvPicPr>
          <p:cNvPr id="18" name="Picture 17">
            <a:extLst>
              <a:ext uri="{FF2B5EF4-FFF2-40B4-BE49-F238E27FC236}">
                <a16:creationId xmlns:a16="http://schemas.microsoft.com/office/drawing/2014/main" id="{99D8AE9A-74F5-62A1-0F06-7D317D356369}"/>
              </a:ext>
            </a:extLst>
          </p:cNvPr>
          <p:cNvPicPr>
            <a:picLocks noChangeAspect="1"/>
          </p:cNvPicPr>
          <p:nvPr/>
        </p:nvPicPr>
        <p:blipFill>
          <a:blip r:embed="rId7"/>
          <a:stretch>
            <a:fillRect/>
          </a:stretch>
        </p:blipFill>
        <p:spPr>
          <a:xfrm>
            <a:off x="4098832" y="4197560"/>
            <a:ext cx="2628900" cy="2099220"/>
          </a:xfrm>
          <a:prstGeom prst="rect">
            <a:avLst/>
          </a:prstGeom>
        </p:spPr>
      </p:pic>
      <p:sp>
        <p:nvSpPr>
          <p:cNvPr id="2" name="Footer Placeholder 3">
            <a:extLst>
              <a:ext uri="{FF2B5EF4-FFF2-40B4-BE49-F238E27FC236}">
                <a16:creationId xmlns:a16="http://schemas.microsoft.com/office/drawing/2014/main" id="{89960A0F-3A6A-3190-B1B1-5A84AFA622BD}"/>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Tree>
    <p:extLst>
      <p:ext uri="{BB962C8B-B14F-4D97-AF65-F5344CB8AC3E}">
        <p14:creationId xmlns:p14="http://schemas.microsoft.com/office/powerpoint/2010/main" val="6041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B29C3B-94B6-7CEB-832D-2DD4D15A8990}"/>
              </a:ext>
            </a:extLst>
          </p:cNvPr>
          <p:cNvPicPr>
            <a:picLocks noChangeAspect="1"/>
          </p:cNvPicPr>
          <p:nvPr/>
        </p:nvPicPr>
        <p:blipFill>
          <a:blip r:embed="rId2"/>
          <a:stretch>
            <a:fillRect/>
          </a:stretch>
        </p:blipFill>
        <p:spPr>
          <a:xfrm rot="10800000">
            <a:off x="0" y="2603999"/>
            <a:ext cx="12192000" cy="1171576"/>
          </a:xfrm>
          <a:prstGeom prst="rect">
            <a:avLst/>
          </a:prstGeom>
        </p:spPr>
      </p:pic>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7</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29678" y="2681956"/>
            <a:ext cx="5116766" cy="1015663"/>
          </a:xfrm>
          <a:prstGeom prst="rect">
            <a:avLst/>
          </a:prstGeom>
          <a:noFill/>
        </p:spPr>
        <p:txBody>
          <a:bodyPr wrap="square" rtlCol="0">
            <a:spAutoFit/>
          </a:bodyPr>
          <a:lstStyle/>
          <a:p>
            <a:pPr algn="ctr"/>
            <a:r>
              <a:rPr lang="en-US" sz="6000" b="1" dirty="0">
                <a:solidFill>
                  <a:schemeClr val="bg1">
                    <a:lumMod val="95000"/>
                  </a:schemeClr>
                </a:solidFill>
              </a:rPr>
              <a:t>School Sites</a:t>
            </a:r>
          </a:p>
        </p:txBody>
      </p:sp>
      <p:sp>
        <p:nvSpPr>
          <p:cNvPr id="7" name="TextBox 6">
            <a:extLst>
              <a:ext uri="{FF2B5EF4-FFF2-40B4-BE49-F238E27FC236}">
                <a16:creationId xmlns:a16="http://schemas.microsoft.com/office/drawing/2014/main" id="{2BAC0F34-1A65-B1F0-6237-CEECDD23BA17}"/>
              </a:ext>
            </a:extLst>
          </p:cNvPr>
          <p:cNvSpPr txBox="1"/>
          <p:nvPr/>
        </p:nvSpPr>
        <p:spPr>
          <a:xfrm>
            <a:off x="1974041" y="709963"/>
            <a:ext cx="2171832" cy="1200329"/>
          </a:xfrm>
          <a:prstGeom prst="rect">
            <a:avLst/>
          </a:prstGeom>
          <a:noFill/>
        </p:spPr>
        <p:txBody>
          <a:bodyPr wrap="square" rtlCol="0">
            <a:spAutoFit/>
          </a:bodyPr>
          <a:lstStyle/>
          <a:p>
            <a:r>
              <a:rPr lang="en-US" sz="3600" dirty="0">
                <a:solidFill>
                  <a:schemeClr val="tx2"/>
                </a:solidFill>
              </a:rPr>
              <a:t>New School</a:t>
            </a:r>
          </a:p>
        </p:txBody>
      </p:sp>
      <p:sp>
        <p:nvSpPr>
          <p:cNvPr id="2" name="Oval 1">
            <a:extLst>
              <a:ext uri="{FF2B5EF4-FFF2-40B4-BE49-F238E27FC236}">
                <a16:creationId xmlns:a16="http://schemas.microsoft.com/office/drawing/2014/main" id="{12DC9EBC-EC69-A6D7-0C93-48B28DD9443B}"/>
              </a:ext>
            </a:extLst>
          </p:cNvPr>
          <p:cNvSpPr/>
          <p:nvPr/>
        </p:nvSpPr>
        <p:spPr>
          <a:xfrm>
            <a:off x="6556598" y="238125"/>
            <a:ext cx="5263927" cy="6125193"/>
          </a:xfrm>
          <a:prstGeom prst="ellipse">
            <a:avLst/>
          </a:prstGeom>
          <a:solidFill>
            <a:srgbClr val="D15420"/>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6CA4EF-6670-BCEF-2FFF-D780C4A0786E}"/>
              </a:ext>
            </a:extLst>
          </p:cNvPr>
          <p:cNvSpPr txBox="1"/>
          <p:nvPr/>
        </p:nvSpPr>
        <p:spPr>
          <a:xfrm>
            <a:off x="7202772" y="2013228"/>
            <a:ext cx="3983802" cy="2831544"/>
          </a:xfrm>
          <a:prstGeom prst="rect">
            <a:avLst/>
          </a:prstGeom>
          <a:noFill/>
        </p:spPr>
        <p:txBody>
          <a:bodyPr wrap="square" rtlCol="0">
            <a:spAutoFit/>
          </a:bodyPr>
          <a:lstStyle/>
          <a:p>
            <a:pPr algn="ctr"/>
            <a:r>
              <a:rPr lang="en-US" sz="2000" b="1" dirty="0">
                <a:solidFill>
                  <a:schemeClr val="bg1"/>
                </a:solidFill>
              </a:rPr>
              <a:t>Local Education Agency (LEA)</a:t>
            </a:r>
          </a:p>
          <a:p>
            <a:pPr algn="ctr"/>
            <a:r>
              <a:rPr lang="en-US" sz="2000" b="1" dirty="0">
                <a:solidFill>
                  <a:schemeClr val="bg1"/>
                </a:solidFill>
              </a:rPr>
              <a:t>County Code</a:t>
            </a:r>
          </a:p>
          <a:p>
            <a:pPr algn="ctr"/>
            <a:r>
              <a:rPr lang="en-US" sz="2000" b="1" dirty="0">
                <a:solidFill>
                  <a:schemeClr val="bg1"/>
                </a:solidFill>
              </a:rPr>
              <a:t>District Code</a:t>
            </a:r>
          </a:p>
          <a:p>
            <a:pPr algn="ctr"/>
            <a:r>
              <a:rPr lang="en-US" sz="2000" b="1" dirty="0">
                <a:solidFill>
                  <a:schemeClr val="bg1"/>
                </a:solidFill>
              </a:rPr>
              <a:t>School Name</a:t>
            </a:r>
          </a:p>
          <a:p>
            <a:pPr algn="ctr"/>
            <a:r>
              <a:rPr lang="en-US" sz="2000" b="1" dirty="0">
                <a:solidFill>
                  <a:schemeClr val="bg1"/>
                </a:solidFill>
              </a:rPr>
              <a:t>School Code</a:t>
            </a:r>
          </a:p>
          <a:p>
            <a:pPr algn="ctr"/>
            <a:r>
              <a:rPr lang="en-US" sz="2000" b="1" dirty="0">
                <a:solidFill>
                  <a:schemeClr val="bg1"/>
                </a:solidFill>
              </a:rPr>
              <a:t>NCES Code</a:t>
            </a:r>
          </a:p>
          <a:p>
            <a:pPr algn="ctr"/>
            <a:r>
              <a:rPr lang="en-US" sz="2000" b="1" dirty="0">
                <a:solidFill>
                  <a:schemeClr val="bg1"/>
                </a:solidFill>
              </a:rPr>
              <a:t>School Type</a:t>
            </a:r>
          </a:p>
          <a:p>
            <a:pPr algn="ctr"/>
            <a:r>
              <a:rPr lang="en-US" sz="2000" b="1" dirty="0">
                <a:solidFill>
                  <a:schemeClr val="bg1"/>
                </a:solidFill>
              </a:rPr>
              <a:t>Accreditation</a:t>
            </a:r>
          </a:p>
          <a:p>
            <a:pPr algn="ctr"/>
            <a:endParaRPr lang="en-US" dirty="0"/>
          </a:p>
        </p:txBody>
      </p:sp>
      <p:sp>
        <p:nvSpPr>
          <p:cNvPr id="9" name="Footer Placeholder 3">
            <a:extLst>
              <a:ext uri="{FF2B5EF4-FFF2-40B4-BE49-F238E27FC236}">
                <a16:creationId xmlns:a16="http://schemas.microsoft.com/office/drawing/2014/main" id="{01F5A2B4-230F-8C17-D46B-B9A6851AC9BF}"/>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pic>
        <p:nvPicPr>
          <p:cNvPr id="10" name="Picture 9">
            <a:extLst>
              <a:ext uri="{FF2B5EF4-FFF2-40B4-BE49-F238E27FC236}">
                <a16:creationId xmlns:a16="http://schemas.microsoft.com/office/drawing/2014/main" id="{3B0846CA-5232-F0F7-350E-70001F253F2E}"/>
              </a:ext>
            </a:extLst>
          </p:cNvPr>
          <p:cNvPicPr>
            <a:picLocks noChangeAspect="1"/>
          </p:cNvPicPr>
          <p:nvPr/>
        </p:nvPicPr>
        <p:blipFill>
          <a:blip r:embed="rId3"/>
          <a:stretch>
            <a:fillRect/>
          </a:stretch>
        </p:blipFill>
        <p:spPr>
          <a:xfrm>
            <a:off x="865462" y="733135"/>
            <a:ext cx="1070243" cy="1016007"/>
          </a:xfrm>
          <a:prstGeom prst="rect">
            <a:avLst/>
          </a:prstGeom>
        </p:spPr>
      </p:pic>
    </p:spTree>
    <p:extLst>
      <p:ext uri="{BB962C8B-B14F-4D97-AF65-F5344CB8AC3E}">
        <p14:creationId xmlns:p14="http://schemas.microsoft.com/office/powerpoint/2010/main" val="412452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8</a:t>
            </a:fld>
            <a:endParaRPr lang="en-US"/>
          </a:p>
        </p:txBody>
      </p:sp>
      <p:sp>
        <p:nvSpPr>
          <p:cNvPr id="7" name="TextBox 6">
            <a:extLst>
              <a:ext uri="{FF2B5EF4-FFF2-40B4-BE49-F238E27FC236}">
                <a16:creationId xmlns:a16="http://schemas.microsoft.com/office/drawing/2014/main" id="{71A86A02-B462-3E34-37D6-2013DDD9FB7A}"/>
              </a:ext>
            </a:extLst>
          </p:cNvPr>
          <p:cNvSpPr txBox="1"/>
          <p:nvPr/>
        </p:nvSpPr>
        <p:spPr>
          <a:xfrm>
            <a:off x="1654472" y="1122712"/>
            <a:ext cx="4181477"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Grades PK – 8</a:t>
            </a:r>
          </a:p>
          <a:p>
            <a:pPr marL="285750" indent="-285750">
              <a:buFont typeface="Arial" panose="020B0604020202020204" pitchFamily="34" charset="0"/>
              <a:buChar char="•"/>
            </a:pPr>
            <a:r>
              <a:rPr lang="en-US" sz="3200" dirty="0">
                <a:solidFill>
                  <a:schemeClr val="tx2"/>
                </a:solidFill>
              </a:rPr>
              <a:t>Home membership</a:t>
            </a:r>
          </a:p>
        </p:txBody>
      </p:sp>
      <p:pic>
        <p:nvPicPr>
          <p:cNvPr id="10" name="Picture 9">
            <a:extLst>
              <a:ext uri="{FF2B5EF4-FFF2-40B4-BE49-F238E27FC236}">
                <a16:creationId xmlns:a16="http://schemas.microsoft.com/office/drawing/2014/main" id="{F32C4503-53B4-2544-F8B0-E293A731B95E}"/>
              </a:ext>
            </a:extLst>
          </p:cNvPr>
          <p:cNvPicPr>
            <a:picLocks noChangeAspect="1"/>
          </p:cNvPicPr>
          <p:nvPr/>
        </p:nvPicPr>
        <p:blipFill>
          <a:blip r:embed="rId2"/>
          <a:stretch>
            <a:fillRect/>
          </a:stretch>
        </p:blipFill>
        <p:spPr>
          <a:xfrm>
            <a:off x="0" y="-6027"/>
            <a:ext cx="12192000" cy="596577"/>
          </a:xfrm>
          <a:prstGeom prst="rect">
            <a:avLst/>
          </a:prstGeom>
        </p:spPr>
      </p:pic>
      <p:sp>
        <p:nvSpPr>
          <p:cNvPr id="6" name="TextBox 5">
            <a:extLst>
              <a:ext uri="{FF2B5EF4-FFF2-40B4-BE49-F238E27FC236}">
                <a16:creationId xmlns:a16="http://schemas.microsoft.com/office/drawing/2014/main" id="{71727443-853C-B841-8C95-7C6EB58F3DE4}"/>
              </a:ext>
            </a:extLst>
          </p:cNvPr>
          <p:cNvSpPr txBox="1"/>
          <p:nvPr/>
        </p:nvSpPr>
        <p:spPr>
          <a:xfrm>
            <a:off x="85924" y="-60235"/>
            <a:ext cx="11096426" cy="707886"/>
          </a:xfrm>
          <a:prstGeom prst="rect">
            <a:avLst/>
          </a:prstGeom>
          <a:noFill/>
        </p:spPr>
        <p:txBody>
          <a:bodyPr wrap="square" rtlCol="0">
            <a:spAutoFit/>
          </a:bodyPr>
          <a:lstStyle/>
          <a:p>
            <a:r>
              <a:rPr lang="en-US" sz="4000" b="1" dirty="0">
                <a:solidFill>
                  <a:schemeClr val="bg1">
                    <a:lumMod val="95000"/>
                  </a:schemeClr>
                </a:solidFill>
              </a:rPr>
              <a:t>Elementary, Middle School</a:t>
            </a:r>
          </a:p>
        </p:txBody>
      </p:sp>
      <p:pic>
        <p:nvPicPr>
          <p:cNvPr id="8" name="Picture 7">
            <a:extLst>
              <a:ext uri="{FF2B5EF4-FFF2-40B4-BE49-F238E27FC236}">
                <a16:creationId xmlns:a16="http://schemas.microsoft.com/office/drawing/2014/main" id="{88178D4F-9081-F6F4-8022-4F95DE2BA9AD}"/>
              </a:ext>
            </a:extLst>
          </p:cNvPr>
          <p:cNvPicPr>
            <a:picLocks noChangeAspect="1"/>
          </p:cNvPicPr>
          <p:nvPr/>
        </p:nvPicPr>
        <p:blipFill>
          <a:blip r:embed="rId2"/>
          <a:stretch>
            <a:fillRect/>
          </a:stretch>
        </p:blipFill>
        <p:spPr>
          <a:xfrm>
            <a:off x="0" y="3420174"/>
            <a:ext cx="12192000" cy="596577"/>
          </a:xfrm>
          <a:prstGeom prst="rect">
            <a:avLst/>
          </a:prstGeom>
        </p:spPr>
      </p:pic>
      <p:sp>
        <p:nvSpPr>
          <p:cNvPr id="12" name="TextBox 11">
            <a:extLst>
              <a:ext uri="{FF2B5EF4-FFF2-40B4-BE49-F238E27FC236}">
                <a16:creationId xmlns:a16="http://schemas.microsoft.com/office/drawing/2014/main" id="{CFB07663-2C86-387E-5FF7-5B4CAC3C6383}"/>
              </a:ext>
            </a:extLst>
          </p:cNvPr>
          <p:cNvSpPr txBox="1"/>
          <p:nvPr/>
        </p:nvSpPr>
        <p:spPr>
          <a:xfrm>
            <a:off x="85924" y="3327250"/>
            <a:ext cx="4934132" cy="707886"/>
          </a:xfrm>
          <a:prstGeom prst="rect">
            <a:avLst/>
          </a:prstGeom>
          <a:noFill/>
        </p:spPr>
        <p:txBody>
          <a:bodyPr wrap="square" rtlCol="0">
            <a:spAutoFit/>
          </a:bodyPr>
          <a:lstStyle/>
          <a:p>
            <a:r>
              <a:rPr lang="en-US" sz="4000" b="1" dirty="0">
                <a:solidFill>
                  <a:schemeClr val="bg1">
                    <a:lumMod val="95000"/>
                  </a:schemeClr>
                </a:solidFill>
              </a:rPr>
              <a:t>High School</a:t>
            </a:r>
          </a:p>
        </p:txBody>
      </p:sp>
      <p:sp>
        <p:nvSpPr>
          <p:cNvPr id="3" name="Footer Placeholder 3">
            <a:extLst>
              <a:ext uri="{FF2B5EF4-FFF2-40B4-BE49-F238E27FC236}">
                <a16:creationId xmlns:a16="http://schemas.microsoft.com/office/drawing/2014/main" id="{1EF46FD7-DD65-F331-E163-DFD9D668AE6B}"/>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11" name="TextBox 10">
            <a:extLst>
              <a:ext uri="{FF2B5EF4-FFF2-40B4-BE49-F238E27FC236}">
                <a16:creationId xmlns:a16="http://schemas.microsoft.com/office/drawing/2014/main" id="{CCAD182F-8CFE-DDEC-6B41-662545B4F96E}"/>
              </a:ext>
            </a:extLst>
          </p:cNvPr>
          <p:cNvSpPr txBox="1"/>
          <p:nvPr/>
        </p:nvSpPr>
        <p:spPr>
          <a:xfrm>
            <a:off x="1654472" y="4423589"/>
            <a:ext cx="4181477"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rPr>
              <a:t>Secondary</a:t>
            </a:r>
          </a:p>
          <a:p>
            <a:pPr marL="285750" indent="-285750">
              <a:buFont typeface="Arial" panose="020B0604020202020204" pitchFamily="34" charset="0"/>
              <a:buChar char="•"/>
            </a:pPr>
            <a:r>
              <a:rPr lang="en-US" sz="3200" dirty="0">
                <a:solidFill>
                  <a:schemeClr val="tx2"/>
                </a:solidFill>
              </a:rPr>
              <a:t>Grades 9-12</a:t>
            </a:r>
          </a:p>
          <a:p>
            <a:pPr marL="285750" indent="-285750">
              <a:buFont typeface="Arial" panose="020B0604020202020204" pitchFamily="34" charset="0"/>
              <a:buChar char="•"/>
            </a:pPr>
            <a:r>
              <a:rPr lang="en-US" sz="3200" dirty="0">
                <a:solidFill>
                  <a:schemeClr val="tx2"/>
                </a:solidFill>
              </a:rPr>
              <a:t>Home membership</a:t>
            </a:r>
          </a:p>
        </p:txBody>
      </p:sp>
    </p:spTree>
    <p:extLst>
      <p:ext uri="{BB962C8B-B14F-4D97-AF65-F5344CB8AC3E}">
        <p14:creationId xmlns:p14="http://schemas.microsoft.com/office/powerpoint/2010/main" val="106062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6A54E-F42E-929A-843D-B3DB5D4EA5FC}"/>
              </a:ext>
            </a:extLst>
          </p:cNvPr>
          <p:cNvPicPr>
            <a:picLocks noChangeAspect="1"/>
          </p:cNvPicPr>
          <p:nvPr/>
        </p:nvPicPr>
        <p:blipFill>
          <a:blip r:embed="rId2"/>
          <a:stretch>
            <a:fillRect/>
          </a:stretch>
        </p:blipFill>
        <p:spPr>
          <a:xfrm>
            <a:off x="-115500" y="2603999"/>
            <a:ext cx="12192000" cy="1171576"/>
          </a:xfrm>
          <a:prstGeom prst="rect">
            <a:avLst/>
          </a:prstGeom>
        </p:spPr>
      </p:pic>
      <p:sp>
        <p:nvSpPr>
          <p:cNvPr id="12" name="Oval 11">
            <a:extLst>
              <a:ext uri="{FF2B5EF4-FFF2-40B4-BE49-F238E27FC236}">
                <a16:creationId xmlns:a16="http://schemas.microsoft.com/office/drawing/2014/main" id="{AE831F6E-8D84-F158-779B-190A0C26D3E2}"/>
              </a:ext>
            </a:extLst>
          </p:cNvPr>
          <p:cNvSpPr/>
          <p:nvPr/>
        </p:nvSpPr>
        <p:spPr>
          <a:xfrm>
            <a:off x="307246" y="238125"/>
            <a:ext cx="5263927" cy="6125193"/>
          </a:xfrm>
          <a:prstGeom prst="ellipse">
            <a:avLst/>
          </a:prstGeom>
          <a:solidFill>
            <a:srgbClr val="D15420"/>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2729495-5094-640A-84C7-192E71672377}"/>
              </a:ext>
            </a:extLst>
          </p:cNvPr>
          <p:cNvSpPr>
            <a:spLocks noGrp="1"/>
          </p:cNvSpPr>
          <p:nvPr>
            <p:ph type="sldNum" sz="quarter" idx="12"/>
          </p:nvPr>
        </p:nvSpPr>
        <p:spPr/>
        <p:txBody>
          <a:bodyPr/>
          <a:lstStyle/>
          <a:p>
            <a:fld id="{D5CA4161-6EC3-4748-B7F3-82EA64CE3DD4}" type="slidenum">
              <a:rPr lang="en-US" smtClean="0"/>
              <a:pPr/>
              <a:t>9</a:t>
            </a:fld>
            <a:endParaRPr lang="en-US"/>
          </a:p>
        </p:txBody>
      </p:sp>
      <p:sp>
        <p:nvSpPr>
          <p:cNvPr id="6" name="TextBox 5">
            <a:extLst>
              <a:ext uri="{FF2B5EF4-FFF2-40B4-BE49-F238E27FC236}">
                <a16:creationId xmlns:a16="http://schemas.microsoft.com/office/drawing/2014/main" id="{71727443-853C-B841-8C95-7C6EB58F3DE4}"/>
              </a:ext>
            </a:extLst>
          </p:cNvPr>
          <p:cNvSpPr txBox="1"/>
          <p:nvPr/>
        </p:nvSpPr>
        <p:spPr>
          <a:xfrm>
            <a:off x="6514227" y="2600310"/>
            <a:ext cx="5432153" cy="1015663"/>
          </a:xfrm>
          <a:prstGeom prst="rect">
            <a:avLst/>
          </a:prstGeom>
          <a:noFill/>
        </p:spPr>
        <p:txBody>
          <a:bodyPr wrap="square" rtlCol="0">
            <a:spAutoFit/>
          </a:bodyPr>
          <a:lstStyle/>
          <a:p>
            <a:pPr algn="ctr"/>
            <a:r>
              <a:rPr lang="en-US" sz="6000" b="1" dirty="0">
                <a:solidFill>
                  <a:schemeClr val="bg1">
                    <a:lumMod val="95000"/>
                  </a:schemeClr>
                </a:solidFill>
              </a:rPr>
              <a:t>Calendars</a:t>
            </a:r>
          </a:p>
        </p:txBody>
      </p:sp>
      <p:sp>
        <p:nvSpPr>
          <p:cNvPr id="7" name="TextBox 6">
            <a:extLst>
              <a:ext uri="{FF2B5EF4-FFF2-40B4-BE49-F238E27FC236}">
                <a16:creationId xmlns:a16="http://schemas.microsoft.com/office/drawing/2014/main" id="{566CE013-8430-931F-6AB9-0AC8B003F9E2}"/>
              </a:ext>
            </a:extLst>
          </p:cNvPr>
          <p:cNvSpPr txBox="1"/>
          <p:nvPr/>
        </p:nvSpPr>
        <p:spPr>
          <a:xfrm>
            <a:off x="1350174" y="1810821"/>
            <a:ext cx="3190875" cy="3447098"/>
          </a:xfrm>
          <a:prstGeom prst="rect">
            <a:avLst/>
          </a:prstGeom>
          <a:noFill/>
        </p:spPr>
        <p:txBody>
          <a:bodyPr wrap="square" rtlCol="0">
            <a:spAutoFit/>
          </a:bodyPr>
          <a:lstStyle/>
          <a:p>
            <a:pPr algn="ctr"/>
            <a:r>
              <a:rPr lang="en-US" sz="2000" b="1" dirty="0">
                <a:solidFill>
                  <a:schemeClr val="bg1"/>
                </a:solidFill>
              </a:rPr>
              <a:t>Calendar Name</a:t>
            </a:r>
          </a:p>
          <a:p>
            <a:pPr algn="ctr"/>
            <a:r>
              <a:rPr lang="en-US" sz="2000" b="1" dirty="0">
                <a:solidFill>
                  <a:schemeClr val="bg1"/>
                </a:solidFill>
              </a:rPr>
              <a:t>Start Date</a:t>
            </a:r>
          </a:p>
          <a:p>
            <a:pPr algn="ctr"/>
            <a:r>
              <a:rPr lang="en-US" sz="2000" b="1" dirty="0">
                <a:solidFill>
                  <a:schemeClr val="bg1"/>
                </a:solidFill>
              </a:rPr>
              <a:t>End Date</a:t>
            </a:r>
          </a:p>
          <a:p>
            <a:pPr algn="ctr"/>
            <a:r>
              <a:rPr lang="en-US" sz="2000" b="1" dirty="0">
                <a:solidFill>
                  <a:schemeClr val="bg1"/>
                </a:solidFill>
              </a:rPr>
              <a:t>Instruction Day</a:t>
            </a:r>
          </a:p>
          <a:p>
            <a:pPr algn="ctr"/>
            <a:r>
              <a:rPr lang="en-US" sz="2000" b="1" dirty="0">
                <a:solidFill>
                  <a:schemeClr val="bg1"/>
                </a:solidFill>
              </a:rPr>
              <a:t>School Day</a:t>
            </a:r>
          </a:p>
          <a:p>
            <a:pPr algn="ctr"/>
            <a:r>
              <a:rPr lang="en-US" sz="2000" b="1" dirty="0">
                <a:solidFill>
                  <a:schemeClr val="bg1"/>
                </a:solidFill>
              </a:rPr>
              <a:t>Instructional Minutes</a:t>
            </a:r>
          </a:p>
          <a:p>
            <a:pPr algn="ctr"/>
            <a:r>
              <a:rPr lang="en-US" sz="2000" b="1" dirty="0">
                <a:solidFill>
                  <a:schemeClr val="bg1"/>
                </a:solidFill>
              </a:rPr>
              <a:t>Full Day Minutes</a:t>
            </a:r>
          </a:p>
          <a:p>
            <a:pPr algn="ctr"/>
            <a:r>
              <a:rPr lang="en-US" sz="2000" b="1" dirty="0">
                <a:solidFill>
                  <a:schemeClr val="bg1"/>
                </a:solidFill>
              </a:rPr>
              <a:t>Day Event Type</a:t>
            </a:r>
          </a:p>
          <a:p>
            <a:pPr algn="ctr"/>
            <a:r>
              <a:rPr lang="en-US" sz="2000" b="1" dirty="0">
                <a:solidFill>
                  <a:schemeClr val="bg1"/>
                </a:solidFill>
              </a:rPr>
              <a:t>Day Type Other Code</a:t>
            </a:r>
          </a:p>
          <a:p>
            <a:pPr algn="ctr"/>
            <a:endParaRPr lang="en-US" sz="2000" b="1" dirty="0">
              <a:solidFill>
                <a:schemeClr val="bg1"/>
              </a:solidFill>
            </a:endParaRPr>
          </a:p>
          <a:p>
            <a:pPr algn="ctr"/>
            <a:endParaRPr lang="en-US" dirty="0"/>
          </a:p>
        </p:txBody>
      </p:sp>
      <p:sp>
        <p:nvSpPr>
          <p:cNvPr id="2" name="Footer Placeholder 3">
            <a:extLst>
              <a:ext uri="{FF2B5EF4-FFF2-40B4-BE49-F238E27FC236}">
                <a16:creationId xmlns:a16="http://schemas.microsoft.com/office/drawing/2014/main" id="{8AD28D1F-E0E3-B898-3827-423E3076121E}"/>
              </a:ext>
            </a:extLst>
          </p:cNvPr>
          <p:cNvSpPr>
            <a:spLocks noGrp="1"/>
          </p:cNvSpPr>
          <p:nvPr>
            <p:ph type="ftr" sz="quarter" idx="11"/>
          </p:nvPr>
        </p:nvSpPr>
        <p:spPr>
          <a:xfrm>
            <a:off x="513829" y="6363318"/>
            <a:ext cx="5966098" cy="365125"/>
          </a:xfrm>
        </p:spPr>
        <p:txBody>
          <a:bodyPr/>
          <a:lstStyle/>
          <a:p>
            <a:r>
              <a:rPr lang="en-US" dirty="0"/>
              <a:t>WAVE Skill Enhancement Week– Student Data and Information Systems</a:t>
            </a:r>
          </a:p>
        </p:txBody>
      </p:sp>
      <p:sp>
        <p:nvSpPr>
          <p:cNvPr id="8" name="TextBox 7">
            <a:extLst>
              <a:ext uri="{FF2B5EF4-FFF2-40B4-BE49-F238E27FC236}">
                <a16:creationId xmlns:a16="http://schemas.microsoft.com/office/drawing/2014/main" id="{BA5F1E15-7BD1-99A4-F665-252CDDE1465E}"/>
              </a:ext>
            </a:extLst>
          </p:cNvPr>
          <p:cNvSpPr txBox="1"/>
          <p:nvPr/>
        </p:nvSpPr>
        <p:spPr>
          <a:xfrm>
            <a:off x="8098393" y="897571"/>
            <a:ext cx="3661363" cy="646331"/>
          </a:xfrm>
          <a:prstGeom prst="rect">
            <a:avLst/>
          </a:prstGeom>
          <a:noFill/>
        </p:spPr>
        <p:txBody>
          <a:bodyPr wrap="square" rtlCol="0">
            <a:spAutoFit/>
          </a:bodyPr>
          <a:lstStyle/>
          <a:p>
            <a:r>
              <a:rPr lang="en-US" sz="3600" dirty="0">
                <a:solidFill>
                  <a:schemeClr val="tx2"/>
                </a:solidFill>
              </a:rPr>
              <a:t>Days to Hours</a:t>
            </a:r>
          </a:p>
        </p:txBody>
      </p:sp>
      <p:pic>
        <p:nvPicPr>
          <p:cNvPr id="11" name="Picture 10">
            <a:extLst>
              <a:ext uri="{FF2B5EF4-FFF2-40B4-BE49-F238E27FC236}">
                <a16:creationId xmlns:a16="http://schemas.microsoft.com/office/drawing/2014/main" id="{68C94572-3683-2C8E-B3D2-F9713112E9E7}"/>
              </a:ext>
            </a:extLst>
          </p:cNvPr>
          <p:cNvPicPr>
            <a:picLocks noChangeAspect="1"/>
          </p:cNvPicPr>
          <p:nvPr/>
        </p:nvPicPr>
        <p:blipFill>
          <a:blip r:embed="rId3"/>
          <a:stretch>
            <a:fillRect/>
          </a:stretch>
        </p:blipFill>
        <p:spPr>
          <a:xfrm>
            <a:off x="6613509" y="658582"/>
            <a:ext cx="1484884" cy="1382869"/>
          </a:xfrm>
          <a:prstGeom prst="rect">
            <a:avLst/>
          </a:prstGeom>
        </p:spPr>
      </p:pic>
    </p:spTree>
    <p:extLst>
      <p:ext uri="{BB962C8B-B14F-4D97-AF65-F5344CB8AC3E}">
        <p14:creationId xmlns:p14="http://schemas.microsoft.com/office/powerpoint/2010/main" val="419506173"/>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owerApp xmlns="ca6ca0ad-ace6-4544-8ebb-9730054ae2bc">
      <Url xsi:nil="true"/>
      <Description xsi:nil="true"/>
    </PowerApp>
    <AssignedTo xmlns="ca6ca0ad-ace6-4544-8ebb-9730054ae2bc" xsi:nil="true"/>
    <SharepointItem xmlns="ca6ca0ad-ace6-4544-8ebb-9730054ae2bc">
      <Url xsi:nil="true"/>
      <Description xsi:nil="true"/>
    </SharepointItem>
    <ParentID xmlns="ca6ca0ad-ace6-4544-8ebb-9730054ae2bc" xsi:nil="true"/>
    <lcf76f155ced4ddcb4097134ff3c332f xmlns="ca6ca0ad-ace6-4544-8ebb-9730054ae2bc">
      <Terms xmlns="http://schemas.microsoft.com/office/infopath/2007/PartnerControls"/>
    </lcf76f155ced4ddcb4097134ff3c332f>
    <TaxCatchAll xmlns="2b426abd-aa43-48b1-af4c-b30b4f31ac2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67793C5D781249BB855306DDFE4854" ma:contentTypeVersion="23" ma:contentTypeDescription="Create a new document." ma:contentTypeScope="" ma:versionID="cdd289cac8db78d60dda2e53888cbf5e">
  <xsd:schema xmlns:xsd="http://www.w3.org/2001/XMLSchema" xmlns:xs="http://www.w3.org/2001/XMLSchema" xmlns:p="http://schemas.microsoft.com/office/2006/metadata/properties" xmlns:ns1="http://schemas.microsoft.com/sharepoint/v3" xmlns:ns2="ca6ca0ad-ace6-4544-8ebb-9730054ae2bc" xmlns:ns3="2b426abd-aa43-48b1-af4c-b30b4f31ac28" targetNamespace="http://schemas.microsoft.com/office/2006/metadata/properties" ma:root="true" ma:fieldsID="a00286e60a38852d1913a89655408544" ns1:_="" ns2:_="" ns3:_="">
    <xsd:import namespace="http://schemas.microsoft.com/sharepoint/v3"/>
    <xsd:import namespace="ca6ca0ad-ace6-4544-8ebb-9730054ae2bc"/>
    <xsd:import namespace="2b426abd-aa43-48b1-af4c-b30b4f31ac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element ref="ns2:ParentID" minOccurs="0"/>
                <xsd:element ref="ns2:PowerApp" minOccurs="0"/>
                <xsd:element ref="ns2:SharepointItem" minOccurs="0"/>
                <xsd:element ref="ns2:AssignedTo"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6ca0ad-ace6-4544-8ebb-9730054ae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arentID" ma:index="22" nillable="true" ma:displayName="ParentID" ma:format="Dropdown" ma:internalName="ParentID">
      <xsd:simpleType>
        <xsd:restriction base="dms:Text">
          <xsd:maxLength value="255"/>
        </xsd:restriction>
      </xsd:simpleType>
    </xsd:element>
    <xsd:element name="PowerApp" ma:index="23" nillable="true" ma:displayName="PowerApp" ma:format="Hyperlink" ma:internalName="PowerApp">
      <xsd:complexType>
        <xsd:complexContent>
          <xsd:extension base="dms:URL">
            <xsd:sequence>
              <xsd:element name="Url" type="dms:ValidUrl" minOccurs="0" nillable="true"/>
              <xsd:element name="Description" type="xsd:string" nillable="true"/>
            </xsd:sequence>
          </xsd:extension>
        </xsd:complexContent>
      </xsd:complexType>
    </xsd:element>
    <xsd:element name="SharepointItem" ma:index="24" nillable="true" ma:displayName="Sharepoint Item" ma:format="Hyperlink" ma:internalName="SharepointItem">
      <xsd:complexType>
        <xsd:complexContent>
          <xsd:extension base="dms:URL">
            <xsd:sequence>
              <xsd:element name="Url" type="dms:ValidUrl" minOccurs="0" nillable="true"/>
              <xsd:element name="Description" type="xsd:string" nillable="true"/>
            </xsd:sequence>
          </xsd:extension>
        </xsd:complexContent>
      </xsd:complexType>
    </xsd:element>
    <xsd:element name="AssignedTo" ma:index="25" nillable="true" ma:displayName="AssignedTo" ma:format="Dropdown" ma:internalName="AssignedTo">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26abd-aa43-48b1-af4c-b30b4f31ac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a479ac62-2c9e-40f1-a6be-d0c10c3f0447}" ma:internalName="TaxCatchAll" ma:showField="CatchAllData" ma:web="2b426abd-aa43-48b1-af4c-b30b4f31ac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0434B-CBE5-4AE1-BB9A-78471F5B267E}">
  <ds:schemaRefs>
    <ds:schemaRef ds:uri="247bfe06-67cc-4ee9-8257-711123572ec1"/>
    <ds:schemaRef ds:uri="2b426abd-aa43-48b1-af4c-b30b4f31ac28"/>
    <ds:schemaRef ds:uri="4eda4f4a-f706-40f7-968c-5802e7670c3f"/>
    <ds:schemaRef ds:uri="ca6ca0ad-ace6-4544-8ebb-9730054ae2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3.xml><?xml version="1.0" encoding="utf-8"?>
<ds:datastoreItem xmlns:ds="http://schemas.openxmlformats.org/officeDocument/2006/customXml" ds:itemID="{D45DC222-3E72-4B7E-A7C3-3A57E2A017D3}">
  <ds:schemaRefs>
    <ds:schemaRef ds:uri="2b426abd-aa43-48b1-af4c-b30b4f31ac28"/>
    <ds:schemaRef ds:uri="ca6ca0ad-ace6-4544-8ebb-9730054ae2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1743</TotalTime>
  <Words>993</Words>
  <Application>Microsoft Office PowerPoint</Application>
  <PresentationFormat>Widescreen</PresentationFormat>
  <Paragraphs>197</Paragraphs>
  <Slides>22</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docs-Roboto</vt:lpstr>
      <vt:lpstr>Office Theme</vt:lpstr>
      <vt:lpstr>Student Data  Charter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June Gerred</cp:lastModifiedBy>
  <cp:revision>2</cp:revision>
  <dcterms:created xsi:type="dcterms:W3CDTF">2020-03-05T01:01:19Z</dcterms:created>
  <dcterms:modified xsi:type="dcterms:W3CDTF">2023-08-29T13:13:15Z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0x0101006167793C5D781249BB855306DDFE4854</vt:lpwstr>
  </property>
  <property fmtid="{D5CDD505-2E9C-101B-9397-08002B2CF9AE}" pid="3" name="MediaServiceImageTags">
    <vt:lpwstr/>
  </property>
</Properties>
</file>