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Lst>
  <p:sldSz cy="10058400" cx="7772400"/>
  <p:notesSz cx="6858000" cy="9144000"/>
  <p:embeddedFontLst>
    <p:embeddedFont>
      <p:font typeface="Proxima Nova"/>
      <p:regular r:id="rId8"/>
      <p:bold r:id="rId9"/>
      <p:italic r:id="rId10"/>
      <p:boldItalic r:id="rId11"/>
    </p:embeddedFon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61">
          <p15:clr>
            <a:srgbClr val="9AA0A6"/>
          </p15:clr>
        </p15:guide>
        <p15:guide id="2" pos="288">
          <p15:clr>
            <a:srgbClr val="9AA0A6"/>
          </p15:clr>
        </p15:guide>
        <p15:guide id="3" pos="4608">
          <p15:clr>
            <a:srgbClr val="9AA0A6"/>
          </p15:clr>
        </p15:guide>
        <p15:guide id="4" orient="horz" pos="3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702C8F-CD7E-4361-B0B1-C7D99AC88BE9}">
  <a:tblStyle styleId="{1E702C8F-CD7E-4361-B0B1-C7D99AC88BE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61" orient="horz"/>
        <p:guide pos="288"/>
        <p:guide pos="4608"/>
        <p:guide pos="36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boldItalic.fntdata"/><Relationship Id="rId10" Type="http://schemas.openxmlformats.org/officeDocument/2006/relationships/font" Target="fonts/ProximaNova-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ProximaNova-bold.fntdata"/><Relationship Id="rId15" Type="http://schemas.openxmlformats.org/officeDocument/2006/relationships/font" Target="fonts/Montserrat-boldItalic.fntdata"/><Relationship Id="rId14"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643" y="1143000"/>
            <a:ext cx="2384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b4bcc3e5dd_0_62:notes"/>
          <p:cNvSpPr/>
          <p:nvPr>
            <p:ph idx="2" type="sldImg"/>
          </p:nvPr>
        </p:nvSpPr>
        <p:spPr>
          <a:xfrm>
            <a:off x="2236663" y="1143000"/>
            <a:ext cx="2384700" cy="3086100"/>
          </a:xfrm>
          <a:custGeom>
            <a:rect b="b" l="l" r="r" t="t"/>
            <a:pathLst>
              <a:path extrusionOk="0" h="120000" w="120000">
                <a:moveTo>
                  <a:pt x="0" y="0"/>
                </a:moveTo>
                <a:lnTo>
                  <a:pt x="120000" y="0"/>
                </a:lnTo>
                <a:lnTo>
                  <a:pt x="120000" y="120000"/>
                </a:lnTo>
                <a:lnTo>
                  <a:pt x="0" y="120000"/>
                </a:lnTo>
                <a:close/>
              </a:path>
            </a:pathLst>
          </a:custGeom>
        </p:spPr>
      </p:sp>
      <p:sp>
        <p:nvSpPr>
          <p:cNvPr id="62" name="Google Shape;62;gb4bcc3e5dd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Ideas:</a:t>
            </a:r>
            <a:endParaRPr/>
          </a:p>
          <a:p>
            <a:pPr indent="-317500" lvl="0" marL="457200" rtl="0" algn="l">
              <a:spcBef>
                <a:spcPts val="0"/>
              </a:spcBef>
              <a:spcAft>
                <a:spcPts val="0"/>
              </a:spcAft>
              <a:buSzPts val="1400"/>
              <a:buChar char="-"/>
            </a:pPr>
            <a:r>
              <a:rPr lang="en-US"/>
              <a:t>Tier 1 Positive Behavior Support</a:t>
            </a:r>
            <a:endParaRPr/>
          </a:p>
          <a:p>
            <a:pPr indent="-317500" lvl="0" marL="457200" rtl="0" algn="l">
              <a:spcBef>
                <a:spcPts val="0"/>
              </a:spcBef>
              <a:spcAft>
                <a:spcPts val="0"/>
              </a:spcAft>
              <a:buSzPts val="1400"/>
              <a:buChar char="-"/>
            </a:pPr>
            <a:r>
              <a:rPr lang="en-US"/>
              <a:t>Universal Support for ALL students</a:t>
            </a:r>
            <a:endParaRPr/>
          </a:p>
          <a:p>
            <a:pPr indent="-317500" lvl="0" marL="457200" rtl="0" algn="l">
              <a:spcBef>
                <a:spcPts val="0"/>
              </a:spcBef>
              <a:spcAft>
                <a:spcPts val="0"/>
              </a:spcAft>
              <a:buSzPts val="1400"/>
              <a:buChar char="-"/>
            </a:pPr>
            <a:r>
              <a:rPr lang="en-US"/>
              <a:t>Classroom Management Supports for All Students </a:t>
            </a:r>
            <a:endParaRPr/>
          </a:p>
          <a:p>
            <a:pPr indent="-317500" lvl="0" marL="457200" rtl="0" algn="l">
              <a:spcBef>
                <a:spcPts val="0"/>
              </a:spcBef>
              <a:spcAft>
                <a:spcPts val="0"/>
              </a:spcAft>
              <a:buSzPts val="1400"/>
              <a:buChar char="-"/>
            </a:pPr>
            <a:r>
              <a:rPr lang="en-US"/>
              <a:t>Supports for all Students </a:t>
            </a:r>
            <a:endParaRPr/>
          </a:p>
          <a:p>
            <a:pPr indent="-317500" lvl="0" marL="457200" rtl="0" algn="l">
              <a:spcBef>
                <a:spcPts val="0"/>
              </a:spcBef>
              <a:spcAft>
                <a:spcPts val="0"/>
              </a:spcAft>
              <a:buSzPts val="1400"/>
              <a:buChar char="-"/>
            </a:pPr>
            <a:r>
              <a:rPr lang="en-US"/>
              <a:t>Tier 1 Practices</a:t>
            </a:r>
            <a:endParaRPr/>
          </a:p>
          <a:p>
            <a:pPr indent="-317500" lvl="0" marL="457200" rtl="0" algn="l">
              <a:spcBef>
                <a:spcPts val="0"/>
              </a:spcBef>
              <a:spcAft>
                <a:spcPts val="0"/>
              </a:spcAft>
              <a:buSzPts val="1400"/>
              <a:buChar char="-"/>
            </a:pPr>
            <a:r>
              <a:rPr lang="en-US">
                <a:solidFill>
                  <a:schemeClr val="dk1"/>
                </a:solidFill>
              </a:rPr>
              <a:t>Tier 1 Best Practices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Then put Targeted Support for Some students in Tier 2</a:t>
            </a:r>
            <a:endParaRPr/>
          </a:p>
        </p:txBody>
      </p:sp>
      <p:sp>
        <p:nvSpPr>
          <p:cNvPr id="63" name="Google Shape;63;gb4bcc3e5dd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236551" y="1646132"/>
            <a:ext cx="3579600" cy="3501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3600"/>
              <a:buFont typeface="Arial"/>
              <a:buNone/>
              <a:defRPr sz="36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 name="Google Shape;16;p2"/>
          <p:cNvSpPr txBox="1"/>
          <p:nvPr>
            <p:ph idx="1" type="subTitle"/>
          </p:nvPr>
        </p:nvSpPr>
        <p:spPr>
          <a:xfrm>
            <a:off x="236551" y="5282989"/>
            <a:ext cx="3579600" cy="1511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accent6"/>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close up of Oklahoma logo" id="17" name="Google Shape;17;p2"/>
          <p:cNvPicPr preferRelativeResize="0"/>
          <p:nvPr/>
        </p:nvPicPr>
        <p:blipFill rotWithShape="1">
          <a:blip r:embed="rId2">
            <a:alphaModFix/>
          </a:blip>
          <a:srcRect b="0" l="0" r="15476" t="14015"/>
          <a:stretch/>
        </p:blipFill>
        <p:spPr>
          <a:xfrm>
            <a:off x="3816371" y="-1"/>
            <a:ext cx="2092446" cy="2128608"/>
          </a:xfrm>
          <a:prstGeom prst="rect">
            <a:avLst/>
          </a:prstGeom>
          <a:noFill/>
          <a:ln>
            <a:noFill/>
          </a:ln>
        </p:spPr>
      </p:pic>
      <p:pic>
        <p:nvPicPr>
          <p:cNvPr descr="Oklahoma Education Logo" id="18" name="Google Shape;18;p2"/>
          <p:cNvPicPr preferRelativeResize="0"/>
          <p:nvPr/>
        </p:nvPicPr>
        <p:blipFill rotWithShape="1">
          <a:blip r:embed="rId3">
            <a:alphaModFix/>
          </a:blip>
          <a:srcRect b="0" l="0" r="0" t="0"/>
          <a:stretch/>
        </p:blipFill>
        <p:spPr>
          <a:xfrm>
            <a:off x="236551" y="7825265"/>
            <a:ext cx="1027758" cy="3295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pic>
        <p:nvPicPr>
          <p:cNvPr descr="Oklahoma Logo" id="20" name="Google Shape;20;p3"/>
          <p:cNvPicPr preferRelativeResize="0"/>
          <p:nvPr/>
        </p:nvPicPr>
        <p:blipFill rotWithShape="1">
          <a:blip r:embed="rId2">
            <a:alphaModFix/>
          </a:blip>
          <a:srcRect b="33492" l="576" r="0" t="383"/>
          <a:stretch/>
        </p:blipFill>
        <p:spPr>
          <a:xfrm>
            <a:off x="0" y="0"/>
            <a:ext cx="7772396" cy="6696872"/>
          </a:xfrm>
          <a:prstGeom prst="rect">
            <a:avLst/>
          </a:prstGeom>
          <a:noFill/>
          <a:ln>
            <a:noFill/>
          </a:ln>
        </p:spPr>
      </p:pic>
      <p:sp>
        <p:nvSpPr>
          <p:cNvPr id="21" name="Google Shape;21;p3"/>
          <p:cNvSpPr txBox="1"/>
          <p:nvPr>
            <p:ph type="title"/>
          </p:nvPr>
        </p:nvSpPr>
        <p:spPr>
          <a:xfrm>
            <a:off x="234388" y="2507616"/>
            <a:ext cx="3492900" cy="4018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 name="Google Shape;22;p3"/>
          <p:cNvSpPr txBox="1"/>
          <p:nvPr>
            <p:ph idx="1" type="body"/>
          </p:nvPr>
        </p:nvSpPr>
        <p:spPr>
          <a:xfrm>
            <a:off x="234388" y="6860821"/>
            <a:ext cx="7303800" cy="2070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accent6"/>
                </a:solidFill>
              </a:defRPr>
            </a:lvl1pPr>
            <a:lvl2pPr indent="-228600" lvl="1" marL="914400" rtl="0" algn="l">
              <a:lnSpc>
                <a:spcPct val="90000"/>
              </a:lnSpc>
              <a:spcBef>
                <a:spcPts val="400"/>
              </a:spcBef>
              <a:spcAft>
                <a:spcPts val="0"/>
              </a:spcAft>
              <a:buSzPts val="1500"/>
              <a:buNone/>
              <a:defRPr sz="1500">
                <a:solidFill>
                  <a:srgbClr val="89A8D2"/>
                </a:solidFill>
              </a:defRPr>
            </a:lvl2pPr>
            <a:lvl3pPr indent="-228600" lvl="2" marL="1371600" rtl="0" algn="l">
              <a:lnSpc>
                <a:spcPct val="90000"/>
              </a:lnSpc>
              <a:spcBef>
                <a:spcPts val="400"/>
              </a:spcBef>
              <a:spcAft>
                <a:spcPts val="0"/>
              </a:spcAft>
              <a:buSzPts val="1400"/>
              <a:buNone/>
              <a:defRPr sz="1400">
                <a:solidFill>
                  <a:srgbClr val="89A8D2"/>
                </a:solidFill>
              </a:defRPr>
            </a:lvl3pPr>
            <a:lvl4pPr indent="-228600" lvl="3" marL="1828800" rtl="0" algn="l">
              <a:lnSpc>
                <a:spcPct val="90000"/>
              </a:lnSpc>
              <a:spcBef>
                <a:spcPts val="400"/>
              </a:spcBef>
              <a:spcAft>
                <a:spcPts val="0"/>
              </a:spcAft>
              <a:buSzPts val="1200"/>
              <a:buNone/>
              <a:defRPr sz="1200">
                <a:solidFill>
                  <a:srgbClr val="89A8D2"/>
                </a:solidFill>
              </a:defRPr>
            </a:lvl4pPr>
            <a:lvl5pPr indent="-228600" lvl="4" marL="2286000" rtl="0" algn="l">
              <a:lnSpc>
                <a:spcPct val="90000"/>
              </a:lnSpc>
              <a:spcBef>
                <a:spcPts val="400"/>
              </a:spcBef>
              <a:spcAft>
                <a:spcPts val="0"/>
              </a:spcAft>
              <a:buSzPts val="1200"/>
              <a:buNone/>
              <a:defRPr sz="1200">
                <a:solidFill>
                  <a:srgbClr val="89A8D2"/>
                </a:solidFill>
              </a:defRPr>
            </a:lvl5pPr>
            <a:lvl6pPr indent="-228600" lvl="5" marL="2743200" rtl="0" algn="l">
              <a:lnSpc>
                <a:spcPct val="90000"/>
              </a:lnSpc>
              <a:spcBef>
                <a:spcPts val="400"/>
              </a:spcBef>
              <a:spcAft>
                <a:spcPts val="0"/>
              </a:spcAft>
              <a:buClr>
                <a:srgbClr val="89A8D2"/>
              </a:buClr>
              <a:buSzPts val="1200"/>
              <a:buNone/>
              <a:defRPr sz="1200">
                <a:solidFill>
                  <a:srgbClr val="89A8D2"/>
                </a:solidFill>
              </a:defRPr>
            </a:lvl6pPr>
            <a:lvl7pPr indent="-228600" lvl="6" marL="3200400" rtl="0" algn="l">
              <a:lnSpc>
                <a:spcPct val="90000"/>
              </a:lnSpc>
              <a:spcBef>
                <a:spcPts val="400"/>
              </a:spcBef>
              <a:spcAft>
                <a:spcPts val="0"/>
              </a:spcAft>
              <a:buClr>
                <a:srgbClr val="89A8D2"/>
              </a:buClr>
              <a:buSzPts val="1200"/>
              <a:buNone/>
              <a:defRPr sz="1200">
                <a:solidFill>
                  <a:srgbClr val="89A8D2"/>
                </a:solidFill>
              </a:defRPr>
            </a:lvl7pPr>
            <a:lvl8pPr indent="-228600" lvl="7" marL="3657600" rtl="0" algn="l">
              <a:lnSpc>
                <a:spcPct val="90000"/>
              </a:lnSpc>
              <a:spcBef>
                <a:spcPts val="400"/>
              </a:spcBef>
              <a:spcAft>
                <a:spcPts val="0"/>
              </a:spcAft>
              <a:buClr>
                <a:srgbClr val="89A8D2"/>
              </a:buClr>
              <a:buSzPts val="1200"/>
              <a:buNone/>
              <a:defRPr sz="1200">
                <a:solidFill>
                  <a:srgbClr val="89A8D2"/>
                </a:solidFill>
              </a:defRPr>
            </a:lvl8pPr>
            <a:lvl9pPr indent="-228600" lvl="8" marL="4114800" rtl="0" algn="l">
              <a:lnSpc>
                <a:spcPct val="90000"/>
              </a:lnSpc>
              <a:spcBef>
                <a:spcPts val="400"/>
              </a:spcBef>
              <a:spcAft>
                <a:spcPts val="0"/>
              </a:spcAft>
              <a:buClr>
                <a:srgbClr val="89A8D2"/>
              </a:buClr>
              <a:buSzPts val="1200"/>
              <a:buNone/>
              <a:defRPr sz="1200">
                <a:solidFill>
                  <a:srgbClr val="89A8D2"/>
                </a:solidFill>
              </a:defRPr>
            </a:lvl9pPr>
          </a:lstStyle>
          <a:p/>
        </p:txBody>
      </p:sp>
      <p:sp>
        <p:nvSpPr>
          <p:cNvPr id="23" name="Google Shape;23;p3"/>
          <p:cNvSpPr txBox="1"/>
          <p:nvPr>
            <p:ph idx="11" type="ftr"/>
          </p:nvPr>
        </p:nvSpPr>
        <p:spPr>
          <a:xfrm>
            <a:off x="327566" y="9332866"/>
            <a:ext cx="3803100" cy="5355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2" type="sldNum"/>
          </p:nvPr>
        </p:nvSpPr>
        <p:spPr>
          <a:xfrm>
            <a:off x="0" y="9332866"/>
            <a:ext cx="329100" cy="5355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chemeClr val="accent6"/>
                </a:solidFill>
                <a:latin typeface="Arial"/>
                <a:ea typeface="Arial"/>
                <a:cs typeface="Arial"/>
                <a:sym typeface="Arial"/>
              </a:defRPr>
            </a:lvl1pPr>
            <a:lvl2pPr indent="0" lvl="1" marL="0" rtl="0" algn="r">
              <a:spcBef>
                <a:spcPts val="0"/>
              </a:spcBef>
              <a:buNone/>
              <a:defRPr b="0" i="0" sz="900" u="none" cap="none" strike="noStrike">
                <a:solidFill>
                  <a:schemeClr val="accent6"/>
                </a:solidFill>
                <a:latin typeface="Arial"/>
                <a:ea typeface="Arial"/>
                <a:cs typeface="Arial"/>
                <a:sym typeface="Arial"/>
              </a:defRPr>
            </a:lvl2pPr>
            <a:lvl3pPr indent="0" lvl="2" marL="0" rtl="0" algn="r">
              <a:spcBef>
                <a:spcPts val="0"/>
              </a:spcBef>
              <a:buNone/>
              <a:defRPr b="0" i="0" sz="900" u="none" cap="none" strike="noStrike">
                <a:solidFill>
                  <a:schemeClr val="accent6"/>
                </a:solidFill>
                <a:latin typeface="Arial"/>
                <a:ea typeface="Arial"/>
                <a:cs typeface="Arial"/>
                <a:sym typeface="Arial"/>
              </a:defRPr>
            </a:lvl3pPr>
            <a:lvl4pPr indent="0" lvl="3" marL="0" rtl="0" algn="r">
              <a:spcBef>
                <a:spcPts val="0"/>
              </a:spcBef>
              <a:buNone/>
              <a:defRPr b="0" i="0" sz="900" u="none" cap="none" strike="noStrike">
                <a:solidFill>
                  <a:schemeClr val="accent6"/>
                </a:solidFill>
                <a:latin typeface="Arial"/>
                <a:ea typeface="Arial"/>
                <a:cs typeface="Arial"/>
                <a:sym typeface="Arial"/>
              </a:defRPr>
            </a:lvl4pPr>
            <a:lvl5pPr indent="0" lvl="4" marL="0" rtl="0" algn="r">
              <a:spcBef>
                <a:spcPts val="0"/>
              </a:spcBef>
              <a:buNone/>
              <a:defRPr b="0" i="0" sz="900" u="none" cap="none" strike="noStrike">
                <a:solidFill>
                  <a:schemeClr val="accent6"/>
                </a:solidFill>
                <a:latin typeface="Arial"/>
                <a:ea typeface="Arial"/>
                <a:cs typeface="Arial"/>
                <a:sym typeface="Arial"/>
              </a:defRPr>
            </a:lvl5pPr>
            <a:lvl6pPr indent="0" lvl="5" marL="0" rtl="0" algn="r">
              <a:spcBef>
                <a:spcPts val="0"/>
              </a:spcBef>
              <a:buNone/>
              <a:defRPr b="0" i="0" sz="900" u="none" cap="none" strike="noStrike">
                <a:solidFill>
                  <a:schemeClr val="accent6"/>
                </a:solidFill>
                <a:latin typeface="Arial"/>
                <a:ea typeface="Arial"/>
                <a:cs typeface="Arial"/>
                <a:sym typeface="Arial"/>
              </a:defRPr>
            </a:lvl6pPr>
            <a:lvl7pPr indent="0" lvl="6" marL="0" rtl="0" algn="r">
              <a:spcBef>
                <a:spcPts val="0"/>
              </a:spcBef>
              <a:buNone/>
              <a:defRPr b="0" i="0" sz="900" u="none" cap="none" strike="noStrike">
                <a:solidFill>
                  <a:schemeClr val="accent6"/>
                </a:solidFill>
                <a:latin typeface="Arial"/>
                <a:ea typeface="Arial"/>
                <a:cs typeface="Arial"/>
                <a:sym typeface="Arial"/>
              </a:defRPr>
            </a:lvl7pPr>
            <a:lvl8pPr indent="0" lvl="7" marL="0" rtl="0" algn="r">
              <a:spcBef>
                <a:spcPts val="0"/>
              </a:spcBef>
              <a:buNone/>
              <a:defRPr b="0" i="0" sz="900" u="none" cap="none" strike="noStrike">
                <a:solidFill>
                  <a:schemeClr val="accent6"/>
                </a:solidFill>
                <a:latin typeface="Arial"/>
                <a:ea typeface="Arial"/>
                <a:cs typeface="Arial"/>
                <a:sym typeface="Arial"/>
              </a:defRPr>
            </a:lvl8pPr>
            <a:lvl9pPr indent="0" lvl="8" marL="0" rtl="0" algn="r">
              <a:spcBef>
                <a:spcPts val="0"/>
              </a:spcBef>
              <a:buNone/>
              <a:defRPr b="0" i="0" sz="9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25" name="Google Shape;25;p3"/>
          <p:cNvPicPr preferRelativeResize="0"/>
          <p:nvPr/>
        </p:nvPicPr>
        <p:blipFill rotWithShape="1">
          <a:blip r:embed="rId3">
            <a:alphaModFix/>
          </a:blip>
          <a:srcRect b="0" l="0" r="0" t="0"/>
          <a:stretch/>
        </p:blipFill>
        <p:spPr>
          <a:xfrm>
            <a:off x="6675816" y="9161605"/>
            <a:ext cx="506727" cy="162490"/>
          </a:xfrm>
          <a:prstGeom prst="rect">
            <a:avLst/>
          </a:prstGeom>
          <a:noFill/>
          <a:ln>
            <a:noFill/>
          </a:ln>
        </p:spPr>
      </p:pic>
      <p:cxnSp>
        <p:nvCxnSpPr>
          <p:cNvPr id="26" name="Google Shape;26;p3"/>
          <p:cNvCxnSpPr/>
          <p:nvPr/>
        </p:nvCxnSpPr>
        <p:spPr>
          <a:xfrm>
            <a:off x="327566" y="9405044"/>
            <a:ext cx="0" cy="3909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187552" y="535517"/>
            <a:ext cx="7397400" cy="1944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87552" y="2677583"/>
            <a:ext cx="7397400" cy="6381900"/>
          </a:xfrm>
          <a:prstGeom prst="rect">
            <a:avLst/>
          </a:prstGeom>
          <a:noFill/>
          <a:ln>
            <a:noFill/>
          </a:ln>
        </p:spPr>
        <p:txBody>
          <a:bodyPr anchorCtr="0" anchor="t" bIns="34275" lIns="68575" spcFirstLastPara="1" rIns="68575" wrap="square" tIns="34275">
            <a:noAutofit/>
          </a:bodyPr>
          <a:lstStyle>
            <a:lvl1pPr indent="-381000" lvl="0" marL="457200" rtl="0" algn="l">
              <a:lnSpc>
                <a:spcPct val="100000"/>
              </a:lnSpc>
              <a:spcBef>
                <a:spcPts val="900"/>
              </a:spcBef>
              <a:spcAft>
                <a:spcPts val="0"/>
              </a:spcAft>
              <a:buSzPts val="2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 name="Google Shape;30;p4"/>
          <p:cNvSpPr txBox="1"/>
          <p:nvPr>
            <p:ph idx="11" type="ftr"/>
          </p:nvPr>
        </p:nvSpPr>
        <p:spPr>
          <a:xfrm>
            <a:off x="327566" y="9332866"/>
            <a:ext cx="3803100" cy="5355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2" type="sldNum"/>
          </p:nvPr>
        </p:nvSpPr>
        <p:spPr>
          <a:xfrm>
            <a:off x="0" y="9332866"/>
            <a:ext cx="329100" cy="5355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chemeClr val="accent6"/>
                </a:solidFill>
                <a:latin typeface="Arial"/>
                <a:ea typeface="Arial"/>
                <a:cs typeface="Arial"/>
                <a:sym typeface="Arial"/>
              </a:defRPr>
            </a:lvl1pPr>
            <a:lvl2pPr indent="0" lvl="1" marL="0" rtl="0" algn="r">
              <a:spcBef>
                <a:spcPts val="0"/>
              </a:spcBef>
              <a:buNone/>
              <a:defRPr b="0" i="0" sz="900" u="none" cap="none" strike="noStrike">
                <a:solidFill>
                  <a:schemeClr val="accent6"/>
                </a:solidFill>
                <a:latin typeface="Arial"/>
                <a:ea typeface="Arial"/>
                <a:cs typeface="Arial"/>
                <a:sym typeface="Arial"/>
              </a:defRPr>
            </a:lvl2pPr>
            <a:lvl3pPr indent="0" lvl="2" marL="0" rtl="0" algn="r">
              <a:spcBef>
                <a:spcPts val="0"/>
              </a:spcBef>
              <a:buNone/>
              <a:defRPr b="0" i="0" sz="900" u="none" cap="none" strike="noStrike">
                <a:solidFill>
                  <a:schemeClr val="accent6"/>
                </a:solidFill>
                <a:latin typeface="Arial"/>
                <a:ea typeface="Arial"/>
                <a:cs typeface="Arial"/>
                <a:sym typeface="Arial"/>
              </a:defRPr>
            </a:lvl3pPr>
            <a:lvl4pPr indent="0" lvl="3" marL="0" rtl="0" algn="r">
              <a:spcBef>
                <a:spcPts val="0"/>
              </a:spcBef>
              <a:buNone/>
              <a:defRPr b="0" i="0" sz="900" u="none" cap="none" strike="noStrike">
                <a:solidFill>
                  <a:schemeClr val="accent6"/>
                </a:solidFill>
                <a:latin typeface="Arial"/>
                <a:ea typeface="Arial"/>
                <a:cs typeface="Arial"/>
                <a:sym typeface="Arial"/>
              </a:defRPr>
            </a:lvl4pPr>
            <a:lvl5pPr indent="0" lvl="4" marL="0" rtl="0" algn="r">
              <a:spcBef>
                <a:spcPts val="0"/>
              </a:spcBef>
              <a:buNone/>
              <a:defRPr b="0" i="0" sz="900" u="none" cap="none" strike="noStrike">
                <a:solidFill>
                  <a:schemeClr val="accent6"/>
                </a:solidFill>
                <a:latin typeface="Arial"/>
                <a:ea typeface="Arial"/>
                <a:cs typeface="Arial"/>
                <a:sym typeface="Arial"/>
              </a:defRPr>
            </a:lvl5pPr>
            <a:lvl6pPr indent="0" lvl="5" marL="0" rtl="0" algn="r">
              <a:spcBef>
                <a:spcPts val="0"/>
              </a:spcBef>
              <a:buNone/>
              <a:defRPr b="0" i="0" sz="900" u="none" cap="none" strike="noStrike">
                <a:solidFill>
                  <a:schemeClr val="accent6"/>
                </a:solidFill>
                <a:latin typeface="Arial"/>
                <a:ea typeface="Arial"/>
                <a:cs typeface="Arial"/>
                <a:sym typeface="Arial"/>
              </a:defRPr>
            </a:lvl6pPr>
            <a:lvl7pPr indent="0" lvl="6" marL="0" rtl="0" algn="r">
              <a:spcBef>
                <a:spcPts val="0"/>
              </a:spcBef>
              <a:buNone/>
              <a:defRPr b="0" i="0" sz="900" u="none" cap="none" strike="noStrike">
                <a:solidFill>
                  <a:schemeClr val="accent6"/>
                </a:solidFill>
                <a:latin typeface="Arial"/>
                <a:ea typeface="Arial"/>
                <a:cs typeface="Arial"/>
                <a:sym typeface="Arial"/>
              </a:defRPr>
            </a:lvl7pPr>
            <a:lvl8pPr indent="0" lvl="7" marL="0" rtl="0" algn="r">
              <a:spcBef>
                <a:spcPts val="0"/>
              </a:spcBef>
              <a:buNone/>
              <a:defRPr b="0" i="0" sz="900" u="none" cap="none" strike="noStrike">
                <a:solidFill>
                  <a:schemeClr val="accent6"/>
                </a:solidFill>
                <a:latin typeface="Arial"/>
                <a:ea typeface="Arial"/>
                <a:cs typeface="Arial"/>
                <a:sym typeface="Arial"/>
              </a:defRPr>
            </a:lvl8pPr>
            <a:lvl9pPr indent="0" lvl="8" marL="0" rtl="0" algn="r">
              <a:spcBef>
                <a:spcPts val="0"/>
              </a:spcBef>
              <a:buNone/>
              <a:defRPr b="0" i="0" sz="9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32" name="Google Shape;32;p4"/>
          <p:cNvPicPr preferRelativeResize="0"/>
          <p:nvPr/>
        </p:nvPicPr>
        <p:blipFill rotWithShape="1">
          <a:blip r:embed="rId2">
            <a:alphaModFix/>
          </a:blip>
          <a:srcRect b="0" l="0" r="0" t="0"/>
          <a:stretch/>
        </p:blipFill>
        <p:spPr>
          <a:xfrm>
            <a:off x="6675816" y="9161605"/>
            <a:ext cx="506727" cy="162490"/>
          </a:xfrm>
          <a:prstGeom prst="rect">
            <a:avLst/>
          </a:prstGeom>
          <a:noFill/>
          <a:ln>
            <a:noFill/>
          </a:ln>
        </p:spPr>
      </p:pic>
      <p:cxnSp>
        <p:nvCxnSpPr>
          <p:cNvPr id="33" name="Google Shape;33;p4"/>
          <p:cNvCxnSpPr/>
          <p:nvPr/>
        </p:nvCxnSpPr>
        <p:spPr>
          <a:xfrm>
            <a:off x="327566" y="9405044"/>
            <a:ext cx="0" cy="3909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187552" y="535517"/>
            <a:ext cx="7348500" cy="1944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 name="Google Shape;36;p5"/>
          <p:cNvSpPr txBox="1"/>
          <p:nvPr>
            <p:ph idx="1" type="body"/>
          </p:nvPr>
        </p:nvSpPr>
        <p:spPr>
          <a:xfrm>
            <a:off x="187552" y="2677583"/>
            <a:ext cx="3601200" cy="6381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 name="Google Shape;37;p5"/>
          <p:cNvSpPr txBox="1"/>
          <p:nvPr>
            <p:ph idx="2" type="body"/>
          </p:nvPr>
        </p:nvSpPr>
        <p:spPr>
          <a:xfrm>
            <a:off x="3934779" y="2677583"/>
            <a:ext cx="3601200" cy="6381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 name="Google Shape;38;p5"/>
          <p:cNvSpPr txBox="1"/>
          <p:nvPr>
            <p:ph idx="11" type="ftr"/>
          </p:nvPr>
        </p:nvSpPr>
        <p:spPr>
          <a:xfrm>
            <a:off x="327566" y="9332866"/>
            <a:ext cx="3803100" cy="5355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 name="Google Shape;39;p5"/>
          <p:cNvSpPr txBox="1"/>
          <p:nvPr>
            <p:ph idx="12" type="sldNum"/>
          </p:nvPr>
        </p:nvSpPr>
        <p:spPr>
          <a:xfrm>
            <a:off x="0" y="9332866"/>
            <a:ext cx="329100" cy="5355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chemeClr val="accent6"/>
                </a:solidFill>
                <a:latin typeface="Arial"/>
                <a:ea typeface="Arial"/>
                <a:cs typeface="Arial"/>
                <a:sym typeface="Arial"/>
              </a:defRPr>
            </a:lvl1pPr>
            <a:lvl2pPr indent="0" lvl="1" marL="0" rtl="0" algn="r">
              <a:spcBef>
                <a:spcPts val="0"/>
              </a:spcBef>
              <a:buNone/>
              <a:defRPr b="0" i="0" sz="900" u="none" cap="none" strike="noStrike">
                <a:solidFill>
                  <a:schemeClr val="accent6"/>
                </a:solidFill>
                <a:latin typeface="Arial"/>
                <a:ea typeface="Arial"/>
                <a:cs typeface="Arial"/>
                <a:sym typeface="Arial"/>
              </a:defRPr>
            </a:lvl2pPr>
            <a:lvl3pPr indent="0" lvl="2" marL="0" rtl="0" algn="r">
              <a:spcBef>
                <a:spcPts val="0"/>
              </a:spcBef>
              <a:buNone/>
              <a:defRPr b="0" i="0" sz="900" u="none" cap="none" strike="noStrike">
                <a:solidFill>
                  <a:schemeClr val="accent6"/>
                </a:solidFill>
                <a:latin typeface="Arial"/>
                <a:ea typeface="Arial"/>
                <a:cs typeface="Arial"/>
                <a:sym typeface="Arial"/>
              </a:defRPr>
            </a:lvl3pPr>
            <a:lvl4pPr indent="0" lvl="3" marL="0" rtl="0" algn="r">
              <a:spcBef>
                <a:spcPts val="0"/>
              </a:spcBef>
              <a:buNone/>
              <a:defRPr b="0" i="0" sz="900" u="none" cap="none" strike="noStrike">
                <a:solidFill>
                  <a:schemeClr val="accent6"/>
                </a:solidFill>
                <a:latin typeface="Arial"/>
                <a:ea typeface="Arial"/>
                <a:cs typeface="Arial"/>
                <a:sym typeface="Arial"/>
              </a:defRPr>
            </a:lvl4pPr>
            <a:lvl5pPr indent="0" lvl="4" marL="0" rtl="0" algn="r">
              <a:spcBef>
                <a:spcPts val="0"/>
              </a:spcBef>
              <a:buNone/>
              <a:defRPr b="0" i="0" sz="900" u="none" cap="none" strike="noStrike">
                <a:solidFill>
                  <a:schemeClr val="accent6"/>
                </a:solidFill>
                <a:latin typeface="Arial"/>
                <a:ea typeface="Arial"/>
                <a:cs typeface="Arial"/>
                <a:sym typeface="Arial"/>
              </a:defRPr>
            </a:lvl5pPr>
            <a:lvl6pPr indent="0" lvl="5" marL="0" rtl="0" algn="r">
              <a:spcBef>
                <a:spcPts val="0"/>
              </a:spcBef>
              <a:buNone/>
              <a:defRPr b="0" i="0" sz="900" u="none" cap="none" strike="noStrike">
                <a:solidFill>
                  <a:schemeClr val="accent6"/>
                </a:solidFill>
                <a:latin typeface="Arial"/>
                <a:ea typeface="Arial"/>
                <a:cs typeface="Arial"/>
                <a:sym typeface="Arial"/>
              </a:defRPr>
            </a:lvl6pPr>
            <a:lvl7pPr indent="0" lvl="6" marL="0" rtl="0" algn="r">
              <a:spcBef>
                <a:spcPts val="0"/>
              </a:spcBef>
              <a:buNone/>
              <a:defRPr b="0" i="0" sz="900" u="none" cap="none" strike="noStrike">
                <a:solidFill>
                  <a:schemeClr val="accent6"/>
                </a:solidFill>
                <a:latin typeface="Arial"/>
                <a:ea typeface="Arial"/>
                <a:cs typeface="Arial"/>
                <a:sym typeface="Arial"/>
              </a:defRPr>
            </a:lvl7pPr>
            <a:lvl8pPr indent="0" lvl="7" marL="0" rtl="0" algn="r">
              <a:spcBef>
                <a:spcPts val="0"/>
              </a:spcBef>
              <a:buNone/>
              <a:defRPr b="0" i="0" sz="900" u="none" cap="none" strike="noStrike">
                <a:solidFill>
                  <a:schemeClr val="accent6"/>
                </a:solidFill>
                <a:latin typeface="Arial"/>
                <a:ea typeface="Arial"/>
                <a:cs typeface="Arial"/>
                <a:sym typeface="Arial"/>
              </a:defRPr>
            </a:lvl8pPr>
            <a:lvl9pPr indent="0" lvl="8" marL="0" rtl="0" algn="r">
              <a:spcBef>
                <a:spcPts val="0"/>
              </a:spcBef>
              <a:buNone/>
              <a:defRPr b="0" i="0" sz="9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40" name="Google Shape;40;p5"/>
          <p:cNvPicPr preferRelativeResize="0"/>
          <p:nvPr/>
        </p:nvPicPr>
        <p:blipFill rotWithShape="1">
          <a:blip r:embed="rId2">
            <a:alphaModFix/>
          </a:blip>
          <a:srcRect b="0" l="0" r="0" t="0"/>
          <a:stretch/>
        </p:blipFill>
        <p:spPr>
          <a:xfrm>
            <a:off x="6675816" y="9161605"/>
            <a:ext cx="506727" cy="162490"/>
          </a:xfrm>
          <a:prstGeom prst="rect">
            <a:avLst/>
          </a:prstGeom>
          <a:noFill/>
          <a:ln>
            <a:noFill/>
          </a:ln>
        </p:spPr>
      </p:pic>
      <p:cxnSp>
        <p:nvCxnSpPr>
          <p:cNvPr id="41" name="Google Shape;41;p5"/>
          <p:cNvCxnSpPr/>
          <p:nvPr/>
        </p:nvCxnSpPr>
        <p:spPr>
          <a:xfrm>
            <a:off x="327566" y="9405044"/>
            <a:ext cx="0" cy="3909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
          <p:cNvSpPr txBox="1"/>
          <p:nvPr>
            <p:ph type="title"/>
          </p:nvPr>
        </p:nvSpPr>
        <p:spPr>
          <a:xfrm>
            <a:off x="187551" y="535517"/>
            <a:ext cx="7376400" cy="1944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 name="Google Shape;44;p6"/>
          <p:cNvSpPr txBox="1"/>
          <p:nvPr>
            <p:ph idx="11" type="ftr"/>
          </p:nvPr>
        </p:nvSpPr>
        <p:spPr>
          <a:xfrm>
            <a:off x="327566" y="9332866"/>
            <a:ext cx="3803100" cy="5355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 name="Google Shape;45;p6"/>
          <p:cNvSpPr txBox="1"/>
          <p:nvPr>
            <p:ph idx="12" type="sldNum"/>
          </p:nvPr>
        </p:nvSpPr>
        <p:spPr>
          <a:xfrm>
            <a:off x="0" y="9332866"/>
            <a:ext cx="329100" cy="5355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0" i="0" sz="900" u="none" cap="none" strike="noStrike">
                <a:solidFill>
                  <a:schemeClr val="accent6"/>
                </a:solidFill>
                <a:latin typeface="Arial"/>
                <a:ea typeface="Arial"/>
                <a:cs typeface="Arial"/>
                <a:sym typeface="Arial"/>
              </a:defRPr>
            </a:lvl1pPr>
            <a:lvl2pPr indent="0" lvl="1" marL="0" rtl="0" algn="r">
              <a:spcBef>
                <a:spcPts val="0"/>
              </a:spcBef>
              <a:buNone/>
              <a:defRPr b="0" i="0" sz="900" u="none" cap="none" strike="noStrike">
                <a:solidFill>
                  <a:schemeClr val="accent6"/>
                </a:solidFill>
                <a:latin typeface="Arial"/>
                <a:ea typeface="Arial"/>
                <a:cs typeface="Arial"/>
                <a:sym typeface="Arial"/>
              </a:defRPr>
            </a:lvl2pPr>
            <a:lvl3pPr indent="0" lvl="2" marL="0" rtl="0" algn="r">
              <a:spcBef>
                <a:spcPts val="0"/>
              </a:spcBef>
              <a:buNone/>
              <a:defRPr b="0" i="0" sz="900" u="none" cap="none" strike="noStrike">
                <a:solidFill>
                  <a:schemeClr val="accent6"/>
                </a:solidFill>
                <a:latin typeface="Arial"/>
                <a:ea typeface="Arial"/>
                <a:cs typeface="Arial"/>
                <a:sym typeface="Arial"/>
              </a:defRPr>
            </a:lvl3pPr>
            <a:lvl4pPr indent="0" lvl="3" marL="0" rtl="0" algn="r">
              <a:spcBef>
                <a:spcPts val="0"/>
              </a:spcBef>
              <a:buNone/>
              <a:defRPr b="0" i="0" sz="900" u="none" cap="none" strike="noStrike">
                <a:solidFill>
                  <a:schemeClr val="accent6"/>
                </a:solidFill>
                <a:latin typeface="Arial"/>
                <a:ea typeface="Arial"/>
                <a:cs typeface="Arial"/>
                <a:sym typeface="Arial"/>
              </a:defRPr>
            </a:lvl4pPr>
            <a:lvl5pPr indent="0" lvl="4" marL="0" rtl="0" algn="r">
              <a:spcBef>
                <a:spcPts val="0"/>
              </a:spcBef>
              <a:buNone/>
              <a:defRPr b="0" i="0" sz="900" u="none" cap="none" strike="noStrike">
                <a:solidFill>
                  <a:schemeClr val="accent6"/>
                </a:solidFill>
                <a:latin typeface="Arial"/>
                <a:ea typeface="Arial"/>
                <a:cs typeface="Arial"/>
                <a:sym typeface="Arial"/>
              </a:defRPr>
            </a:lvl5pPr>
            <a:lvl6pPr indent="0" lvl="5" marL="0" rtl="0" algn="r">
              <a:spcBef>
                <a:spcPts val="0"/>
              </a:spcBef>
              <a:buNone/>
              <a:defRPr b="0" i="0" sz="900" u="none" cap="none" strike="noStrike">
                <a:solidFill>
                  <a:schemeClr val="accent6"/>
                </a:solidFill>
                <a:latin typeface="Arial"/>
                <a:ea typeface="Arial"/>
                <a:cs typeface="Arial"/>
                <a:sym typeface="Arial"/>
              </a:defRPr>
            </a:lvl6pPr>
            <a:lvl7pPr indent="0" lvl="6" marL="0" rtl="0" algn="r">
              <a:spcBef>
                <a:spcPts val="0"/>
              </a:spcBef>
              <a:buNone/>
              <a:defRPr b="0" i="0" sz="900" u="none" cap="none" strike="noStrike">
                <a:solidFill>
                  <a:schemeClr val="accent6"/>
                </a:solidFill>
                <a:latin typeface="Arial"/>
                <a:ea typeface="Arial"/>
                <a:cs typeface="Arial"/>
                <a:sym typeface="Arial"/>
              </a:defRPr>
            </a:lvl7pPr>
            <a:lvl8pPr indent="0" lvl="7" marL="0" rtl="0" algn="r">
              <a:spcBef>
                <a:spcPts val="0"/>
              </a:spcBef>
              <a:buNone/>
              <a:defRPr b="0" i="0" sz="900" u="none" cap="none" strike="noStrike">
                <a:solidFill>
                  <a:schemeClr val="accent6"/>
                </a:solidFill>
                <a:latin typeface="Arial"/>
                <a:ea typeface="Arial"/>
                <a:cs typeface="Arial"/>
                <a:sym typeface="Arial"/>
              </a:defRPr>
            </a:lvl8pPr>
            <a:lvl9pPr indent="0" lvl="8" marL="0" rtl="0" algn="r">
              <a:spcBef>
                <a:spcPts val="0"/>
              </a:spcBef>
              <a:buNone/>
              <a:defRPr b="0" i="0" sz="9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46" name="Google Shape;46;p6"/>
          <p:cNvPicPr preferRelativeResize="0"/>
          <p:nvPr/>
        </p:nvPicPr>
        <p:blipFill rotWithShape="1">
          <a:blip r:embed="rId2">
            <a:alphaModFix/>
          </a:blip>
          <a:srcRect b="0" l="0" r="0" t="0"/>
          <a:stretch/>
        </p:blipFill>
        <p:spPr>
          <a:xfrm>
            <a:off x="6675816" y="9161605"/>
            <a:ext cx="506727" cy="162490"/>
          </a:xfrm>
          <a:prstGeom prst="rect">
            <a:avLst/>
          </a:prstGeom>
          <a:noFill/>
          <a:ln>
            <a:noFill/>
          </a:ln>
        </p:spPr>
      </p:pic>
      <p:cxnSp>
        <p:nvCxnSpPr>
          <p:cNvPr id="47" name="Google Shape;47;p6"/>
          <p:cNvCxnSpPr/>
          <p:nvPr/>
        </p:nvCxnSpPr>
        <p:spPr>
          <a:xfrm>
            <a:off x="327566" y="9405044"/>
            <a:ext cx="0" cy="3909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8" name="Shape 48"/>
        <p:cNvGrpSpPr/>
        <p:nvPr/>
      </p:nvGrpSpPr>
      <p:grpSpPr>
        <a:xfrm>
          <a:off x="0" y="0"/>
          <a:ext cx="0" cy="0"/>
          <a:chOff x="0" y="0"/>
          <a:chExt cx="0" cy="0"/>
        </a:xfrm>
      </p:grpSpPr>
      <p:sp>
        <p:nvSpPr>
          <p:cNvPr id="49" name="Google Shape;49;p7"/>
          <p:cNvSpPr txBox="1"/>
          <p:nvPr>
            <p:ph type="title"/>
          </p:nvPr>
        </p:nvSpPr>
        <p:spPr>
          <a:xfrm>
            <a:off x="187552" y="535517"/>
            <a:ext cx="7348500" cy="1944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187553" y="2498415"/>
            <a:ext cx="3601200" cy="12081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1800"/>
              <a:buNone/>
              <a:defRPr b="1" sz="1800"/>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3934779" y="2498415"/>
            <a:ext cx="3601200" cy="12081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1800"/>
              <a:buNone/>
              <a:defRPr b="1" sz="1800"/>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2" name="Google Shape;52;p7"/>
          <p:cNvSpPr txBox="1"/>
          <p:nvPr>
            <p:ph idx="11" type="ftr"/>
          </p:nvPr>
        </p:nvSpPr>
        <p:spPr>
          <a:xfrm>
            <a:off x="327566" y="9332866"/>
            <a:ext cx="3803100" cy="5355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 name="Google Shape;53;p7"/>
          <p:cNvSpPr txBox="1"/>
          <p:nvPr>
            <p:ph idx="12" type="sldNum"/>
          </p:nvPr>
        </p:nvSpPr>
        <p:spPr>
          <a:xfrm>
            <a:off x="0" y="9332866"/>
            <a:ext cx="329100" cy="5355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chemeClr val="accent6"/>
                </a:solidFill>
                <a:latin typeface="Arial"/>
                <a:ea typeface="Arial"/>
                <a:cs typeface="Arial"/>
                <a:sym typeface="Arial"/>
              </a:defRPr>
            </a:lvl1pPr>
            <a:lvl2pPr indent="0" lvl="1" marL="0" rtl="0" algn="r">
              <a:spcBef>
                <a:spcPts val="0"/>
              </a:spcBef>
              <a:buNone/>
              <a:defRPr sz="900">
                <a:solidFill>
                  <a:schemeClr val="accent6"/>
                </a:solidFill>
                <a:latin typeface="Arial"/>
                <a:ea typeface="Arial"/>
                <a:cs typeface="Arial"/>
                <a:sym typeface="Arial"/>
              </a:defRPr>
            </a:lvl2pPr>
            <a:lvl3pPr indent="0" lvl="2" marL="0" rtl="0" algn="r">
              <a:spcBef>
                <a:spcPts val="0"/>
              </a:spcBef>
              <a:buNone/>
              <a:defRPr sz="900">
                <a:solidFill>
                  <a:schemeClr val="accent6"/>
                </a:solidFill>
                <a:latin typeface="Arial"/>
                <a:ea typeface="Arial"/>
                <a:cs typeface="Arial"/>
                <a:sym typeface="Arial"/>
              </a:defRPr>
            </a:lvl3pPr>
            <a:lvl4pPr indent="0" lvl="3" marL="0" rtl="0" algn="r">
              <a:spcBef>
                <a:spcPts val="0"/>
              </a:spcBef>
              <a:buNone/>
              <a:defRPr sz="900">
                <a:solidFill>
                  <a:schemeClr val="accent6"/>
                </a:solidFill>
                <a:latin typeface="Arial"/>
                <a:ea typeface="Arial"/>
                <a:cs typeface="Arial"/>
                <a:sym typeface="Arial"/>
              </a:defRPr>
            </a:lvl4pPr>
            <a:lvl5pPr indent="0" lvl="4" marL="0" rtl="0" algn="r">
              <a:spcBef>
                <a:spcPts val="0"/>
              </a:spcBef>
              <a:buNone/>
              <a:defRPr sz="900">
                <a:solidFill>
                  <a:schemeClr val="accent6"/>
                </a:solidFill>
                <a:latin typeface="Arial"/>
                <a:ea typeface="Arial"/>
                <a:cs typeface="Arial"/>
                <a:sym typeface="Arial"/>
              </a:defRPr>
            </a:lvl5pPr>
            <a:lvl6pPr indent="0" lvl="5" marL="0" rtl="0" algn="r">
              <a:spcBef>
                <a:spcPts val="0"/>
              </a:spcBef>
              <a:buNone/>
              <a:defRPr sz="900">
                <a:solidFill>
                  <a:schemeClr val="accent6"/>
                </a:solidFill>
                <a:latin typeface="Arial"/>
                <a:ea typeface="Arial"/>
                <a:cs typeface="Arial"/>
                <a:sym typeface="Arial"/>
              </a:defRPr>
            </a:lvl6pPr>
            <a:lvl7pPr indent="0" lvl="6" marL="0" rtl="0" algn="r">
              <a:spcBef>
                <a:spcPts val="0"/>
              </a:spcBef>
              <a:buNone/>
              <a:defRPr sz="900">
                <a:solidFill>
                  <a:schemeClr val="accent6"/>
                </a:solidFill>
                <a:latin typeface="Arial"/>
                <a:ea typeface="Arial"/>
                <a:cs typeface="Arial"/>
                <a:sym typeface="Arial"/>
              </a:defRPr>
            </a:lvl7pPr>
            <a:lvl8pPr indent="0" lvl="7" marL="0" rtl="0" algn="r">
              <a:spcBef>
                <a:spcPts val="0"/>
              </a:spcBef>
              <a:buNone/>
              <a:defRPr sz="900">
                <a:solidFill>
                  <a:schemeClr val="accent6"/>
                </a:solidFill>
                <a:latin typeface="Arial"/>
                <a:ea typeface="Arial"/>
                <a:cs typeface="Arial"/>
                <a:sym typeface="Arial"/>
              </a:defRPr>
            </a:lvl8pPr>
            <a:lvl9pPr indent="0" lvl="8" marL="0" rtl="0" algn="r">
              <a:spcBef>
                <a:spcPts val="0"/>
              </a:spcBef>
              <a:buNone/>
              <a:defRPr sz="900">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Oklahoma Education Logo" id="54" name="Google Shape;54;p7"/>
          <p:cNvPicPr preferRelativeResize="0"/>
          <p:nvPr/>
        </p:nvPicPr>
        <p:blipFill rotWithShape="1">
          <a:blip r:embed="rId2">
            <a:alphaModFix/>
          </a:blip>
          <a:srcRect b="0" l="0" r="0" t="0"/>
          <a:stretch/>
        </p:blipFill>
        <p:spPr>
          <a:xfrm>
            <a:off x="6675816" y="9161605"/>
            <a:ext cx="506727" cy="162490"/>
          </a:xfrm>
          <a:prstGeom prst="rect">
            <a:avLst/>
          </a:prstGeom>
          <a:noFill/>
          <a:ln>
            <a:noFill/>
          </a:ln>
        </p:spPr>
      </p:pic>
      <p:cxnSp>
        <p:nvCxnSpPr>
          <p:cNvPr id="55" name="Google Shape;55;p7"/>
          <p:cNvCxnSpPr/>
          <p:nvPr/>
        </p:nvCxnSpPr>
        <p:spPr>
          <a:xfrm>
            <a:off x="327566" y="9405044"/>
            <a:ext cx="0" cy="390900"/>
          </a:xfrm>
          <a:prstGeom prst="straightConnector1">
            <a:avLst/>
          </a:prstGeom>
          <a:noFill/>
          <a:ln cap="flat" cmpd="sng" w="19050">
            <a:solidFill>
              <a:schemeClr val="dk1"/>
            </a:solidFill>
            <a:prstDash val="solid"/>
            <a:miter lim="800000"/>
            <a:headEnd len="sm" w="sm" type="none"/>
            <a:tailEnd len="sm" w="sm" type="none"/>
          </a:ln>
        </p:spPr>
      </p:cxnSp>
      <p:sp>
        <p:nvSpPr>
          <p:cNvPr id="56" name="Google Shape;56;p7"/>
          <p:cNvSpPr txBox="1"/>
          <p:nvPr>
            <p:ph idx="3" type="body"/>
          </p:nvPr>
        </p:nvSpPr>
        <p:spPr>
          <a:xfrm>
            <a:off x="187552" y="3706820"/>
            <a:ext cx="3601200" cy="5352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7" name="Google Shape;57;p7"/>
          <p:cNvSpPr txBox="1"/>
          <p:nvPr>
            <p:ph idx="4" type="body"/>
          </p:nvPr>
        </p:nvSpPr>
        <p:spPr>
          <a:xfrm>
            <a:off x="3934779" y="3706820"/>
            <a:ext cx="3601200" cy="5352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7201589" y="9119180"/>
            <a:ext cx="466500" cy="7698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36551" y="535517"/>
            <a:ext cx="7001700" cy="1944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ial"/>
              <a:buNone/>
              <a:defRPr b="1" i="0" sz="33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236551" y="2677583"/>
            <a:ext cx="7001700" cy="63819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2"/>
                </a:solidFill>
                <a:latin typeface="Arial"/>
                <a:ea typeface="Arial"/>
                <a:cs typeface="Arial"/>
                <a:sym typeface="Arial"/>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2"/>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2"/>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478696" y="9322647"/>
            <a:ext cx="3803100" cy="5355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82434" y="9322647"/>
            <a:ext cx="396300" cy="53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accent6"/>
                </a:solidFill>
                <a:latin typeface="Arial"/>
                <a:ea typeface="Arial"/>
                <a:cs typeface="Arial"/>
                <a:sym typeface="Arial"/>
              </a:defRPr>
            </a:lvl1pPr>
            <a:lvl2pPr indent="0" lvl="1" marL="0" marR="0" rtl="0" algn="r">
              <a:spcBef>
                <a:spcPts val="0"/>
              </a:spcBef>
              <a:buNone/>
              <a:defRPr b="0" i="0" sz="900" u="none" cap="none" strike="noStrike">
                <a:solidFill>
                  <a:schemeClr val="accent6"/>
                </a:solidFill>
                <a:latin typeface="Arial"/>
                <a:ea typeface="Arial"/>
                <a:cs typeface="Arial"/>
                <a:sym typeface="Arial"/>
              </a:defRPr>
            </a:lvl2pPr>
            <a:lvl3pPr indent="0" lvl="2" marL="0" marR="0" rtl="0" algn="r">
              <a:spcBef>
                <a:spcPts val="0"/>
              </a:spcBef>
              <a:buNone/>
              <a:defRPr b="0" i="0" sz="900" u="none" cap="none" strike="noStrike">
                <a:solidFill>
                  <a:schemeClr val="accent6"/>
                </a:solidFill>
                <a:latin typeface="Arial"/>
                <a:ea typeface="Arial"/>
                <a:cs typeface="Arial"/>
                <a:sym typeface="Arial"/>
              </a:defRPr>
            </a:lvl3pPr>
            <a:lvl4pPr indent="0" lvl="3" marL="0" marR="0" rtl="0" algn="r">
              <a:spcBef>
                <a:spcPts val="0"/>
              </a:spcBef>
              <a:buNone/>
              <a:defRPr b="0" i="0" sz="900" u="none" cap="none" strike="noStrike">
                <a:solidFill>
                  <a:schemeClr val="accent6"/>
                </a:solidFill>
                <a:latin typeface="Arial"/>
                <a:ea typeface="Arial"/>
                <a:cs typeface="Arial"/>
                <a:sym typeface="Arial"/>
              </a:defRPr>
            </a:lvl4pPr>
            <a:lvl5pPr indent="0" lvl="4" marL="0" marR="0" rtl="0" algn="r">
              <a:spcBef>
                <a:spcPts val="0"/>
              </a:spcBef>
              <a:buNone/>
              <a:defRPr b="0" i="0" sz="900" u="none" cap="none" strike="noStrike">
                <a:solidFill>
                  <a:schemeClr val="accent6"/>
                </a:solidFill>
                <a:latin typeface="Arial"/>
                <a:ea typeface="Arial"/>
                <a:cs typeface="Arial"/>
                <a:sym typeface="Arial"/>
              </a:defRPr>
            </a:lvl5pPr>
            <a:lvl6pPr indent="0" lvl="5" marL="0" marR="0" rtl="0" algn="r">
              <a:spcBef>
                <a:spcPts val="0"/>
              </a:spcBef>
              <a:buNone/>
              <a:defRPr b="0" i="0" sz="900" u="none" cap="none" strike="noStrike">
                <a:solidFill>
                  <a:schemeClr val="accent6"/>
                </a:solidFill>
                <a:latin typeface="Arial"/>
                <a:ea typeface="Arial"/>
                <a:cs typeface="Arial"/>
                <a:sym typeface="Arial"/>
              </a:defRPr>
            </a:lvl6pPr>
            <a:lvl7pPr indent="0" lvl="6" marL="0" marR="0" rtl="0" algn="r">
              <a:spcBef>
                <a:spcPts val="0"/>
              </a:spcBef>
              <a:buNone/>
              <a:defRPr b="0" i="0" sz="900" u="none" cap="none" strike="noStrike">
                <a:solidFill>
                  <a:schemeClr val="accent6"/>
                </a:solidFill>
                <a:latin typeface="Arial"/>
                <a:ea typeface="Arial"/>
                <a:cs typeface="Arial"/>
                <a:sym typeface="Arial"/>
              </a:defRPr>
            </a:lvl7pPr>
            <a:lvl8pPr indent="0" lvl="7" marL="0" marR="0" rtl="0" algn="r">
              <a:spcBef>
                <a:spcPts val="0"/>
              </a:spcBef>
              <a:buNone/>
              <a:defRPr b="0" i="0" sz="900" u="none" cap="none" strike="noStrike">
                <a:solidFill>
                  <a:schemeClr val="accent6"/>
                </a:solidFill>
                <a:latin typeface="Arial"/>
                <a:ea typeface="Arial"/>
                <a:cs typeface="Arial"/>
                <a:sym typeface="Arial"/>
              </a:defRPr>
            </a:lvl8pPr>
            <a:lvl9pPr indent="0" lvl="8" marL="0" marR="0" rtl="0" algn="r">
              <a:spcBef>
                <a:spcPts val="0"/>
              </a:spcBef>
              <a:buNone/>
              <a:defRPr b="0" i="0" sz="9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ph idx="4294967295" type="title"/>
          </p:nvPr>
        </p:nvSpPr>
        <p:spPr>
          <a:xfrm>
            <a:off x="497025" y="70775"/>
            <a:ext cx="5217900" cy="769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en-US" sz="2200">
                <a:solidFill>
                  <a:srgbClr val="FFFFFF"/>
                </a:solidFill>
              </a:rPr>
              <a:t>Tier 1 Practices </a:t>
            </a:r>
            <a:endParaRPr sz="2200">
              <a:solidFill>
                <a:srgbClr val="FFFFFF"/>
              </a:solidFill>
            </a:endParaRPr>
          </a:p>
          <a:p>
            <a:pPr indent="0" lvl="0" marL="0" rtl="0" algn="l">
              <a:spcBef>
                <a:spcPts val="0"/>
              </a:spcBef>
              <a:spcAft>
                <a:spcPts val="0"/>
              </a:spcAft>
              <a:buNone/>
            </a:pPr>
            <a:r>
              <a:rPr lang="en-US" sz="1800">
                <a:solidFill>
                  <a:srgbClr val="FFFFFF"/>
                </a:solidFill>
              </a:rPr>
              <a:t>INTERVENTION PLANNING MODEL: PREVENT</a:t>
            </a:r>
            <a:endParaRPr sz="1800">
              <a:solidFill>
                <a:srgbClr val="FFFFFF"/>
              </a:solidFill>
            </a:endParaRPr>
          </a:p>
          <a:p>
            <a:pPr indent="0" lvl="0" marL="0" rtl="0" algn="l">
              <a:spcBef>
                <a:spcPts val="0"/>
              </a:spcBef>
              <a:spcAft>
                <a:spcPts val="0"/>
              </a:spcAft>
              <a:buNone/>
            </a:pPr>
            <a:r>
              <a:t/>
            </a:r>
            <a:endParaRPr sz="1900">
              <a:solidFill>
                <a:schemeClr val="lt1"/>
              </a:solidFill>
            </a:endParaRPr>
          </a:p>
        </p:txBody>
      </p:sp>
      <p:sp>
        <p:nvSpPr>
          <p:cNvPr id="66" name="Google Shape;66;p9"/>
          <p:cNvSpPr txBox="1"/>
          <p:nvPr/>
        </p:nvSpPr>
        <p:spPr>
          <a:xfrm>
            <a:off x="0" y="9725100"/>
            <a:ext cx="4896000" cy="3333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r>
              <a:t/>
            </a:r>
            <a:endParaRPr sz="1100">
              <a:solidFill>
                <a:srgbClr val="FFFFFF"/>
              </a:solidFill>
            </a:endParaRPr>
          </a:p>
          <a:p>
            <a:pPr indent="0" lvl="0" marL="0" rtl="0" algn="r">
              <a:spcBef>
                <a:spcPts val="0"/>
              </a:spcBef>
              <a:spcAft>
                <a:spcPts val="0"/>
              </a:spcAft>
              <a:buNone/>
            </a:pPr>
            <a:r>
              <a:rPr lang="en-US" sz="1100">
                <a:solidFill>
                  <a:srgbClr val="FFFFFF"/>
                </a:solidFill>
              </a:rPr>
              <a:t>Oklahoma School Climate Transformation (2021)    </a:t>
            </a:r>
            <a:endParaRPr sz="1100">
              <a:solidFill>
                <a:srgbClr val="FFFFFF"/>
              </a:solidFill>
            </a:endParaRPr>
          </a:p>
        </p:txBody>
      </p:sp>
      <p:pic>
        <p:nvPicPr>
          <p:cNvPr id="67" name="Google Shape;67;p9"/>
          <p:cNvPicPr preferRelativeResize="0"/>
          <p:nvPr/>
        </p:nvPicPr>
        <p:blipFill rotWithShape="1">
          <a:blip r:embed="rId3">
            <a:alphaModFix/>
          </a:blip>
          <a:srcRect b="0" l="0" r="0" t="53658"/>
          <a:stretch/>
        </p:blipFill>
        <p:spPr>
          <a:xfrm>
            <a:off x="-4750" y="9601200"/>
            <a:ext cx="7781925" cy="457200"/>
          </a:xfrm>
          <a:prstGeom prst="rect">
            <a:avLst/>
          </a:prstGeom>
          <a:noFill/>
          <a:ln>
            <a:noFill/>
          </a:ln>
        </p:spPr>
      </p:pic>
      <p:sp>
        <p:nvSpPr>
          <p:cNvPr id="68" name="Google Shape;68;p9"/>
          <p:cNvSpPr txBox="1"/>
          <p:nvPr/>
        </p:nvSpPr>
        <p:spPr>
          <a:xfrm>
            <a:off x="1176300" y="923925"/>
            <a:ext cx="5419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0066A6"/>
                </a:solidFill>
                <a:latin typeface="Montserrat"/>
                <a:ea typeface="Montserrat"/>
                <a:cs typeface="Montserrat"/>
                <a:sym typeface="Montserrat"/>
              </a:rPr>
              <a:t>Marvel’s School Climate Team Roster</a:t>
            </a:r>
            <a:endParaRPr b="1" sz="20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b="1" sz="1200">
              <a:solidFill>
                <a:schemeClr val="dk2"/>
              </a:solidFill>
              <a:latin typeface="Proxima Nova"/>
              <a:ea typeface="Proxima Nova"/>
              <a:cs typeface="Proxima Nova"/>
              <a:sym typeface="Proxima Nova"/>
            </a:endParaRPr>
          </a:p>
        </p:txBody>
      </p:sp>
      <p:graphicFrame>
        <p:nvGraphicFramePr>
          <p:cNvPr id="69" name="Google Shape;69;p9"/>
          <p:cNvGraphicFramePr/>
          <p:nvPr/>
        </p:nvGraphicFramePr>
        <p:xfrm>
          <a:off x="342900" y="1601025"/>
          <a:ext cx="3000000" cy="3000000"/>
        </p:xfrm>
        <a:graphic>
          <a:graphicData uri="http://schemas.openxmlformats.org/drawingml/2006/table">
            <a:tbl>
              <a:tblPr>
                <a:noFill/>
                <a:tableStyleId>{1E702C8F-CD7E-4361-B0B1-C7D99AC88BE9}</a:tableStyleId>
              </a:tblPr>
              <a:tblGrid>
                <a:gridCol w="2162175"/>
                <a:gridCol w="1485900"/>
                <a:gridCol w="1485900"/>
                <a:gridCol w="2143125"/>
              </a:tblGrid>
              <a:tr h="100000">
                <a:tc>
                  <a:txBody>
                    <a:bodyPr/>
                    <a:lstStyle/>
                    <a:p>
                      <a:pPr indent="0" lvl="0" marL="0" rtl="0" algn="ctr">
                        <a:spcBef>
                          <a:spcPts val="0"/>
                        </a:spcBef>
                        <a:spcAft>
                          <a:spcPts val="0"/>
                        </a:spcAft>
                        <a:buNone/>
                      </a:pPr>
                      <a:r>
                        <a:rPr b="1" lang="en-US" sz="1200">
                          <a:solidFill>
                            <a:srgbClr val="FFFFFF"/>
                          </a:solidFill>
                          <a:latin typeface="Montserrat"/>
                          <a:ea typeface="Montserrat"/>
                          <a:cs typeface="Montserrat"/>
                          <a:sym typeface="Montserrat"/>
                        </a:rPr>
                        <a:t>Team Member Name</a:t>
                      </a:r>
                      <a:endParaRPr b="1" sz="1200">
                        <a:solidFill>
                          <a:srgbClr val="FFFFFF"/>
                        </a:solidFill>
                        <a:latin typeface="Montserrat"/>
                        <a:ea typeface="Montserrat"/>
                        <a:cs typeface="Montserrat"/>
                        <a:sym typeface="Montserrat"/>
                      </a:endParaRPr>
                    </a:p>
                  </a:txBody>
                  <a:tcPr marT="63500" marB="63500" marR="63500" marL="63500">
                    <a:solidFill>
                      <a:srgbClr val="0066A6"/>
                    </a:solidFill>
                  </a:tcPr>
                </a:tc>
                <a:tc>
                  <a:txBody>
                    <a:bodyPr/>
                    <a:lstStyle/>
                    <a:p>
                      <a:pPr indent="0" lvl="0" marL="0" rtl="0" algn="ctr">
                        <a:spcBef>
                          <a:spcPts val="0"/>
                        </a:spcBef>
                        <a:spcAft>
                          <a:spcPts val="0"/>
                        </a:spcAft>
                        <a:buNone/>
                      </a:pPr>
                      <a:r>
                        <a:rPr b="1" lang="en-US" sz="1200">
                          <a:solidFill>
                            <a:srgbClr val="FFFFFF"/>
                          </a:solidFill>
                          <a:latin typeface="Montserrat"/>
                          <a:ea typeface="Montserrat"/>
                          <a:cs typeface="Montserrat"/>
                          <a:sym typeface="Montserrat"/>
                        </a:rPr>
                        <a:t>School Position</a:t>
                      </a:r>
                      <a:endParaRPr b="1" sz="1200">
                        <a:solidFill>
                          <a:srgbClr val="FFFFFF"/>
                        </a:solidFill>
                        <a:latin typeface="Montserrat"/>
                        <a:ea typeface="Montserrat"/>
                        <a:cs typeface="Montserrat"/>
                        <a:sym typeface="Montserrat"/>
                      </a:endParaRPr>
                    </a:p>
                  </a:txBody>
                  <a:tcPr marT="63500" marB="63500" marR="63500" marL="63500">
                    <a:solidFill>
                      <a:srgbClr val="0066A6"/>
                    </a:solidFill>
                  </a:tcPr>
                </a:tc>
                <a:tc>
                  <a:txBody>
                    <a:bodyPr/>
                    <a:lstStyle/>
                    <a:p>
                      <a:pPr indent="0" lvl="0" marL="0" rtl="0" algn="ctr">
                        <a:spcBef>
                          <a:spcPts val="0"/>
                        </a:spcBef>
                        <a:spcAft>
                          <a:spcPts val="0"/>
                        </a:spcAft>
                        <a:buNone/>
                      </a:pPr>
                      <a:r>
                        <a:rPr b="1" lang="en-US" sz="1200">
                          <a:solidFill>
                            <a:srgbClr val="FFFFFF"/>
                          </a:solidFill>
                          <a:latin typeface="Montserrat"/>
                          <a:ea typeface="Montserrat"/>
                          <a:cs typeface="Montserrat"/>
                          <a:sym typeface="Montserrat"/>
                        </a:rPr>
                        <a:t>Team Role</a:t>
                      </a:r>
                      <a:endParaRPr b="1" sz="1200">
                        <a:solidFill>
                          <a:srgbClr val="FFFFFF"/>
                        </a:solidFill>
                        <a:latin typeface="Montserrat"/>
                        <a:ea typeface="Montserrat"/>
                        <a:cs typeface="Montserrat"/>
                        <a:sym typeface="Montserrat"/>
                      </a:endParaRPr>
                    </a:p>
                  </a:txBody>
                  <a:tcPr marT="63500" marB="63500" marR="63500" marL="63500">
                    <a:solidFill>
                      <a:srgbClr val="0066A6"/>
                    </a:solidFill>
                  </a:tcPr>
                </a:tc>
                <a:tc>
                  <a:txBody>
                    <a:bodyPr/>
                    <a:lstStyle/>
                    <a:p>
                      <a:pPr indent="0" lvl="0" marL="0" rtl="0" algn="ctr">
                        <a:spcBef>
                          <a:spcPts val="0"/>
                        </a:spcBef>
                        <a:spcAft>
                          <a:spcPts val="0"/>
                        </a:spcAft>
                        <a:buNone/>
                      </a:pPr>
                      <a:r>
                        <a:rPr b="1" lang="en-US" sz="1200">
                          <a:solidFill>
                            <a:srgbClr val="FFFFFF"/>
                          </a:solidFill>
                          <a:latin typeface="Montserrat"/>
                          <a:ea typeface="Montserrat"/>
                          <a:cs typeface="Montserrat"/>
                          <a:sym typeface="Montserrat"/>
                        </a:rPr>
                        <a:t>Email</a:t>
                      </a:r>
                      <a:endParaRPr b="1" sz="1200">
                        <a:solidFill>
                          <a:srgbClr val="FFFFFF"/>
                        </a:solidFill>
                        <a:latin typeface="Montserrat"/>
                        <a:ea typeface="Montserrat"/>
                        <a:cs typeface="Montserrat"/>
                        <a:sym typeface="Montserrat"/>
                      </a:endParaRPr>
                    </a:p>
                  </a:txBody>
                  <a:tcPr marT="63500" marB="63500" marR="63500" marL="63500">
                    <a:solidFill>
                      <a:srgbClr val="0066A6"/>
                    </a:solidFill>
                  </a:tcPr>
                </a:tc>
              </a:tr>
              <a:tr h="2921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Stark</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Principal</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 (Back-up Facilitator) </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Stark@OSDE.gov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Ms. Black Widow</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School Counselor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Facilitator (Back-up Data Analyst) </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Widow@OSDE.gov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Hulk</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PRE-K Teacher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Hulk@OSDE.gov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Panther </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1st Grade Teacher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Panter@OSDE.gov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America</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School Nurse</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Note Taker</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America@OSDE.gov </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Thor</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3rd Gr Teacher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Data Analyst </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Thor@OSDE.gov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Dr. Strange</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Special Education Teacher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 (Back-up Notetaker) </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Strange@OSDE.gov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Ms. Marvel</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5th Gr Teacher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Marvel@OSDE.gov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Spider-Man</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School Resource Officer</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SMan@OSDE.gov</a:t>
                      </a:r>
                      <a:endParaRPr sz="11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100">
                          <a:highlight>
                            <a:srgbClr val="FFFF00"/>
                          </a:highlight>
                          <a:latin typeface="Montserrat"/>
                          <a:ea typeface="Montserrat"/>
                          <a:cs typeface="Montserrat"/>
                          <a:sym typeface="Montserrat"/>
                        </a:rPr>
                        <a:t>Mr. Groot</a:t>
                      </a:r>
                      <a:endParaRPr sz="1100">
                        <a:highlight>
                          <a:srgbClr val="FFFF00"/>
                        </a:highlight>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Family Representative </a:t>
                      </a:r>
                      <a:endParaRPr sz="11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100">
                          <a:latin typeface="Montserrat"/>
                          <a:ea typeface="Montserrat"/>
                          <a:cs typeface="Montserrat"/>
                          <a:sym typeface="Montserrat"/>
                        </a:rPr>
                        <a:t>Team Member</a:t>
                      </a:r>
                      <a:endParaRPr sz="1100">
                        <a:latin typeface="Montserrat"/>
                        <a:ea typeface="Montserrat"/>
                        <a:cs typeface="Montserrat"/>
                        <a:sym typeface="Montserrat"/>
                      </a:endParaRPr>
                    </a:p>
                  </a:txBody>
                  <a:tcPr marT="63500" marB="63500" marR="63500" marL="63500"/>
                </a:tc>
                <a:tc>
                  <a:txBody>
                    <a:bodyPr/>
                    <a:lstStyle/>
                    <a:p>
                      <a:pPr indent="-228600" lvl="0" marL="457200" rtl="0" algn="ctr">
                        <a:spcBef>
                          <a:spcPts val="0"/>
                        </a:spcBef>
                        <a:spcAft>
                          <a:spcPts val="0"/>
                        </a:spcAft>
                        <a:buNone/>
                      </a:pPr>
                      <a:r>
                        <a:rPr lang="en-US" sz="1100">
                          <a:latin typeface="Montserrat"/>
                          <a:ea typeface="Montserrat"/>
                          <a:cs typeface="Montserrat"/>
                          <a:sym typeface="Montserrat"/>
                        </a:rPr>
                        <a:t>Groot@OSDE.gov</a:t>
                      </a:r>
                      <a:endParaRPr sz="1100">
                        <a:latin typeface="Montserrat"/>
                        <a:ea typeface="Montserrat"/>
                        <a:cs typeface="Montserrat"/>
                        <a:sym typeface="Montserrat"/>
                      </a:endParaRPr>
                    </a:p>
                  </a:txBody>
                  <a:tcPr marT="63500" marB="63500" marR="63500" marL="63500"/>
                </a:tc>
              </a:tr>
            </a:tbl>
          </a:graphicData>
        </a:graphic>
      </p:graphicFrame>
      <p:graphicFrame>
        <p:nvGraphicFramePr>
          <p:cNvPr id="70" name="Google Shape;70;p9"/>
          <p:cNvGraphicFramePr/>
          <p:nvPr/>
        </p:nvGraphicFramePr>
        <p:xfrm>
          <a:off x="776288" y="6891150"/>
          <a:ext cx="3000000" cy="3000000"/>
        </p:xfrm>
        <a:graphic>
          <a:graphicData uri="http://schemas.openxmlformats.org/drawingml/2006/table">
            <a:tbl>
              <a:tblPr>
                <a:noFill/>
                <a:tableStyleId>{1E702C8F-CD7E-4361-B0B1-C7D99AC88BE9}</a:tableStyleId>
              </a:tblPr>
              <a:tblGrid>
                <a:gridCol w="1809750"/>
                <a:gridCol w="2276475"/>
                <a:gridCol w="2133600"/>
              </a:tblGrid>
              <a:tr h="12700">
                <a:tc>
                  <a:txBody>
                    <a:bodyPr/>
                    <a:lstStyle/>
                    <a:p>
                      <a:pPr indent="0" lvl="0" marL="0" rtl="0" algn="ctr">
                        <a:spcBef>
                          <a:spcPts val="0"/>
                        </a:spcBef>
                        <a:spcAft>
                          <a:spcPts val="0"/>
                        </a:spcAft>
                        <a:buNone/>
                      </a:pPr>
                      <a:r>
                        <a:rPr lang="en-US" sz="1000">
                          <a:latin typeface="Montserrat"/>
                          <a:ea typeface="Montserrat"/>
                          <a:cs typeface="Montserrat"/>
                          <a:sym typeface="Montserrat"/>
                        </a:rPr>
                        <a:t>September 9th </a:t>
                      </a:r>
                      <a:endParaRPr sz="10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000">
                          <a:latin typeface="Montserrat"/>
                          <a:ea typeface="Montserrat"/>
                          <a:cs typeface="Montserrat"/>
                          <a:sym typeface="Montserrat"/>
                        </a:rPr>
                        <a:t>October 10th </a:t>
                      </a:r>
                      <a:endParaRPr sz="10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000">
                          <a:latin typeface="Montserrat"/>
                          <a:ea typeface="Montserrat"/>
                          <a:cs typeface="Montserrat"/>
                          <a:sym typeface="Montserrat"/>
                        </a:rPr>
                        <a:t>November 11th</a:t>
                      </a:r>
                      <a:endParaRPr sz="1000">
                        <a:latin typeface="Montserrat"/>
                        <a:ea typeface="Montserrat"/>
                        <a:cs typeface="Montserrat"/>
                        <a:sym typeface="Montserrat"/>
                      </a:endParaRPr>
                    </a:p>
                  </a:txBody>
                  <a:tcPr marT="63500" marB="63500" marR="63500" marL="63500"/>
                </a:tc>
              </a:tr>
              <a:tr h="123825">
                <a:tc>
                  <a:txBody>
                    <a:bodyPr/>
                    <a:lstStyle/>
                    <a:p>
                      <a:pPr indent="0" lvl="0" marL="0" rtl="0" algn="ctr">
                        <a:spcBef>
                          <a:spcPts val="0"/>
                        </a:spcBef>
                        <a:spcAft>
                          <a:spcPts val="0"/>
                        </a:spcAft>
                        <a:buNone/>
                      </a:pPr>
                      <a:r>
                        <a:rPr lang="en-US" sz="1000">
                          <a:latin typeface="Montserrat"/>
                          <a:ea typeface="Montserrat"/>
                          <a:cs typeface="Montserrat"/>
                          <a:sym typeface="Montserrat"/>
                        </a:rPr>
                        <a:t>December 9th </a:t>
                      </a:r>
                      <a:endParaRPr sz="10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000">
                          <a:latin typeface="Montserrat"/>
                          <a:ea typeface="Montserrat"/>
                          <a:cs typeface="Montserrat"/>
                          <a:sym typeface="Montserrat"/>
                        </a:rPr>
                        <a:t>January 10th </a:t>
                      </a:r>
                      <a:endParaRPr sz="10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000">
                          <a:latin typeface="Montserrat"/>
                          <a:ea typeface="Montserrat"/>
                          <a:cs typeface="Montserrat"/>
                          <a:sym typeface="Montserrat"/>
                        </a:rPr>
                        <a:t>February 11th </a:t>
                      </a:r>
                      <a:endParaRPr sz="1000">
                        <a:latin typeface="Montserrat"/>
                        <a:ea typeface="Montserrat"/>
                        <a:cs typeface="Montserrat"/>
                        <a:sym typeface="Montserrat"/>
                      </a:endParaRPr>
                    </a:p>
                  </a:txBody>
                  <a:tcPr marT="63500" marB="63500" marR="63500" marL="63500"/>
                </a:tc>
              </a:tr>
              <a:tr h="12700">
                <a:tc>
                  <a:txBody>
                    <a:bodyPr/>
                    <a:lstStyle/>
                    <a:p>
                      <a:pPr indent="0" lvl="0" marL="0" rtl="0" algn="ctr">
                        <a:spcBef>
                          <a:spcPts val="0"/>
                        </a:spcBef>
                        <a:spcAft>
                          <a:spcPts val="0"/>
                        </a:spcAft>
                        <a:buNone/>
                      </a:pPr>
                      <a:r>
                        <a:rPr lang="en-US" sz="1000">
                          <a:latin typeface="Montserrat"/>
                          <a:ea typeface="Montserrat"/>
                          <a:cs typeface="Montserrat"/>
                          <a:sym typeface="Montserrat"/>
                        </a:rPr>
                        <a:t>March 10th </a:t>
                      </a:r>
                      <a:endParaRPr sz="10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000">
                          <a:latin typeface="Montserrat"/>
                          <a:ea typeface="Montserrat"/>
                          <a:cs typeface="Montserrat"/>
                          <a:sym typeface="Montserrat"/>
                        </a:rPr>
                        <a:t>April 5th </a:t>
                      </a:r>
                      <a:endParaRPr sz="1000">
                        <a:latin typeface="Montserrat"/>
                        <a:ea typeface="Montserrat"/>
                        <a:cs typeface="Montserrat"/>
                        <a:sym typeface="Montserrat"/>
                      </a:endParaRPr>
                    </a:p>
                  </a:txBody>
                  <a:tcPr marT="63500" marB="63500" marR="63500" marL="63500"/>
                </a:tc>
                <a:tc>
                  <a:txBody>
                    <a:bodyPr/>
                    <a:lstStyle/>
                    <a:p>
                      <a:pPr indent="0" lvl="0" marL="0" rtl="0" algn="ctr">
                        <a:spcBef>
                          <a:spcPts val="0"/>
                        </a:spcBef>
                        <a:spcAft>
                          <a:spcPts val="0"/>
                        </a:spcAft>
                        <a:buNone/>
                      </a:pPr>
                      <a:r>
                        <a:rPr lang="en-US" sz="1000">
                          <a:latin typeface="Montserrat"/>
                          <a:ea typeface="Montserrat"/>
                          <a:cs typeface="Montserrat"/>
                          <a:sym typeface="Montserrat"/>
                        </a:rPr>
                        <a:t>May 8th</a:t>
                      </a:r>
                      <a:endParaRPr sz="1000">
                        <a:latin typeface="Montserrat"/>
                        <a:ea typeface="Montserrat"/>
                        <a:cs typeface="Montserrat"/>
                        <a:sym typeface="Montserrat"/>
                      </a:endParaRPr>
                    </a:p>
                  </a:txBody>
                  <a:tcPr marT="63500" marB="63500" marR="63500" marL="63500"/>
                </a:tc>
              </a:tr>
            </a:tbl>
          </a:graphicData>
        </a:graphic>
      </p:graphicFrame>
      <p:sp>
        <p:nvSpPr>
          <p:cNvPr id="71" name="Google Shape;71;p9"/>
          <p:cNvSpPr txBox="1"/>
          <p:nvPr/>
        </p:nvSpPr>
        <p:spPr>
          <a:xfrm>
            <a:off x="762000" y="7620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nvSpPr>
        <p:spPr>
          <a:xfrm>
            <a:off x="540600" y="6127500"/>
            <a:ext cx="6843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2"/>
              </a:solidFill>
              <a:latin typeface="Montserrat"/>
              <a:ea typeface="Montserrat"/>
              <a:cs typeface="Montserrat"/>
              <a:sym typeface="Montserrat"/>
            </a:endParaRPr>
          </a:p>
          <a:p>
            <a:pPr indent="0" lvl="0" marL="0" marR="0" rtl="0" algn="l">
              <a:spcBef>
                <a:spcPts val="0"/>
              </a:spcBef>
              <a:spcAft>
                <a:spcPts val="0"/>
              </a:spcAft>
              <a:buNone/>
            </a:pPr>
            <a:r>
              <a:rPr lang="en-US" sz="1200">
                <a:solidFill>
                  <a:schemeClr val="dk2"/>
                </a:solidFill>
                <a:latin typeface="Montserrat"/>
                <a:ea typeface="Montserrat"/>
                <a:cs typeface="Montserrat"/>
                <a:sym typeface="Montserrat"/>
              </a:rPr>
              <a:t>Marvel School Climate Team will meet the first Monday of every month during the 2020-2021 school year on the following dates at 1:45 PM in Mr. Stark’s office:</a:t>
            </a:r>
            <a:endParaRPr sz="12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0E101A"/>
              </a:solidFill>
            </a:endParaRPr>
          </a:p>
          <a:p>
            <a:pPr indent="0" lvl="0" marL="0" rtl="0" algn="l">
              <a:spcBef>
                <a:spcPts val="0"/>
              </a:spcBef>
              <a:spcAft>
                <a:spcPts val="0"/>
              </a:spcAft>
              <a:buNone/>
            </a:pPr>
            <a:r>
              <a:t/>
            </a:r>
            <a:endParaRPr>
              <a:solidFill>
                <a:schemeClr val="dk2"/>
              </a:solidFill>
            </a:endParaRPr>
          </a:p>
        </p:txBody>
      </p:sp>
      <p:sp>
        <p:nvSpPr>
          <p:cNvPr id="73" name="Google Shape;73;p9"/>
          <p:cNvSpPr txBox="1"/>
          <p:nvPr/>
        </p:nvSpPr>
        <p:spPr>
          <a:xfrm>
            <a:off x="495300" y="7905750"/>
            <a:ext cx="69342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US">
                <a:solidFill>
                  <a:srgbClr val="0E101A"/>
                </a:solidFill>
                <a:latin typeface="Montserrat"/>
                <a:ea typeface="Montserrat"/>
                <a:cs typeface="Montserrat"/>
                <a:sym typeface="Montserrat"/>
              </a:rPr>
              <a:t>DIVERSITY, EQUITY, INCLUSION (DEI), and CULTURE CONSIDERATIONS: </a:t>
            </a:r>
            <a:r>
              <a:rPr lang="en-US" sz="1200">
                <a:solidFill>
                  <a:srgbClr val="0E101A"/>
                </a:solidFill>
                <a:latin typeface="Montserrat"/>
                <a:ea typeface="Montserrat"/>
                <a:cs typeface="Montserrat"/>
                <a:sym typeface="Montserrat"/>
              </a:rPr>
              <a:t>Tier I team includes a Tier I systems coordinator, a school administrator, a family member, and individuals able to provide applied behavioral  expertise, coaching expertise, knowledge of student academic and behavior patterns, knowledge about the operations of the school across grade levels and programs, and for high schools, student representation, that reflect student and community demographics.</a:t>
            </a:r>
            <a:endParaRPr sz="1600"/>
          </a:p>
        </p:txBody>
      </p:sp>
      <p:pic>
        <p:nvPicPr>
          <p:cNvPr id="74" name="Google Shape;74;p9"/>
          <p:cNvPicPr preferRelativeResize="0"/>
          <p:nvPr/>
        </p:nvPicPr>
        <p:blipFill>
          <a:blip r:embed="rId4">
            <a:alphaModFix/>
          </a:blip>
          <a:stretch>
            <a:fillRect/>
          </a:stretch>
        </p:blipFill>
        <p:spPr>
          <a:xfrm>
            <a:off x="0" y="-6287"/>
            <a:ext cx="7772400" cy="923925"/>
          </a:xfrm>
          <a:prstGeom prst="rect">
            <a:avLst/>
          </a:prstGeom>
          <a:noFill/>
          <a:ln>
            <a:noFill/>
          </a:ln>
        </p:spPr>
      </p:pic>
      <p:sp>
        <p:nvSpPr>
          <p:cNvPr id="75" name="Google Shape;75;p9"/>
          <p:cNvSpPr txBox="1"/>
          <p:nvPr/>
        </p:nvSpPr>
        <p:spPr>
          <a:xfrm>
            <a:off x="403950" y="24725"/>
            <a:ext cx="6934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lt1"/>
                </a:solidFill>
                <a:latin typeface="Montserrat"/>
                <a:ea typeface="Montserrat"/>
                <a:cs typeface="Montserrat"/>
                <a:sym typeface="Montserrat"/>
              </a:rPr>
              <a:t>School Climate Transformation Team Roster: Tier 1</a:t>
            </a:r>
            <a:endParaRPr b="1" sz="22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