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6" r:id="rId3"/>
    <p:sldId id="283" r:id="rId4"/>
    <p:sldId id="284" r:id="rId5"/>
    <p:sldId id="278" r:id="rId6"/>
    <p:sldId id="301" r:id="rId7"/>
    <p:sldId id="281" r:id="rId8"/>
    <p:sldId id="297" r:id="rId9"/>
    <p:sldId id="280" r:id="rId10"/>
    <p:sldId id="279" r:id="rId11"/>
    <p:sldId id="300" r:id="rId12"/>
    <p:sldId id="285" r:id="rId13"/>
    <p:sldId id="286" r:id="rId14"/>
    <p:sldId id="287" r:id="rId15"/>
    <p:sldId id="289" r:id="rId16"/>
    <p:sldId id="290" r:id="rId17"/>
    <p:sldId id="298" r:id="rId18"/>
    <p:sldId id="291" r:id="rId19"/>
    <p:sldId id="302" r:id="rId20"/>
    <p:sldId id="304" r:id="rId21"/>
    <p:sldId id="303" r:id="rId22"/>
    <p:sldId id="305" r:id="rId23"/>
    <p:sldId id="299" r:id="rId24"/>
    <p:sldId id="295" r:id="rId25"/>
  </p:sldIdLst>
  <p:sldSz cx="9144000" cy="5143500" type="screen16x9"/>
  <p:notesSz cx="7010400" cy="9296400"/>
  <p:embeddedFontLs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Gadugi" panose="020B0502040204020203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Questrial" panose="020B0604020202020204" charset="0"/>
      <p:regular r:id="rId42"/>
    </p:embeddedFont>
    <p:embeddedFont>
      <p:font typeface="Helvetica Neue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348036-0442-497F-8D80-56148004E28E}">
  <a:tblStyle styleId="{41348036-0442-497F-8D80-56148004E2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8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EF63-54E8-4C28-813F-15054FDFC30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3A459-A9E2-4A0E-9A3B-0B277BB38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c07d245a_2_7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r>
              <a:rPr lang="en"/>
              <a:t>Megan &amp; Shannon</a:t>
            </a:r>
            <a:endParaRPr/>
          </a:p>
        </p:txBody>
      </p:sp>
      <p:sp>
        <p:nvSpPr>
          <p:cNvPr id="116" name="Google Shape;116;g22c07d245a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SDE-LOGO-VERTICAL-FULL-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20600" y="512125"/>
            <a:ext cx="2102824" cy="18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2"/>
          <p:cNvCxnSpPr/>
          <p:nvPr/>
        </p:nvCxnSpPr>
        <p:spPr>
          <a:xfrm>
            <a:off x="1015500" y="3186014"/>
            <a:ext cx="7113000" cy="0"/>
          </a:xfrm>
          <a:prstGeom prst="straightConnector1">
            <a:avLst/>
          </a:prstGeom>
          <a:noFill/>
          <a:ln w="19050" cap="flat" cmpd="sng">
            <a:solidFill>
              <a:srgbClr val="EDC1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81725" y="2560325"/>
            <a:ext cx="8350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1B3D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93125" y="3186025"/>
            <a:ext cx="54864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EC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bg>
      <p:bgPr>
        <a:blipFill rotWithShape="1">
          <a:blip r:embed="rId2">
            <a:alphaModFix/>
          </a:blip>
          <a:stretch>
            <a:fillRect t="-1999"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2800"/>
              <a:buFont typeface="Questrial"/>
              <a:buNone/>
              <a:defRPr sz="44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88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1341690" y="4767263"/>
            <a:ext cx="481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0" y="4767263"/>
            <a:ext cx="27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2" name="Google Shape;62;p13"/>
          <p:cNvCxnSpPr/>
          <p:nvPr/>
        </p:nvCxnSpPr>
        <p:spPr>
          <a:xfrm>
            <a:off x="1535546" y="2463512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2800"/>
              <a:buFont typeface="Questrial"/>
              <a:buNone/>
              <a:defRPr sz="44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72B6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rgbClr val="072B6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rgbClr val="072B6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rgbClr val="072B6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rgbClr val="072B6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88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1341690" y="4767263"/>
            <a:ext cx="481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0" y="4767263"/>
            <a:ext cx="27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4"/>
          <p:cNvCxnSpPr/>
          <p:nvPr/>
        </p:nvCxnSpPr>
        <p:spPr>
          <a:xfrm>
            <a:off x="1535546" y="952500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576750" y="256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386525" y="397494"/>
            <a:ext cx="0" cy="944400"/>
          </a:xfrm>
          <a:prstGeom prst="straightConnector1">
            <a:avLst/>
          </a:prstGeom>
          <a:noFill/>
          <a:ln w="38100" cap="flat" cmpd="sng">
            <a:solidFill>
              <a:srgbClr val="0EA0D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88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1341690" y="4767263"/>
            <a:ext cx="481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0" y="4767263"/>
            <a:ext cx="27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1535546" y="2463512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estrial"/>
              <a:buNone/>
              <a:defRPr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88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1341690" y="4767263"/>
            <a:ext cx="481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0" y="4767263"/>
            <a:ext cx="27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SzPts val="2800"/>
              <a:buFont typeface="Montserrat Medium"/>
              <a:buNone/>
              <a:defRPr sz="4500" b="0" i="0" u="none" strike="noStrike" cap="none">
                <a:solidFill>
                  <a:srgbClr val="90268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4752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4752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129335" y="48639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028950" y="486398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4821740" y="48639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37514" y="4650937"/>
            <a:ext cx="3000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rPr>
              <a:t>Oklahoma State Department of Education</a:t>
            </a:r>
            <a:endParaRPr sz="900">
              <a:solidFill>
                <a:srgbClr val="F475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rPr>
              <a:t>Academic Affairs and Planning</a:t>
            </a:r>
            <a:endParaRPr sz="900">
              <a:solidFill>
                <a:srgbClr val="F475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475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_5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3978"/>
            <a:ext cx="9137100" cy="23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0" y="2394857"/>
            <a:ext cx="91371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SzPts val="2800"/>
              <a:buFont typeface="Montserrat"/>
              <a:buNone/>
              <a:defRPr sz="45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1143000" y="3434135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4752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475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0268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0268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0268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0268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129335" y="48639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86398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957265" y="48639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0" y="263978"/>
            <a:ext cx="9137100" cy="23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968089" y="4663225"/>
            <a:ext cx="3053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Oklahoma State Department of Education  |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 descr="OSDE-LOGO-VERTICAL-FULL-COLOR.png"/>
          <p:cNvPicPr preferRelativeResize="0"/>
          <p:nvPr/>
        </p:nvPicPr>
        <p:blipFill rotWithShape="1">
          <a:blip r:embed="rId2">
            <a:alphaModFix/>
          </a:blip>
          <a:srcRect l="22801" r="22056" b="36552"/>
          <a:stretch/>
        </p:blipFill>
        <p:spPr>
          <a:xfrm>
            <a:off x="409339" y="366254"/>
            <a:ext cx="796912" cy="792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3"/>
          <p:cNvCxnSpPr/>
          <p:nvPr/>
        </p:nvCxnSpPr>
        <p:spPr>
          <a:xfrm>
            <a:off x="1296393" y="762561"/>
            <a:ext cx="8093400" cy="0"/>
          </a:xfrm>
          <a:prstGeom prst="straightConnector1">
            <a:avLst/>
          </a:prstGeom>
          <a:noFill/>
          <a:ln w="19050" cap="flat" cmpd="sng">
            <a:solidFill>
              <a:srgbClr val="EDC1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315516" y="169508"/>
            <a:ext cx="6289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1B3D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51167" y="713679"/>
            <a:ext cx="69783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28EC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463900" y="1311375"/>
            <a:ext cx="8251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81725" y="2560325"/>
            <a:ext cx="8350500" cy="12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Font typeface="Montserrat"/>
              <a:buNone/>
            </a:pPr>
            <a:endParaRPr sz="1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Font typeface="Montserrat"/>
              <a:buNone/>
            </a:pPr>
            <a:r>
              <a:rPr lang="en" sz="4800" dirty="0" smtClean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Empowered Schools Act Application</a:t>
            </a:r>
            <a:endParaRPr sz="48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107304" y="3854245"/>
            <a:ext cx="8900700" cy="103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buClr>
                <a:srgbClr val="F47524"/>
              </a:buClr>
              <a:buFont typeface="Arial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Brad Clark</a:t>
            </a:r>
          </a:p>
          <a:p>
            <a:pPr marL="0" marR="0" lvl="0" indent="0" rtl="0">
              <a:lnSpc>
                <a:spcPct val="100000"/>
              </a:lnSpc>
              <a:buClr>
                <a:srgbClr val="F47524"/>
              </a:buClr>
              <a:buFont typeface="Arial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Counsel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Tulsa Beyond Pilot Schools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Daniel Webster High School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Nathan Hale High School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Tulsa Learning Academy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Dr. Aspasia Carlson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Director of High School Design </a:t>
            </a:r>
          </a:p>
          <a:p>
            <a:r>
              <a:rPr lang="en-US" dirty="0" smtClean="0"/>
              <a:t>Tulsa Public Schools Design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714750" y="-2514600"/>
            <a:ext cx="8428234" cy="7472028"/>
            <a:chOff x="2970212" y="-3475819"/>
            <a:chExt cx="11237645" cy="9962704"/>
          </a:xfrm>
        </p:grpSpPr>
        <p:grpSp>
          <p:nvGrpSpPr>
            <p:cNvPr id="3" name="Group 2"/>
            <p:cNvGrpSpPr/>
            <p:nvPr/>
          </p:nvGrpSpPr>
          <p:grpSpPr>
            <a:xfrm>
              <a:off x="2970212" y="228600"/>
              <a:ext cx="6248399" cy="6258285"/>
              <a:chOff x="3821201" y="1711865"/>
              <a:chExt cx="4546422" cy="454642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21201" y="1711865"/>
                <a:ext cx="4546422" cy="4546420"/>
                <a:chOff x="3511795" y="1166557"/>
                <a:chExt cx="5165234" cy="5165232"/>
              </a:xfrm>
            </p:grpSpPr>
            <p:sp>
              <p:nvSpPr>
                <p:cNvPr id="35" name="Freeform 6"/>
                <p:cNvSpPr>
                  <a:spLocks/>
                </p:cNvSpPr>
                <p:nvPr/>
              </p:nvSpPr>
              <p:spPr bwMode="auto">
                <a:xfrm>
                  <a:off x="3576360" y="1426015"/>
                  <a:ext cx="2518052" cy="2323159"/>
                </a:xfrm>
                <a:custGeom>
                  <a:avLst/>
                  <a:gdLst>
                    <a:gd name="T0" fmla="*/ 1161 w 2106"/>
                    <a:gd name="T1" fmla="*/ 0 h 1943"/>
                    <a:gd name="T2" fmla="*/ 2106 w 2106"/>
                    <a:gd name="T3" fmla="*/ 1942 h 1943"/>
                    <a:gd name="T4" fmla="*/ 2106 w 2106"/>
                    <a:gd name="T5" fmla="*/ 1943 h 1943"/>
                    <a:gd name="T6" fmla="*/ 0 w 2106"/>
                    <a:gd name="T7" fmla="*/ 1461 h 1943"/>
                    <a:gd name="T8" fmla="*/ 31 w 2106"/>
                    <a:gd name="T9" fmla="*/ 1342 h 1943"/>
                    <a:gd name="T10" fmla="*/ 68 w 2106"/>
                    <a:gd name="T11" fmla="*/ 1226 h 1943"/>
                    <a:gd name="T12" fmla="*/ 112 w 2106"/>
                    <a:gd name="T13" fmla="*/ 1112 h 1943"/>
                    <a:gd name="T14" fmla="*/ 162 w 2106"/>
                    <a:gd name="T15" fmla="*/ 1002 h 1943"/>
                    <a:gd name="T16" fmla="*/ 217 w 2106"/>
                    <a:gd name="T17" fmla="*/ 894 h 1943"/>
                    <a:gd name="T18" fmla="*/ 279 w 2106"/>
                    <a:gd name="T19" fmla="*/ 791 h 1943"/>
                    <a:gd name="T20" fmla="*/ 345 w 2106"/>
                    <a:gd name="T21" fmla="*/ 692 h 1943"/>
                    <a:gd name="T22" fmla="*/ 419 w 2106"/>
                    <a:gd name="T23" fmla="*/ 596 h 1943"/>
                    <a:gd name="T24" fmla="*/ 496 w 2106"/>
                    <a:gd name="T25" fmla="*/ 504 h 1943"/>
                    <a:gd name="T26" fmla="*/ 577 w 2106"/>
                    <a:gd name="T27" fmla="*/ 417 h 1943"/>
                    <a:gd name="T28" fmla="*/ 665 w 2106"/>
                    <a:gd name="T29" fmla="*/ 334 h 1943"/>
                    <a:gd name="T30" fmla="*/ 755 w 2106"/>
                    <a:gd name="T31" fmla="*/ 257 h 1943"/>
                    <a:gd name="T32" fmla="*/ 851 w 2106"/>
                    <a:gd name="T33" fmla="*/ 185 h 1943"/>
                    <a:gd name="T34" fmla="*/ 950 w 2106"/>
                    <a:gd name="T35" fmla="*/ 118 h 1943"/>
                    <a:gd name="T36" fmla="*/ 1053 w 2106"/>
                    <a:gd name="T37" fmla="*/ 57 h 1943"/>
                    <a:gd name="T38" fmla="*/ 1161 w 2106"/>
                    <a:gd name="T39" fmla="*/ 0 h 1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06" h="1943">
                      <a:moveTo>
                        <a:pt x="1161" y="0"/>
                      </a:moveTo>
                      <a:lnTo>
                        <a:pt x="2106" y="1942"/>
                      </a:lnTo>
                      <a:lnTo>
                        <a:pt x="2106" y="1943"/>
                      </a:lnTo>
                      <a:lnTo>
                        <a:pt x="0" y="1461"/>
                      </a:lnTo>
                      <a:lnTo>
                        <a:pt x="31" y="1342"/>
                      </a:lnTo>
                      <a:lnTo>
                        <a:pt x="68" y="1226"/>
                      </a:lnTo>
                      <a:lnTo>
                        <a:pt x="112" y="1112"/>
                      </a:lnTo>
                      <a:lnTo>
                        <a:pt x="162" y="1002"/>
                      </a:lnTo>
                      <a:lnTo>
                        <a:pt x="217" y="894"/>
                      </a:lnTo>
                      <a:lnTo>
                        <a:pt x="279" y="791"/>
                      </a:lnTo>
                      <a:lnTo>
                        <a:pt x="345" y="692"/>
                      </a:lnTo>
                      <a:lnTo>
                        <a:pt x="419" y="596"/>
                      </a:lnTo>
                      <a:lnTo>
                        <a:pt x="496" y="504"/>
                      </a:lnTo>
                      <a:lnTo>
                        <a:pt x="577" y="417"/>
                      </a:lnTo>
                      <a:lnTo>
                        <a:pt x="665" y="334"/>
                      </a:lnTo>
                      <a:lnTo>
                        <a:pt x="755" y="257"/>
                      </a:lnTo>
                      <a:lnTo>
                        <a:pt x="851" y="185"/>
                      </a:lnTo>
                      <a:lnTo>
                        <a:pt x="950" y="118"/>
                      </a:lnTo>
                      <a:lnTo>
                        <a:pt x="1053" y="57"/>
                      </a:ln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44" name="Freeform 7"/>
                <p:cNvSpPr>
                  <a:spLocks/>
                </p:cNvSpPr>
                <p:nvPr/>
              </p:nvSpPr>
              <p:spPr bwMode="auto">
                <a:xfrm>
                  <a:off x="6094412" y="1421232"/>
                  <a:ext cx="2520443" cy="2326746"/>
                </a:xfrm>
                <a:custGeom>
                  <a:avLst/>
                  <a:gdLst>
                    <a:gd name="T0" fmla="*/ 936 w 2108"/>
                    <a:gd name="T1" fmla="*/ 0 h 1946"/>
                    <a:gd name="T2" fmla="*/ 1045 w 2108"/>
                    <a:gd name="T3" fmla="*/ 55 h 1946"/>
                    <a:gd name="T4" fmla="*/ 1148 w 2108"/>
                    <a:gd name="T5" fmla="*/ 117 h 1946"/>
                    <a:gd name="T6" fmla="*/ 1249 w 2108"/>
                    <a:gd name="T7" fmla="*/ 185 h 1946"/>
                    <a:gd name="T8" fmla="*/ 1346 w 2108"/>
                    <a:gd name="T9" fmla="*/ 257 h 1946"/>
                    <a:gd name="T10" fmla="*/ 1439 w 2108"/>
                    <a:gd name="T11" fmla="*/ 336 h 1946"/>
                    <a:gd name="T12" fmla="*/ 1526 w 2108"/>
                    <a:gd name="T13" fmla="*/ 418 h 1946"/>
                    <a:gd name="T14" fmla="*/ 1609 w 2108"/>
                    <a:gd name="T15" fmla="*/ 506 h 1946"/>
                    <a:gd name="T16" fmla="*/ 1687 w 2108"/>
                    <a:gd name="T17" fmla="*/ 597 h 1946"/>
                    <a:gd name="T18" fmla="*/ 1759 w 2108"/>
                    <a:gd name="T19" fmla="*/ 694 h 1946"/>
                    <a:gd name="T20" fmla="*/ 1827 w 2108"/>
                    <a:gd name="T21" fmla="*/ 795 h 1946"/>
                    <a:gd name="T22" fmla="*/ 1889 w 2108"/>
                    <a:gd name="T23" fmla="*/ 898 h 1946"/>
                    <a:gd name="T24" fmla="*/ 1945 w 2108"/>
                    <a:gd name="T25" fmla="*/ 1007 h 1946"/>
                    <a:gd name="T26" fmla="*/ 1995 w 2108"/>
                    <a:gd name="T27" fmla="*/ 1118 h 1946"/>
                    <a:gd name="T28" fmla="*/ 2040 w 2108"/>
                    <a:gd name="T29" fmla="*/ 1234 h 1946"/>
                    <a:gd name="T30" fmla="*/ 2076 w 2108"/>
                    <a:gd name="T31" fmla="*/ 1351 h 1946"/>
                    <a:gd name="T32" fmla="*/ 2108 w 2108"/>
                    <a:gd name="T33" fmla="*/ 1472 h 1946"/>
                    <a:gd name="T34" fmla="*/ 0 w 2108"/>
                    <a:gd name="T35" fmla="*/ 1946 h 1946"/>
                    <a:gd name="T36" fmla="*/ 936 w 2108"/>
                    <a:gd name="T37" fmla="*/ 0 h 1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08" h="1946">
                      <a:moveTo>
                        <a:pt x="936" y="0"/>
                      </a:moveTo>
                      <a:lnTo>
                        <a:pt x="1045" y="55"/>
                      </a:lnTo>
                      <a:lnTo>
                        <a:pt x="1148" y="117"/>
                      </a:lnTo>
                      <a:lnTo>
                        <a:pt x="1249" y="185"/>
                      </a:lnTo>
                      <a:lnTo>
                        <a:pt x="1346" y="257"/>
                      </a:lnTo>
                      <a:lnTo>
                        <a:pt x="1439" y="336"/>
                      </a:lnTo>
                      <a:lnTo>
                        <a:pt x="1526" y="418"/>
                      </a:lnTo>
                      <a:lnTo>
                        <a:pt x="1609" y="506"/>
                      </a:lnTo>
                      <a:lnTo>
                        <a:pt x="1687" y="597"/>
                      </a:lnTo>
                      <a:lnTo>
                        <a:pt x="1759" y="694"/>
                      </a:lnTo>
                      <a:lnTo>
                        <a:pt x="1827" y="795"/>
                      </a:lnTo>
                      <a:lnTo>
                        <a:pt x="1889" y="898"/>
                      </a:lnTo>
                      <a:lnTo>
                        <a:pt x="1945" y="1007"/>
                      </a:lnTo>
                      <a:lnTo>
                        <a:pt x="1995" y="1118"/>
                      </a:lnTo>
                      <a:lnTo>
                        <a:pt x="2040" y="1234"/>
                      </a:lnTo>
                      <a:lnTo>
                        <a:pt x="2076" y="1351"/>
                      </a:lnTo>
                      <a:lnTo>
                        <a:pt x="2108" y="1472"/>
                      </a:lnTo>
                      <a:lnTo>
                        <a:pt x="0" y="1946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b="1"/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/>
              </p:nvSpPr>
              <p:spPr bwMode="auto">
                <a:xfrm>
                  <a:off x="6094412" y="3749173"/>
                  <a:ext cx="1196" cy="1196"/>
                </a:xfrm>
                <a:prstGeom prst="rect">
                  <a:avLst/>
                </a:prstGeom>
                <a:solidFill>
                  <a:srgbClr val="EDF2F2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46" name="Freeform 9"/>
                <p:cNvSpPr>
                  <a:spLocks/>
                </p:cNvSpPr>
                <p:nvPr/>
              </p:nvSpPr>
              <p:spPr bwMode="auto">
                <a:xfrm>
                  <a:off x="4964517" y="1166557"/>
                  <a:ext cx="2249029" cy="2581421"/>
                </a:xfrm>
                <a:custGeom>
                  <a:avLst/>
                  <a:gdLst>
                    <a:gd name="T0" fmla="*/ 945 w 1881"/>
                    <a:gd name="T1" fmla="*/ 0 h 2159"/>
                    <a:gd name="T2" fmla="*/ 1069 w 1881"/>
                    <a:gd name="T3" fmla="*/ 4 h 2159"/>
                    <a:gd name="T4" fmla="*/ 1192 w 1881"/>
                    <a:gd name="T5" fmla="*/ 14 h 2159"/>
                    <a:gd name="T6" fmla="*/ 1314 w 1881"/>
                    <a:gd name="T7" fmla="*/ 31 h 2159"/>
                    <a:gd name="T8" fmla="*/ 1432 w 1881"/>
                    <a:gd name="T9" fmla="*/ 55 h 2159"/>
                    <a:gd name="T10" fmla="*/ 1548 w 1881"/>
                    <a:gd name="T11" fmla="*/ 85 h 2159"/>
                    <a:gd name="T12" fmla="*/ 1662 w 1881"/>
                    <a:gd name="T13" fmla="*/ 122 h 2159"/>
                    <a:gd name="T14" fmla="*/ 1774 w 1881"/>
                    <a:gd name="T15" fmla="*/ 165 h 2159"/>
                    <a:gd name="T16" fmla="*/ 1881 w 1881"/>
                    <a:gd name="T17" fmla="*/ 213 h 2159"/>
                    <a:gd name="T18" fmla="*/ 945 w 1881"/>
                    <a:gd name="T19" fmla="*/ 2159 h 2159"/>
                    <a:gd name="T20" fmla="*/ 0 w 1881"/>
                    <a:gd name="T21" fmla="*/ 217 h 2159"/>
                    <a:gd name="T22" fmla="*/ 108 w 1881"/>
                    <a:gd name="T23" fmla="*/ 168 h 2159"/>
                    <a:gd name="T24" fmla="*/ 220 w 1881"/>
                    <a:gd name="T25" fmla="*/ 124 h 2159"/>
                    <a:gd name="T26" fmla="*/ 335 w 1881"/>
                    <a:gd name="T27" fmla="*/ 88 h 2159"/>
                    <a:gd name="T28" fmla="*/ 453 w 1881"/>
                    <a:gd name="T29" fmla="*/ 56 h 2159"/>
                    <a:gd name="T30" fmla="*/ 572 w 1881"/>
                    <a:gd name="T31" fmla="*/ 31 h 2159"/>
                    <a:gd name="T32" fmla="*/ 695 w 1881"/>
                    <a:gd name="T33" fmla="*/ 14 h 2159"/>
                    <a:gd name="T34" fmla="*/ 819 w 1881"/>
                    <a:gd name="T35" fmla="*/ 4 h 2159"/>
                    <a:gd name="T36" fmla="*/ 945 w 1881"/>
                    <a:gd name="T37" fmla="*/ 0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1" h="2159">
                      <a:moveTo>
                        <a:pt x="945" y="0"/>
                      </a:moveTo>
                      <a:lnTo>
                        <a:pt x="1069" y="4"/>
                      </a:lnTo>
                      <a:lnTo>
                        <a:pt x="1192" y="14"/>
                      </a:lnTo>
                      <a:lnTo>
                        <a:pt x="1314" y="31"/>
                      </a:lnTo>
                      <a:lnTo>
                        <a:pt x="1432" y="55"/>
                      </a:lnTo>
                      <a:lnTo>
                        <a:pt x="1548" y="85"/>
                      </a:lnTo>
                      <a:lnTo>
                        <a:pt x="1662" y="122"/>
                      </a:lnTo>
                      <a:lnTo>
                        <a:pt x="1774" y="165"/>
                      </a:lnTo>
                      <a:lnTo>
                        <a:pt x="1881" y="213"/>
                      </a:lnTo>
                      <a:lnTo>
                        <a:pt x="945" y="2159"/>
                      </a:lnTo>
                      <a:lnTo>
                        <a:pt x="0" y="217"/>
                      </a:lnTo>
                      <a:lnTo>
                        <a:pt x="108" y="168"/>
                      </a:lnTo>
                      <a:lnTo>
                        <a:pt x="220" y="124"/>
                      </a:lnTo>
                      <a:lnTo>
                        <a:pt x="335" y="88"/>
                      </a:lnTo>
                      <a:lnTo>
                        <a:pt x="453" y="56"/>
                      </a:lnTo>
                      <a:lnTo>
                        <a:pt x="572" y="31"/>
                      </a:lnTo>
                      <a:lnTo>
                        <a:pt x="695" y="14"/>
                      </a:lnTo>
                      <a:lnTo>
                        <a:pt x="819" y="4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47" name="Freeform 10"/>
                <p:cNvSpPr>
                  <a:spLocks/>
                </p:cNvSpPr>
                <p:nvPr/>
              </p:nvSpPr>
              <p:spPr bwMode="auto">
                <a:xfrm>
                  <a:off x="3511795" y="3172867"/>
                  <a:ext cx="2582617" cy="2179680"/>
                </a:xfrm>
                <a:custGeom>
                  <a:avLst/>
                  <a:gdLst>
                    <a:gd name="T0" fmla="*/ 54 w 2160"/>
                    <a:gd name="T1" fmla="*/ 0 h 1823"/>
                    <a:gd name="T2" fmla="*/ 2160 w 2160"/>
                    <a:gd name="T3" fmla="*/ 482 h 1823"/>
                    <a:gd name="T4" fmla="*/ 2160 w 2160"/>
                    <a:gd name="T5" fmla="*/ 482 h 1823"/>
                    <a:gd name="T6" fmla="*/ 466 w 2160"/>
                    <a:gd name="T7" fmla="*/ 1823 h 1823"/>
                    <a:gd name="T8" fmla="*/ 395 w 2160"/>
                    <a:gd name="T9" fmla="*/ 1728 h 1823"/>
                    <a:gd name="T10" fmla="*/ 330 w 2160"/>
                    <a:gd name="T11" fmla="*/ 1630 h 1823"/>
                    <a:gd name="T12" fmla="*/ 270 w 2160"/>
                    <a:gd name="T13" fmla="*/ 1529 h 1823"/>
                    <a:gd name="T14" fmla="*/ 216 w 2160"/>
                    <a:gd name="T15" fmla="*/ 1423 h 1823"/>
                    <a:gd name="T16" fmla="*/ 166 w 2160"/>
                    <a:gd name="T17" fmla="*/ 1316 h 1823"/>
                    <a:gd name="T18" fmla="*/ 123 w 2160"/>
                    <a:gd name="T19" fmla="*/ 1203 h 1823"/>
                    <a:gd name="T20" fmla="*/ 86 w 2160"/>
                    <a:gd name="T21" fmla="*/ 1089 h 1823"/>
                    <a:gd name="T22" fmla="*/ 56 w 2160"/>
                    <a:gd name="T23" fmla="*/ 973 h 1823"/>
                    <a:gd name="T24" fmla="*/ 31 w 2160"/>
                    <a:gd name="T25" fmla="*/ 854 h 1823"/>
                    <a:gd name="T26" fmla="*/ 14 w 2160"/>
                    <a:gd name="T27" fmla="*/ 732 h 1823"/>
                    <a:gd name="T28" fmla="*/ 4 w 2160"/>
                    <a:gd name="T29" fmla="*/ 608 h 1823"/>
                    <a:gd name="T30" fmla="*/ 0 w 2160"/>
                    <a:gd name="T31" fmla="*/ 481 h 1823"/>
                    <a:gd name="T32" fmla="*/ 4 w 2160"/>
                    <a:gd name="T33" fmla="*/ 359 h 1823"/>
                    <a:gd name="T34" fmla="*/ 14 w 2160"/>
                    <a:gd name="T35" fmla="*/ 237 h 1823"/>
                    <a:gd name="T36" fmla="*/ 30 w 2160"/>
                    <a:gd name="T37" fmla="*/ 118 h 1823"/>
                    <a:gd name="T38" fmla="*/ 54 w 2160"/>
                    <a:gd name="T39" fmla="*/ 0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" h="1823">
                      <a:moveTo>
                        <a:pt x="54" y="0"/>
                      </a:moveTo>
                      <a:lnTo>
                        <a:pt x="2160" y="482"/>
                      </a:lnTo>
                      <a:lnTo>
                        <a:pt x="2160" y="482"/>
                      </a:lnTo>
                      <a:lnTo>
                        <a:pt x="466" y="1823"/>
                      </a:lnTo>
                      <a:lnTo>
                        <a:pt x="395" y="1728"/>
                      </a:lnTo>
                      <a:lnTo>
                        <a:pt x="330" y="1630"/>
                      </a:lnTo>
                      <a:lnTo>
                        <a:pt x="270" y="1529"/>
                      </a:lnTo>
                      <a:lnTo>
                        <a:pt x="216" y="1423"/>
                      </a:lnTo>
                      <a:lnTo>
                        <a:pt x="166" y="1316"/>
                      </a:lnTo>
                      <a:lnTo>
                        <a:pt x="123" y="1203"/>
                      </a:lnTo>
                      <a:lnTo>
                        <a:pt x="86" y="1089"/>
                      </a:lnTo>
                      <a:lnTo>
                        <a:pt x="56" y="973"/>
                      </a:lnTo>
                      <a:lnTo>
                        <a:pt x="31" y="854"/>
                      </a:lnTo>
                      <a:lnTo>
                        <a:pt x="14" y="732"/>
                      </a:lnTo>
                      <a:lnTo>
                        <a:pt x="4" y="608"/>
                      </a:lnTo>
                      <a:lnTo>
                        <a:pt x="0" y="481"/>
                      </a:lnTo>
                      <a:lnTo>
                        <a:pt x="4" y="359"/>
                      </a:lnTo>
                      <a:lnTo>
                        <a:pt x="14" y="237"/>
                      </a:lnTo>
                      <a:lnTo>
                        <a:pt x="30" y="11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53937F">
                    <a:alpha val="80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48" name="Freeform 11"/>
                <p:cNvSpPr>
                  <a:spLocks/>
                </p:cNvSpPr>
                <p:nvPr/>
              </p:nvSpPr>
              <p:spPr bwMode="auto">
                <a:xfrm>
                  <a:off x="6094412" y="3181237"/>
                  <a:ext cx="2582617" cy="2172507"/>
                </a:xfrm>
                <a:custGeom>
                  <a:avLst/>
                  <a:gdLst>
                    <a:gd name="T0" fmla="*/ 2108 w 2160"/>
                    <a:gd name="T1" fmla="*/ 0 h 1817"/>
                    <a:gd name="T2" fmla="*/ 2130 w 2160"/>
                    <a:gd name="T3" fmla="*/ 115 h 1817"/>
                    <a:gd name="T4" fmla="*/ 2147 w 2160"/>
                    <a:gd name="T5" fmla="*/ 233 h 1817"/>
                    <a:gd name="T6" fmla="*/ 2156 w 2160"/>
                    <a:gd name="T7" fmla="*/ 353 h 1817"/>
                    <a:gd name="T8" fmla="*/ 2160 w 2160"/>
                    <a:gd name="T9" fmla="*/ 474 h 1817"/>
                    <a:gd name="T10" fmla="*/ 2156 w 2160"/>
                    <a:gd name="T11" fmla="*/ 601 h 1817"/>
                    <a:gd name="T12" fmla="*/ 2146 w 2160"/>
                    <a:gd name="T13" fmla="*/ 725 h 1817"/>
                    <a:gd name="T14" fmla="*/ 2129 w 2160"/>
                    <a:gd name="T15" fmla="*/ 847 h 1817"/>
                    <a:gd name="T16" fmla="*/ 2104 w 2160"/>
                    <a:gd name="T17" fmla="*/ 966 h 1817"/>
                    <a:gd name="T18" fmla="*/ 2074 w 2160"/>
                    <a:gd name="T19" fmla="*/ 1084 h 1817"/>
                    <a:gd name="T20" fmla="*/ 2036 w 2160"/>
                    <a:gd name="T21" fmla="*/ 1198 h 1817"/>
                    <a:gd name="T22" fmla="*/ 1992 w 2160"/>
                    <a:gd name="T23" fmla="*/ 1309 h 1817"/>
                    <a:gd name="T24" fmla="*/ 1944 w 2160"/>
                    <a:gd name="T25" fmla="*/ 1418 h 1817"/>
                    <a:gd name="T26" fmla="*/ 1889 w 2160"/>
                    <a:gd name="T27" fmla="*/ 1522 h 1817"/>
                    <a:gd name="T28" fmla="*/ 1829 w 2160"/>
                    <a:gd name="T29" fmla="*/ 1624 h 1817"/>
                    <a:gd name="T30" fmla="*/ 1763 w 2160"/>
                    <a:gd name="T31" fmla="*/ 1723 h 1817"/>
                    <a:gd name="T32" fmla="*/ 1693 w 2160"/>
                    <a:gd name="T33" fmla="*/ 1817 h 1817"/>
                    <a:gd name="T34" fmla="*/ 0 w 2160"/>
                    <a:gd name="T35" fmla="*/ 475 h 1817"/>
                    <a:gd name="T36" fmla="*/ 0 w 2160"/>
                    <a:gd name="T37" fmla="*/ 475 h 1817"/>
                    <a:gd name="T38" fmla="*/ 0 w 2160"/>
                    <a:gd name="T39" fmla="*/ 475 h 1817"/>
                    <a:gd name="T40" fmla="*/ 0 w 2160"/>
                    <a:gd name="T41" fmla="*/ 474 h 1817"/>
                    <a:gd name="T42" fmla="*/ 2108 w 2160"/>
                    <a:gd name="T43" fmla="*/ 0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" h="1817">
                      <a:moveTo>
                        <a:pt x="2108" y="0"/>
                      </a:moveTo>
                      <a:lnTo>
                        <a:pt x="2130" y="115"/>
                      </a:lnTo>
                      <a:lnTo>
                        <a:pt x="2147" y="233"/>
                      </a:lnTo>
                      <a:lnTo>
                        <a:pt x="2156" y="353"/>
                      </a:lnTo>
                      <a:lnTo>
                        <a:pt x="2160" y="474"/>
                      </a:lnTo>
                      <a:lnTo>
                        <a:pt x="2156" y="601"/>
                      </a:lnTo>
                      <a:lnTo>
                        <a:pt x="2146" y="725"/>
                      </a:lnTo>
                      <a:lnTo>
                        <a:pt x="2129" y="847"/>
                      </a:lnTo>
                      <a:lnTo>
                        <a:pt x="2104" y="966"/>
                      </a:lnTo>
                      <a:lnTo>
                        <a:pt x="2074" y="1084"/>
                      </a:lnTo>
                      <a:lnTo>
                        <a:pt x="2036" y="1198"/>
                      </a:lnTo>
                      <a:lnTo>
                        <a:pt x="1992" y="1309"/>
                      </a:lnTo>
                      <a:lnTo>
                        <a:pt x="1944" y="1418"/>
                      </a:lnTo>
                      <a:lnTo>
                        <a:pt x="1889" y="1522"/>
                      </a:lnTo>
                      <a:lnTo>
                        <a:pt x="1829" y="1624"/>
                      </a:lnTo>
                      <a:lnTo>
                        <a:pt x="1763" y="1723"/>
                      </a:lnTo>
                      <a:lnTo>
                        <a:pt x="1693" y="1817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4"/>
                      </a:lnTo>
                      <a:lnTo>
                        <a:pt x="2108" y="0"/>
                      </a:lnTo>
                      <a:close/>
                    </a:path>
                  </a:pathLst>
                </a:custGeom>
                <a:solidFill>
                  <a:srgbClr val="579FB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49" name="Freeform 12"/>
                <p:cNvSpPr>
                  <a:spLocks/>
                </p:cNvSpPr>
                <p:nvPr/>
              </p:nvSpPr>
              <p:spPr bwMode="auto">
                <a:xfrm>
                  <a:off x="6094411" y="3741602"/>
                  <a:ext cx="2036325" cy="2582616"/>
                </a:xfrm>
                <a:custGeom>
                  <a:avLst/>
                  <a:gdLst>
                    <a:gd name="T0" fmla="*/ 0 w 1693"/>
                    <a:gd name="T1" fmla="*/ 0 h 2160"/>
                    <a:gd name="T2" fmla="*/ 0 w 1693"/>
                    <a:gd name="T3" fmla="*/ 0 h 2160"/>
                    <a:gd name="T4" fmla="*/ 1693 w 1693"/>
                    <a:gd name="T5" fmla="*/ 1342 h 2160"/>
                    <a:gd name="T6" fmla="*/ 1611 w 1693"/>
                    <a:gd name="T7" fmla="*/ 1439 h 2160"/>
                    <a:gd name="T8" fmla="*/ 1524 w 1693"/>
                    <a:gd name="T9" fmla="*/ 1530 h 2160"/>
                    <a:gd name="T10" fmla="*/ 1432 w 1693"/>
                    <a:gd name="T11" fmla="*/ 1617 h 2160"/>
                    <a:gd name="T12" fmla="*/ 1334 w 1693"/>
                    <a:gd name="T13" fmla="*/ 1698 h 2160"/>
                    <a:gd name="T14" fmla="*/ 1232 w 1693"/>
                    <a:gd name="T15" fmla="*/ 1774 h 2160"/>
                    <a:gd name="T16" fmla="*/ 1126 w 1693"/>
                    <a:gd name="T17" fmla="*/ 1843 h 2160"/>
                    <a:gd name="T18" fmla="*/ 1016 w 1693"/>
                    <a:gd name="T19" fmla="*/ 1907 h 2160"/>
                    <a:gd name="T20" fmla="*/ 901 w 1693"/>
                    <a:gd name="T21" fmla="*/ 1964 h 2160"/>
                    <a:gd name="T22" fmla="*/ 783 w 1693"/>
                    <a:gd name="T23" fmla="*/ 2013 h 2160"/>
                    <a:gd name="T24" fmla="*/ 660 w 1693"/>
                    <a:gd name="T25" fmla="*/ 2057 h 2160"/>
                    <a:gd name="T26" fmla="*/ 535 w 1693"/>
                    <a:gd name="T27" fmla="*/ 2093 h 2160"/>
                    <a:gd name="T28" fmla="*/ 407 w 1693"/>
                    <a:gd name="T29" fmla="*/ 2122 h 2160"/>
                    <a:gd name="T30" fmla="*/ 276 w 1693"/>
                    <a:gd name="T31" fmla="*/ 2143 h 2160"/>
                    <a:gd name="T32" fmla="*/ 143 w 1693"/>
                    <a:gd name="T33" fmla="*/ 2155 h 2160"/>
                    <a:gd name="T34" fmla="*/ 8 w 1693"/>
                    <a:gd name="T35" fmla="*/ 2160 h 2160"/>
                    <a:gd name="T36" fmla="*/ 0 w 1693"/>
                    <a:gd name="T37" fmla="*/ 0 h 2160"/>
                    <a:gd name="T38" fmla="*/ 0 w 1693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93" h="2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93" y="1342"/>
                      </a:lnTo>
                      <a:lnTo>
                        <a:pt x="1611" y="1439"/>
                      </a:lnTo>
                      <a:lnTo>
                        <a:pt x="1524" y="1530"/>
                      </a:lnTo>
                      <a:lnTo>
                        <a:pt x="1432" y="1617"/>
                      </a:lnTo>
                      <a:lnTo>
                        <a:pt x="1334" y="1698"/>
                      </a:lnTo>
                      <a:lnTo>
                        <a:pt x="1232" y="1774"/>
                      </a:lnTo>
                      <a:lnTo>
                        <a:pt x="1126" y="1843"/>
                      </a:lnTo>
                      <a:lnTo>
                        <a:pt x="1016" y="1907"/>
                      </a:lnTo>
                      <a:lnTo>
                        <a:pt x="901" y="1964"/>
                      </a:lnTo>
                      <a:lnTo>
                        <a:pt x="783" y="2013"/>
                      </a:lnTo>
                      <a:lnTo>
                        <a:pt x="660" y="2057"/>
                      </a:lnTo>
                      <a:lnTo>
                        <a:pt x="535" y="2093"/>
                      </a:lnTo>
                      <a:lnTo>
                        <a:pt x="407" y="2122"/>
                      </a:lnTo>
                      <a:lnTo>
                        <a:pt x="276" y="2143"/>
                      </a:lnTo>
                      <a:lnTo>
                        <a:pt x="143" y="2155"/>
                      </a:lnTo>
                      <a:lnTo>
                        <a:pt x="8" y="21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50" name="Freeform 13"/>
                <p:cNvSpPr>
                  <a:spLocks/>
                </p:cNvSpPr>
                <p:nvPr/>
              </p:nvSpPr>
              <p:spPr bwMode="auto">
                <a:xfrm>
                  <a:off x="4068971" y="3749173"/>
                  <a:ext cx="2035007" cy="2582616"/>
                </a:xfrm>
                <a:custGeom>
                  <a:avLst/>
                  <a:gdLst>
                    <a:gd name="T0" fmla="*/ 1694 w 1702"/>
                    <a:gd name="T1" fmla="*/ 0 h 2160"/>
                    <a:gd name="T2" fmla="*/ 1702 w 1702"/>
                    <a:gd name="T3" fmla="*/ 2160 h 2160"/>
                    <a:gd name="T4" fmla="*/ 1694 w 1702"/>
                    <a:gd name="T5" fmla="*/ 2160 h 2160"/>
                    <a:gd name="T6" fmla="*/ 1566 w 1702"/>
                    <a:gd name="T7" fmla="*/ 2156 h 2160"/>
                    <a:gd name="T8" fmla="*/ 1440 w 1702"/>
                    <a:gd name="T9" fmla="*/ 2146 h 2160"/>
                    <a:gd name="T10" fmla="*/ 1317 w 1702"/>
                    <a:gd name="T11" fmla="*/ 2127 h 2160"/>
                    <a:gd name="T12" fmla="*/ 1195 w 1702"/>
                    <a:gd name="T13" fmla="*/ 2102 h 2160"/>
                    <a:gd name="T14" fmla="*/ 1076 w 1702"/>
                    <a:gd name="T15" fmla="*/ 2071 h 2160"/>
                    <a:gd name="T16" fmla="*/ 961 w 1702"/>
                    <a:gd name="T17" fmla="*/ 2032 h 2160"/>
                    <a:gd name="T18" fmla="*/ 847 w 1702"/>
                    <a:gd name="T19" fmla="*/ 1989 h 2160"/>
                    <a:gd name="T20" fmla="*/ 738 w 1702"/>
                    <a:gd name="T21" fmla="*/ 1937 h 2160"/>
                    <a:gd name="T22" fmla="*/ 631 w 1702"/>
                    <a:gd name="T23" fmla="*/ 1881 h 2160"/>
                    <a:gd name="T24" fmla="*/ 529 w 1702"/>
                    <a:gd name="T25" fmla="*/ 1820 h 2160"/>
                    <a:gd name="T26" fmla="*/ 429 w 1702"/>
                    <a:gd name="T27" fmla="*/ 1752 h 2160"/>
                    <a:gd name="T28" fmla="*/ 335 w 1702"/>
                    <a:gd name="T29" fmla="*/ 1680 h 2160"/>
                    <a:gd name="T30" fmla="*/ 245 w 1702"/>
                    <a:gd name="T31" fmla="*/ 1601 h 2160"/>
                    <a:gd name="T32" fmla="*/ 158 w 1702"/>
                    <a:gd name="T33" fmla="*/ 1519 h 2160"/>
                    <a:gd name="T34" fmla="*/ 77 w 1702"/>
                    <a:gd name="T35" fmla="*/ 1432 h 2160"/>
                    <a:gd name="T36" fmla="*/ 0 w 1702"/>
                    <a:gd name="T37" fmla="*/ 1341 h 2160"/>
                    <a:gd name="T38" fmla="*/ 1694 w 1702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02" h="2160">
                      <a:moveTo>
                        <a:pt x="1694" y="0"/>
                      </a:moveTo>
                      <a:lnTo>
                        <a:pt x="1702" y="2160"/>
                      </a:lnTo>
                      <a:lnTo>
                        <a:pt x="1694" y="2160"/>
                      </a:lnTo>
                      <a:lnTo>
                        <a:pt x="1566" y="2156"/>
                      </a:lnTo>
                      <a:lnTo>
                        <a:pt x="1440" y="2146"/>
                      </a:lnTo>
                      <a:lnTo>
                        <a:pt x="1317" y="2127"/>
                      </a:lnTo>
                      <a:lnTo>
                        <a:pt x="1195" y="2102"/>
                      </a:lnTo>
                      <a:lnTo>
                        <a:pt x="1076" y="2071"/>
                      </a:lnTo>
                      <a:lnTo>
                        <a:pt x="961" y="2032"/>
                      </a:lnTo>
                      <a:lnTo>
                        <a:pt x="847" y="1989"/>
                      </a:lnTo>
                      <a:lnTo>
                        <a:pt x="738" y="1937"/>
                      </a:lnTo>
                      <a:lnTo>
                        <a:pt x="631" y="1881"/>
                      </a:lnTo>
                      <a:lnTo>
                        <a:pt x="529" y="1820"/>
                      </a:lnTo>
                      <a:lnTo>
                        <a:pt x="429" y="1752"/>
                      </a:lnTo>
                      <a:lnTo>
                        <a:pt x="335" y="1680"/>
                      </a:lnTo>
                      <a:lnTo>
                        <a:pt x="245" y="1601"/>
                      </a:lnTo>
                      <a:lnTo>
                        <a:pt x="158" y="1519"/>
                      </a:lnTo>
                      <a:lnTo>
                        <a:pt x="77" y="1432"/>
                      </a:lnTo>
                      <a:lnTo>
                        <a:pt x="0" y="13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accent6">
                    <a:alpha val="9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4899378" y="2798480"/>
                <a:ext cx="2370666" cy="237066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6674212" y="2951848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899990" y="38888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5285679" y="47016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4619635" y="3939077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6472508" y="4905103"/>
                <a:ext cx="209199" cy="164570"/>
                <a:chOff x="8380413" y="3308350"/>
                <a:chExt cx="595313" cy="468313"/>
              </a:xfrm>
              <a:solidFill>
                <a:schemeClr val="accent4"/>
              </a:solidFill>
            </p:grpSpPr>
            <p:sp>
              <p:nvSpPr>
                <p:cNvPr id="108" name="Freeform 7"/>
                <p:cNvSpPr>
                  <a:spLocks/>
                </p:cNvSpPr>
                <p:nvPr/>
              </p:nvSpPr>
              <p:spPr bwMode="auto">
                <a:xfrm>
                  <a:off x="8682038" y="3430588"/>
                  <a:ext cx="68263" cy="198438"/>
                </a:xfrm>
                <a:custGeom>
                  <a:avLst/>
                  <a:gdLst>
                    <a:gd name="T0" fmla="*/ 153 w 304"/>
                    <a:gd name="T1" fmla="*/ 0 h 880"/>
                    <a:gd name="T2" fmla="*/ 183 w 304"/>
                    <a:gd name="T3" fmla="*/ 3 h 880"/>
                    <a:gd name="T4" fmla="*/ 211 w 304"/>
                    <a:gd name="T5" fmla="*/ 12 h 880"/>
                    <a:gd name="T6" fmla="*/ 237 w 304"/>
                    <a:gd name="T7" fmla="*/ 25 h 880"/>
                    <a:gd name="T8" fmla="*/ 260 w 304"/>
                    <a:gd name="T9" fmla="*/ 44 h 880"/>
                    <a:gd name="T10" fmla="*/ 278 w 304"/>
                    <a:gd name="T11" fmla="*/ 68 h 880"/>
                    <a:gd name="T12" fmla="*/ 292 w 304"/>
                    <a:gd name="T13" fmla="*/ 93 h 880"/>
                    <a:gd name="T14" fmla="*/ 301 w 304"/>
                    <a:gd name="T15" fmla="*/ 122 h 880"/>
                    <a:gd name="T16" fmla="*/ 304 w 304"/>
                    <a:gd name="T17" fmla="*/ 153 h 880"/>
                    <a:gd name="T18" fmla="*/ 304 w 304"/>
                    <a:gd name="T19" fmla="*/ 727 h 880"/>
                    <a:gd name="T20" fmla="*/ 301 w 304"/>
                    <a:gd name="T21" fmla="*/ 758 h 880"/>
                    <a:gd name="T22" fmla="*/ 292 w 304"/>
                    <a:gd name="T23" fmla="*/ 786 h 880"/>
                    <a:gd name="T24" fmla="*/ 278 w 304"/>
                    <a:gd name="T25" fmla="*/ 813 h 880"/>
                    <a:gd name="T26" fmla="*/ 260 w 304"/>
                    <a:gd name="T27" fmla="*/ 835 h 880"/>
                    <a:gd name="T28" fmla="*/ 237 w 304"/>
                    <a:gd name="T29" fmla="*/ 854 h 880"/>
                    <a:gd name="T30" fmla="*/ 211 w 304"/>
                    <a:gd name="T31" fmla="*/ 868 h 880"/>
                    <a:gd name="T32" fmla="*/ 183 w 304"/>
                    <a:gd name="T33" fmla="*/ 876 h 880"/>
                    <a:gd name="T34" fmla="*/ 153 w 304"/>
                    <a:gd name="T35" fmla="*/ 880 h 880"/>
                    <a:gd name="T36" fmla="*/ 121 w 304"/>
                    <a:gd name="T37" fmla="*/ 876 h 880"/>
                    <a:gd name="T38" fmla="*/ 93 w 304"/>
                    <a:gd name="T39" fmla="*/ 868 h 880"/>
                    <a:gd name="T40" fmla="*/ 67 w 304"/>
                    <a:gd name="T41" fmla="*/ 854 h 880"/>
                    <a:gd name="T42" fmla="*/ 44 w 304"/>
                    <a:gd name="T43" fmla="*/ 835 h 880"/>
                    <a:gd name="T44" fmla="*/ 26 w 304"/>
                    <a:gd name="T45" fmla="*/ 813 h 880"/>
                    <a:gd name="T46" fmla="*/ 12 w 304"/>
                    <a:gd name="T47" fmla="*/ 786 h 880"/>
                    <a:gd name="T48" fmla="*/ 3 w 304"/>
                    <a:gd name="T49" fmla="*/ 758 h 880"/>
                    <a:gd name="T50" fmla="*/ 0 w 304"/>
                    <a:gd name="T51" fmla="*/ 727 h 880"/>
                    <a:gd name="T52" fmla="*/ 0 w 304"/>
                    <a:gd name="T53" fmla="*/ 153 h 880"/>
                    <a:gd name="T54" fmla="*/ 3 w 304"/>
                    <a:gd name="T55" fmla="*/ 122 h 880"/>
                    <a:gd name="T56" fmla="*/ 12 w 304"/>
                    <a:gd name="T57" fmla="*/ 93 h 880"/>
                    <a:gd name="T58" fmla="*/ 26 w 304"/>
                    <a:gd name="T59" fmla="*/ 68 h 880"/>
                    <a:gd name="T60" fmla="*/ 44 w 304"/>
                    <a:gd name="T61" fmla="*/ 44 h 880"/>
                    <a:gd name="T62" fmla="*/ 67 w 304"/>
                    <a:gd name="T63" fmla="*/ 25 h 880"/>
                    <a:gd name="T64" fmla="*/ 93 w 304"/>
                    <a:gd name="T65" fmla="*/ 12 h 880"/>
                    <a:gd name="T66" fmla="*/ 121 w 304"/>
                    <a:gd name="T67" fmla="*/ 3 h 880"/>
                    <a:gd name="T68" fmla="*/ 153 w 304"/>
                    <a:gd name="T69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88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8"/>
                      </a:lnTo>
                      <a:lnTo>
                        <a:pt x="292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727"/>
                      </a:lnTo>
                      <a:lnTo>
                        <a:pt x="301" y="758"/>
                      </a:lnTo>
                      <a:lnTo>
                        <a:pt x="292" y="786"/>
                      </a:lnTo>
                      <a:lnTo>
                        <a:pt x="278" y="813"/>
                      </a:lnTo>
                      <a:lnTo>
                        <a:pt x="260" y="835"/>
                      </a:lnTo>
                      <a:lnTo>
                        <a:pt x="237" y="854"/>
                      </a:lnTo>
                      <a:lnTo>
                        <a:pt x="211" y="868"/>
                      </a:lnTo>
                      <a:lnTo>
                        <a:pt x="183" y="876"/>
                      </a:lnTo>
                      <a:lnTo>
                        <a:pt x="153" y="880"/>
                      </a:lnTo>
                      <a:lnTo>
                        <a:pt x="121" y="876"/>
                      </a:lnTo>
                      <a:lnTo>
                        <a:pt x="93" y="868"/>
                      </a:lnTo>
                      <a:lnTo>
                        <a:pt x="67" y="854"/>
                      </a:lnTo>
                      <a:lnTo>
                        <a:pt x="44" y="835"/>
                      </a:lnTo>
                      <a:lnTo>
                        <a:pt x="26" y="813"/>
                      </a:lnTo>
                      <a:lnTo>
                        <a:pt x="12" y="786"/>
                      </a:lnTo>
                      <a:lnTo>
                        <a:pt x="3" y="758"/>
                      </a:lnTo>
                      <a:lnTo>
                        <a:pt x="0" y="727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6" y="68"/>
                      </a:lnTo>
                      <a:lnTo>
                        <a:pt x="44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109" name="Freeform 8"/>
                <p:cNvSpPr>
                  <a:spLocks/>
                </p:cNvSpPr>
                <p:nvPr/>
              </p:nvSpPr>
              <p:spPr bwMode="auto">
                <a:xfrm>
                  <a:off x="8794751" y="3308350"/>
                  <a:ext cx="68263" cy="320675"/>
                </a:xfrm>
                <a:custGeom>
                  <a:avLst/>
                  <a:gdLst>
                    <a:gd name="T0" fmla="*/ 153 w 304"/>
                    <a:gd name="T1" fmla="*/ 0 h 1416"/>
                    <a:gd name="T2" fmla="*/ 183 w 304"/>
                    <a:gd name="T3" fmla="*/ 3 h 1416"/>
                    <a:gd name="T4" fmla="*/ 212 w 304"/>
                    <a:gd name="T5" fmla="*/ 12 h 1416"/>
                    <a:gd name="T6" fmla="*/ 237 w 304"/>
                    <a:gd name="T7" fmla="*/ 26 h 1416"/>
                    <a:gd name="T8" fmla="*/ 260 w 304"/>
                    <a:gd name="T9" fmla="*/ 45 h 1416"/>
                    <a:gd name="T10" fmla="*/ 278 w 304"/>
                    <a:gd name="T11" fmla="*/ 67 h 1416"/>
                    <a:gd name="T12" fmla="*/ 293 w 304"/>
                    <a:gd name="T13" fmla="*/ 93 h 1416"/>
                    <a:gd name="T14" fmla="*/ 301 w 304"/>
                    <a:gd name="T15" fmla="*/ 122 h 1416"/>
                    <a:gd name="T16" fmla="*/ 304 w 304"/>
                    <a:gd name="T17" fmla="*/ 153 h 1416"/>
                    <a:gd name="T18" fmla="*/ 304 w 304"/>
                    <a:gd name="T19" fmla="*/ 1263 h 1416"/>
                    <a:gd name="T20" fmla="*/ 301 w 304"/>
                    <a:gd name="T21" fmla="*/ 1294 h 1416"/>
                    <a:gd name="T22" fmla="*/ 293 w 304"/>
                    <a:gd name="T23" fmla="*/ 1322 h 1416"/>
                    <a:gd name="T24" fmla="*/ 278 w 304"/>
                    <a:gd name="T25" fmla="*/ 1349 h 1416"/>
                    <a:gd name="T26" fmla="*/ 260 w 304"/>
                    <a:gd name="T27" fmla="*/ 1371 h 1416"/>
                    <a:gd name="T28" fmla="*/ 237 w 304"/>
                    <a:gd name="T29" fmla="*/ 1390 h 1416"/>
                    <a:gd name="T30" fmla="*/ 212 w 304"/>
                    <a:gd name="T31" fmla="*/ 1404 h 1416"/>
                    <a:gd name="T32" fmla="*/ 183 w 304"/>
                    <a:gd name="T33" fmla="*/ 1412 h 1416"/>
                    <a:gd name="T34" fmla="*/ 153 w 304"/>
                    <a:gd name="T35" fmla="*/ 1416 h 1416"/>
                    <a:gd name="T36" fmla="*/ 121 w 304"/>
                    <a:gd name="T37" fmla="*/ 1412 h 1416"/>
                    <a:gd name="T38" fmla="*/ 93 w 304"/>
                    <a:gd name="T39" fmla="*/ 1404 h 1416"/>
                    <a:gd name="T40" fmla="*/ 68 w 304"/>
                    <a:gd name="T41" fmla="*/ 1390 h 1416"/>
                    <a:gd name="T42" fmla="*/ 44 w 304"/>
                    <a:gd name="T43" fmla="*/ 1371 h 1416"/>
                    <a:gd name="T44" fmla="*/ 27 w 304"/>
                    <a:gd name="T45" fmla="*/ 1349 h 1416"/>
                    <a:gd name="T46" fmla="*/ 12 w 304"/>
                    <a:gd name="T47" fmla="*/ 1322 h 1416"/>
                    <a:gd name="T48" fmla="*/ 3 w 304"/>
                    <a:gd name="T49" fmla="*/ 1294 h 1416"/>
                    <a:gd name="T50" fmla="*/ 0 w 304"/>
                    <a:gd name="T51" fmla="*/ 1263 h 1416"/>
                    <a:gd name="T52" fmla="*/ 0 w 304"/>
                    <a:gd name="T53" fmla="*/ 153 h 1416"/>
                    <a:gd name="T54" fmla="*/ 3 w 304"/>
                    <a:gd name="T55" fmla="*/ 122 h 1416"/>
                    <a:gd name="T56" fmla="*/ 12 w 304"/>
                    <a:gd name="T57" fmla="*/ 93 h 1416"/>
                    <a:gd name="T58" fmla="*/ 27 w 304"/>
                    <a:gd name="T59" fmla="*/ 67 h 1416"/>
                    <a:gd name="T60" fmla="*/ 44 w 304"/>
                    <a:gd name="T61" fmla="*/ 45 h 1416"/>
                    <a:gd name="T62" fmla="*/ 68 w 304"/>
                    <a:gd name="T63" fmla="*/ 26 h 1416"/>
                    <a:gd name="T64" fmla="*/ 93 w 304"/>
                    <a:gd name="T65" fmla="*/ 12 h 1416"/>
                    <a:gd name="T66" fmla="*/ 121 w 304"/>
                    <a:gd name="T67" fmla="*/ 3 h 1416"/>
                    <a:gd name="T68" fmla="*/ 153 w 304"/>
                    <a:gd name="T69" fmla="*/ 0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416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6"/>
                      </a:lnTo>
                      <a:lnTo>
                        <a:pt x="260" y="45"/>
                      </a:lnTo>
                      <a:lnTo>
                        <a:pt x="278" y="67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1263"/>
                      </a:lnTo>
                      <a:lnTo>
                        <a:pt x="301" y="1294"/>
                      </a:lnTo>
                      <a:lnTo>
                        <a:pt x="293" y="1322"/>
                      </a:lnTo>
                      <a:lnTo>
                        <a:pt x="278" y="1349"/>
                      </a:lnTo>
                      <a:lnTo>
                        <a:pt x="260" y="1371"/>
                      </a:lnTo>
                      <a:lnTo>
                        <a:pt x="237" y="1390"/>
                      </a:lnTo>
                      <a:lnTo>
                        <a:pt x="212" y="1404"/>
                      </a:lnTo>
                      <a:lnTo>
                        <a:pt x="183" y="1412"/>
                      </a:lnTo>
                      <a:lnTo>
                        <a:pt x="153" y="1416"/>
                      </a:lnTo>
                      <a:lnTo>
                        <a:pt x="121" y="1412"/>
                      </a:lnTo>
                      <a:lnTo>
                        <a:pt x="93" y="1404"/>
                      </a:lnTo>
                      <a:lnTo>
                        <a:pt x="68" y="1390"/>
                      </a:lnTo>
                      <a:lnTo>
                        <a:pt x="44" y="1371"/>
                      </a:lnTo>
                      <a:lnTo>
                        <a:pt x="27" y="1349"/>
                      </a:lnTo>
                      <a:lnTo>
                        <a:pt x="12" y="1322"/>
                      </a:lnTo>
                      <a:lnTo>
                        <a:pt x="3" y="1294"/>
                      </a:lnTo>
                      <a:lnTo>
                        <a:pt x="0" y="1263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7" y="67"/>
                      </a:lnTo>
                      <a:lnTo>
                        <a:pt x="44" y="45"/>
                      </a:lnTo>
                      <a:lnTo>
                        <a:pt x="68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110" name="Freeform 9"/>
                <p:cNvSpPr>
                  <a:spLocks/>
                </p:cNvSpPr>
                <p:nvPr/>
              </p:nvSpPr>
              <p:spPr bwMode="auto">
                <a:xfrm>
                  <a:off x="8905876" y="3378200"/>
                  <a:ext cx="69850" cy="250825"/>
                </a:xfrm>
                <a:custGeom>
                  <a:avLst/>
                  <a:gdLst>
                    <a:gd name="T0" fmla="*/ 153 w 304"/>
                    <a:gd name="T1" fmla="*/ 0 h 1110"/>
                    <a:gd name="T2" fmla="*/ 183 w 304"/>
                    <a:gd name="T3" fmla="*/ 3 h 1110"/>
                    <a:gd name="T4" fmla="*/ 212 w 304"/>
                    <a:gd name="T5" fmla="*/ 12 h 1110"/>
                    <a:gd name="T6" fmla="*/ 237 w 304"/>
                    <a:gd name="T7" fmla="*/ 27 h 1110"/>
                    <a:gd name="T8" fmla="*/ 260 w 304"/>
                    <a:gd name="T9" fmla="*/ 45 h 1110"/>
                    <a:gd name="T10" fmla="*/ 278 w 304"/>
                    <a:gd name="T11" fmla="*/ 68 h 1110"/>
                    <a:gd name="T12" fmla="*/ 293 w 304"/>
                    <a:gd name="T13" fmla="*/ 93 h 1110"/>
                    <a:gd name="T14" fmla="*/ 301 w 304"/>
                    <a:gd name="T15" fmla="*/ 122 h 1110"/>
                    <a:gd name="T16" fmla="*/ 304 w 304"/>
                    <a:gd name="T17" fmla="*/ 153 h 1110"/>
                    <a:gd name="T18" fmla="*/ 304 w 304"/>
                    <a:gd name="T19" fmla="*/ 957 h 1110"/>
                    <a:gd name="T20" fmla="*/ 301 w 304"/>
                    <a:gd name="T21" fmla="*/ 988 h 1110"/>
                    <a:gd name="T22" fmla="*/ 293 w 304"/>
                    <a:gd name="T23" fmla="*/ 1016 h 1110"/>
                    <a:gd name="T24" fmla="*/ 278 w 304"/>
                    <a:gd name="T25" fmla="*/ 1043 h 1110"/>
                    <a:gd name="T26" fmla="*/ 260 w 304"/>
                    <a:gd name="T27" fmla="*/ 1065 h 1110"/>
                    <a:gd name="T28" fmla="*/ 237 w 304"/>
                    <a:gd name="T29" fmla="*/ 1084 h 1110"/>
                    <a:gd name="T30" fmla="*/ 212 w 304"/>
                    <a:gd name="T31" fmla="*/ 1098 h 1110"/>
                    <a:gd name="T32" fmla="*/ 183 w 304"/>
                    <a:gd name="T33" fmla="*/ 1106 h 1110"/>
                    <a:gd name="T34" fmla="*/ 153 w 304"/>
                    <a:gd name="T35" fmla="*/ 1110 h 1110"/>
                    <a:gd name="T36" fmla="*/ 121 w 304"/>
                    <a:gd name="T37" fmla="*/ 1106 h 1110"/>
                    <a:gd name="T38" fmla="*/ 93 w 304"/>
                    <a:gd name="T39" fmla="*/ 1098 h 1110"/>
                    <a:gd name="T40" fmla="*/ 68 w 304"/>
                    <a:gd name="T41" fmla="*/ 1084 h 1110"/>
                    <a:gd name="T42" fmla="*/ 45 w 304"/>
                    <a:gd name="T43" fmla="*/ 1065 h 1110"/>
                    <a:gd name="T44" fmla="*/ 27 w 304"/>
                    <a:gd name="T45" fmla="*/ 1043 h 1110"/>
                    <a:gd name="T46" fmla="*/ 12 w 304"/>
                    <a:gd name="T47" fmla="*/ 1016 h 1110"/>
                    <a:gd name="T48" fmla="*/ 4 w 304"/>
                    <a:gd name="T49" fmla="*/ 988 h 1110"/>
                    <a:gd name="T50" fmla="*/ 0 w 304"/>
                    <a:gd name="T51" fmla="*/ 957 h 1110"/>
                    <a:gd name="T52" fmla="*/ 0 w 304"/>
                    <a:gd name="T53" fmla="*/ 153 h 1110"/>
                    <a:gd name="T54" fmla="*/ 4 w 304"/>
                    <a:gd name="T55" fmla="*/ 122 h 1110"/>
                    <a:gd name="T56" fmla="*/ 12 w 304"/>
                    <a:gd name="T57" fmla="*/ 93 h 1110"/>
                    <a:gd name="T58" fmla="*/ 27 w 304"/>
                    <a:gd name="T59" fmla="*/ 68 h 1110"/>
                    <a:gd name="T60" fmla="*/ 45 w 304"/>
                    <a:gd name="T61" fmla="*/ 45 h 1110"/>
                    <a:gd name="T62" fmla="*/ 68 w 304"/>
                    <a:gd name="T63" fmla="*/ 27 h 1110"/>
                    <a:gd name="T64" fmla="*/ 93 w 304"/>
                    <a:gd name="T65" fmla="*/ 12 h 1110"/>
                    <a:gd name="T66" fmla="*/ 121 w 304"/>
                    <a:gd name="T67" fmla="*/ 3 h 1110"/>
                    <a:gd name="T68" fmla="*/ 153 w 304"/>
                    <a:gd name="T69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11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7"/>
                      </a:lnTo>
                      <a:lnTo>
                        <a:pt x="260" y="45"/>
                      </a:lnTo>
                      <a:lnTo>
                        <a:pt x="278" y="68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957"/>
                      </a:lnTo>
                      <a:lnTo>
                        <a:pt x="301" y="988"/>
                      </a:lnTo>
                      <a:lnTo>
                        <a:pt x="293" y="1016"/>
                      </a:lnTo>
                      <a:lnTo>
                        <a:pt x="278" y="1043"/>
                      </a:lnTo>
                      <a:lnTo>
                        <a:pt x="260" y="1065"/>
                      </a:lnTo>
                      <a:lnTo>
                        <a:pt x="237" y="1084"/>
                      </a:lnTo>
                      <a:lnTo>
                        <a:pt x="212" y="1098"/>
                      </a:lnTo>
                      <a:lnTo>
                        <a:pt x="183" y="1106"/>
                      </a:lnTo>
                      <a:lnTo>
                        <a:pt x="153" y="1110"/>
                      </a:lnTo>
                      <a:lnTo>
                        <a:pt x="121" y="1106"/>
                      </a:lnTo>
                      <a:lnTo>
                        <a:pt x="93" y="1098"/>
                      </a:lnTo>
                      <a:lnTo>
                        <a:pt x="68" y="1084"/>
                      </a:lnTo>
                      <a:lnTo>
                        <a:pt x="45" y="1065"/>
                      </a:lnTo>
                      <a:lnTo>
                        <a:pt x="27" y="1043"/>
                      </a:lnTo>
                      <a:lnTo>
                        <a:pt x="12" y="1016"/>
                      </a:lnTo>
                      <a:lnTo>
                        <a:pt x="4" y="988"/>
                      </a:lnTo>
                      <a:lnTo>
                        <a:pt x="0" y="957"/>
                      </a:lnTo>
                      <a:lnTo>
                        <a:pt x="0" y="153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8"/>
                      </a:lnTo>
                      <a:lnTo>
                        <a:pt x="45" y="45"/>
                      </a:lnTo>
                      <a:lnTo>
                        <a:pt x="68" y="27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111" name="Freeform 10"/>
                <p:cNvSpPr>
                  <a:spLocks/>
                </p:cNvSpPr>
                <p:nvPr/>
              </p:nvSpPr>
              <p:spPr bwMode="auto">
                <a:xfrm>
                  <a:off x="8380413" y="3522663"/>
                  <a:ext cx="252413" cy="254000"/>
                </a:xfrm>
                <a:custGeom>
                  <a:avLst/>
                  <a:gdLst>
                    <a:gd name="T0" fmla="*/ 1083 w 1115"/>
                    <a:gd name="T1" fmla="*/ 0 h 1121"/>
                    <a:gd name="T2" fmla="*/ 1104 w 1115"/>
                    <a:gd name="T3" fmla="*/ 10 h 1121"/>
                    <a:gd name="T4" fmla="*/ 1115 w 1115"/>
                    <a:gd name="T5" fmla="*/ 31 h 1121"/>
                    <a:gd name="T6" fmla="*/ 1110 w 1115"/>
                    <a:gd name="T7" fmla="*/ 53 h 1121"/>
                    <a:gd name="T8" fmla="*/ 1102 w 1115"/>
                    <a:gd name="T9" fmla="*/ 66 h 1121"/>
                    <a:gd name="T10" fmla="*/ 1087 w 1115"/>
                    <a:gd name="T11" fmla="*/ 82 h 1121"/>
                    <a:gd name="T12" fmla="*/ 1060 w 1115"/>
                    <a:gd name="T13" fmla="*/ 112 h 1121"/>
                    <a:gd name="T14" fmla="*/ 1021 w 1115"/>
                    <a:gd name="T15" fmla="*/ 155 h 1121"/>
                    <a:gd name="T16" fmla="*/ 972 w 1115"/>
                    <a:gd name="T17" fmla="*/ 209 h 1121"/>
                    <a:gd name="T18" fmla="*/ 915 w 1115"/>
                    <a:gd name="T19" fmla="*/ 271 h 1121"/>
                    <a:gd name="T20" fmla="*/ 852 w 1115"/>
                    <a:gd name="T21" fmla="*/ 341 h 1121"/>
                    <a:gd name="T22" fmla="*/ 783 w 1115"/>
                    <a:gd name="T23" fmla="*/ 416 h 1121"/>
                    <a:gd name="T24" fmla="*/ 711 w 1115"/>
                    <a:gd name="T25" fmla="*/ 496 h 1121"/>
                    <a:gd name="T26" fmla="*/ 638 w 1115"/>
                    <a:gd name="T27" fmla="*/ 576 h 1121"/>
                    <a:gd name="T28" fmla="*/ 565 w 1115"/>
                    <a:gd name="T29" fmla="*/ 657 h 1121"/>
                    <a:gd name="T30" fmla="*/ 493 w 1115"/>
                    <a:gd name="T31" fmla="*/ 736 h 1121"/>
                    <a:gd name="T32" fmla="*/ 424 w 1115"/>
                    <a:gd name="T33" fmla="*/ 811 h 1121"/>
                    <a:gd name="T34" fmla="*/ 361 w 1115"/>
                    <a:gd name="T35" fmla="*/ 882 h 1121"/>
                    <a:gd name="T36" fmla="*/ 303 w 1115"/>
                    <a:gd name="T37" fmla="*/ 945 h 1121"/>
                    <a:gd name="T38" fmla="*/ 253 w 1115"/>
                    <a:gd name="T39" fmla="*/ 1000 h 1121"/>
                    <a:gd name="T40" fmla="*/ 214 w 1115"/>
                    <a:gd name="T41" fmla="*/ 1043 h 1121"/>
                    <a:gd name="T42" fmla="*/ 186 w 1115"/>
                    <a:gd name="T43" fmla="*/ 1074 h 1121"/>
                    <a:gd name="T44" fmla="*/ 170 w 1115"/>
                    <a:gd name="T45" fmla="*/ 1091 h 1121"/>
                    <a:gd name="T46" fmla="*/ 150 w 1115"/>
                    <a:gd name="T47" fmla="*/ 1108 h 1121"/>
                    <a:gd name="T48" fmla="*/ 109 w 1115"/>
                    <a:gd name="T49" fmla="*/ 1121 h 1121"/>
                    <a:gd name="T50" fmla="*/ 66 w 1115"/>
                    <a:gd name="T51" fmla="*/ 1117 h 1121"/>
                    <a:gd name="T52" fmla="*/ 28 w 1115"/>
                    <a:gd name="T53" fmla="*/ 1093 h 1121"/>
                    <a:gd name="T54" fmla="*/ 5 w 1115"/>
                    <a:gd name="T55" fmla="*/ 1055 h 1121"/>
                    <a:gd name="T56" fmla="*/ 0 w 1115"/>
                    <a:gd name="T57" fmla="*/ 1011 h 1121"/>
                    <a:gd name="T58" fmla="*/ 14 w 1115"/>
                    <a:gd name="T59" fmla="*/ 970 h 1121"/>
                    <a:gd name="T60" fmla="*/ 30 w 1115"/>
                    <a:gd name="T61" fmla="*/ 950 h 1121"/>
                    <a:gd name="T62" fmla="*/ 47 w 1115"/>
                    <a:gd name="T63" fmla="*/ 934 h 1121"/>
                    <a:gd name="T64" fmla="*/ 78 w 1115"/>
                    <a:gd name="T65" fmla="*/ 906 h 1121"/>
                    <a:gd name="T66" fmla="*/ 122 w 1115"/>
                    <a:gd name="T67" fmla="*/ 866 h 1121"/>
                    <a:gd name="T68" fmla="*/ 176 w 1115"/>
                    <a:gd name="T69" fmla="*/ 816 h 1121"/>
                    <a:gd name="T70" fmla="*/ 238 w 1115"/>
                    <a:gd name="T71" fmla="*/ 759 h 1121"/>
                    <a:gd name="T72" fmla="*/ 308 w 1115"/>
                    <a:gd name="T73" fmla="*/ 695 h 1121"/>
                    <a:gd name="T74" fmla="*/ 383 w 1115"/>
                    <a:gd name="T75" fmla="*/ 626 h 1121"/>
                    <a:gd name="T76" fmla="*/ 462 w 1115"/>
                    <a:gd name="T77" fmla="*/ 553 h 1121"/>
                    <a:gd name="T78" fmla="*/ 542 w 1115"/>
                    <a:gd name="T79" fmla="*/ 480 h 1121"/>
                    <a:gd name="T80" fmla="*/ 621 w 1115"/>
                    <a:gd name="T81" fmla="*/ 406 h 1121"/>
                    <a:gd name="T82" fmla="*/ 700 w 1115"/>
                    <a:gd name="T83" fmla="*/ 334 h 1121"/>
                    <a:gd name="T84" fmla="*/ 775 w 1115"/>
                    <a:gd name="T85" fmla="*/ 265 h 1121"/>
                    <a:gd name="T86" fmla="*/ 844 w 1115"/>
                    <a:gd name="T87" fmla="*/ 200 h 1121"/>
                    <a:gd name="T88" fmla="*/ 906 w 1115"/>
                    <a:gd name="T89" fmla="*/ 143 h 1121"/>
                    <a:gd name="T90" fmla="*/ 960 w 1115"/>
                    <a:gd name="T91" fmla="*/ 95 h 1121"/>
                    <a:gd name="T92" fmla="*/ 1003 w 1115"/>
                    <a:gd name="T93" fmla="*/ 54 h 1121"/>
                    <a:gd name="T94" fmla="*/ 1034 w 1115"/>
                    <a:gd name="T95" fmla="*/ 27 h 1121"/>
                    <a:gd name="T96" fmla="*/ 1049 w 1115"/>
                    <a:gd name="T97" fmla="*/ 12 h 1121"/>
                    <a:gd name="T98" fmla="*/ 1061 w 1115"/>
                    <a:gd name="T99" fmla="*/ 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15" h="1121">
                      <a:moveTo>
                        <a:pt x="1071" y="0"/>
                      </a:moveTo>
                      <a:lnTo>
                        <a:pt x="1083" y="0"/>
                      </a:lnTo>
                      <a:lnTo>
                        <a:pt x="1094" y="4"/>
                      </a:lnTo>
                      <a:lnTo>
                        <a:pt x="1104" y="10"/>
                      </a:lnTo>
                      <a:lnTo>
                        <a:pt x="1110" y="20"/>
                      </a:lnTo>
                      <a:lnTo>
                        <a:pt x="1115" y="31"/>
                      </a:lnTo>
                      <a:lnTo>
                        <a:pt x="1115" y="43"/>
                      </a:lnTo>
                      <a:lnTo>
                        <a:pt x="1110" y="53"/>
                      </a:lnTo>
                      <a:lnTo>
                        <a:pt x="1104" y="64"/>
                      </a:lnTo>
                      <a:lnTo>
                        <a:pt x="1102" y="66"/>
                      </a:lnTo>
                      <a:lnTo>
                        <a:pt x="1097" y="71"/>
                      </a:lnTo>
                      <a:lnTo>
                        <a:pt x="1087" y="82"/>
                      </a:lnTo>
                      <a:lnTo>
                        <a:pt x="1075" y="96"/>
                      </a:lnTo>
                      <a:lnTo>
                        <a:pt x="1060" y="112"/>
                      </a:lnTo>
                      <a:lnTo>
                        <a:pt x="1041" y="132"/>
                      </a:lnTo>
                      <a:lnTo>
                        <a:pt x="1021" y="155"/>
                      </a:lnTo>
                      <a:lnTo>
                        <a:pt x="997" y="180"/>
                      </a:lnTo>
                      <a:lnTo>
                        <a:pt x="972" y="209"/>
                      </a:lnTo>
                      <a:lnTo>
                        <a:pt x="944" y="240"/>
                      </a:lnTo>
                      <a:lnTo>
                        <a:pt x="915" y="271"/>
                      </a:lnTo>
                      <a:lnTo>
                        <a:pt x="883" y="305"/>
                      </a:lnTo>
                      <a:lnTo>
                        <a:pt x="852" y="341"/>
                      </a:lnTo>
                      <a:lnTo>
                        <a:pt x="818" y="378"/>
                      </a:lnTo>
                      <a:lnTo>
                        <a:pt x="783" y="416"/>
                      </a:lnTo>
                      <a:lnTo>
                        <a:pt x="748" y="456"/>
                      </a:lnTo>
                      <a:lnTo>
                        <a:pt x="711" y="496"/>
                      </a:lnTo>
                      <a:lnTo>
                        <a:pt x="675" y="536"/>
                      </a:lnTo>
                      <a:lnTo>
                        <a:pt x="638" y="576"/>
                      </a:lnTo>
                      <a:lnTo>
                        <a:pt x="601" y="616"/>
                      </a:lnTo>
                      <a:lnTo>
                        <a:pt x="565" y="657"/>
                      </a:lnTo>
                      <a:lnTo>
                        <a:pt x="528" y="697"/>
                      </a:lnTo>
                      <a:lnTo>
                        <a:pt x="493" y="736"/>
                      </a:lnTo>
                      <a:lnTo>
                        <a:pt x="457" y="774"/>
                      </a:lnTo>
                      <a:lnTo>
                        <a:pt x="424" y="811"/>
                      </a:lnTo>
                      <a:lnTo>
                        <a:pt x="391" y="847"/>
                      </a:lnTo>
                      <a:lnTo>
                        <a:pt x="361" y="882"/>
                      </a:lnTo>
                      <a:lnTo>
                        <a:pt x="331" y="915"/>
                      </a:lnTo>
                      <a:lnTo>
                        <a:pt x="303" y="945"/>
                      </a:lnTo>
                      <a:lnTo>
                        <a:pt x="278" y="973"/>
                      </a:lnTo>
                      <a:lnTo>
                        <a:pt x="253" y="1000"/>
                      </a:lnTo>
                      <a:lnTo>
                        <a:pt x="232" y="1022"/>
                      </a:lnTo>
                      <a:lnTo>
                        <a:pt x="214" y="1043"/>
                      </a:lnTo>
                      <a:lnTo>
                        <a:pt x="199" y="1060"/>
                      </a:lnTo>
                      <a:lnTo>
                        <a:pt x="186" y="1074"/>
                      </a:lnTo>
                      <a:lnTo>
                        <a:pt x="177" y="1084"/>
                      </a:lnTo>
                      <a:lnTo>
                        <a:pt x="170" y="1091"/>
                      </a:lnTo>
                      <a:lnTo>
                        <a:pt x="168" y="1093"/>
                      </a:lnTo>
                      <a:lnTo>
                        <a:pt x="150" y="1108"/>
                      </a:lnTo>
                      <a:lnTo>
                        <a:pt x="130" y="1117"/>
                      </a:lnTo>
                      <a:lnTo>
                        <a:pt x="109" y="1121"/>
                      </a:lnTo>
                      <a:lnTo>
                        <a:pt x="87" y="1121"/>
                      </a:lnTo>
                      <a:lnTo>
                        <a:pt x="66" y="1117"/>
                      </a:lnTo>
                      <a:lnTo>
                        <a:pt x="46" y="1108"/>
                      </a:lnTo>
                      <a:lnTo>
                        <a:pt x="28" y="1093"/>
                      </a:lnTo>
                      <a:lnTo>
                        <a:pt x="14" y="1075"/>
                      </a:lnTo>
                      <a:lnTo>
                        <a:pt x="5" y="1055"/>
                      </a:lnTo>
                      <a:lnTo>
                        <a:pt x="0" y="1033"/>
                      </a:lnTo>
                      <a:lnTo>
                        <a:pt x="0" y="1011"/>
                      </a:lnTo>
                      <a:lnTo>
                        <a:pt x="5" y="990"/>
                      </a:lnTo>
                      <a:lnTo>
                        <a:pt x="14" y="970"/>
                      </a:lnTo>
                      <a:lnTo>
                        <a:pt x="28" y="952"/>
                      </a:lnTo>
                      <a:lnTo>
                        <a:pt x="30" y="950"/>
                      </a:lnTo>
                      <a:lnTo>
                        <a:pt x="37" y="943"/>
                      </a:lnTo>
                      <a:lnTo>
                        <a:pt x="47" y="934"/>
                      </a:lnTo>
                      <a:lnTo>
                        <a:pt x="61" y="922"/>
                      </a:lnTo>
                      <a:lnTo>
                        <a:pt x="78" y="906"/>
                      </a:lnTo>
                      <a:lnTo>
                        <a:pt x="99" y="887"/>
                      </a:lnTo>
                      <a:lnTo>
                        <a:pt x="122" y="866"/>
                      </a:lnTo>
                      <a:lnTo>
                        <a:pt x="147" y="843"/>
                      </a:lnTo>
                      <a:lnTo>
                        <a:pt x="176" y="816"/>
                      </a:lnTo>
                      <a:lnTo>
                        <a:pt x="206" y="789"/>
                      </a:lnTo>
                      <a:lnTo>
                        <a:pt x="238" y="759"/>
                      </a:lnTo>
                      <a:lnTo>
                        <a:pt x="272" y="728"/>
                      </a:lnTo>
                      <a:lnTo>
                        <a:pt x="308" y="695"/>
                      </a:lnTo>
                      <a:lnTo>
                        <a:pt x="345" y="661"/>
                      </a:lnTo>
                      <a:lnTo>
                        <a:pt x="383" y="626"/>
                      </a:lnTo>
                      <a:lnTo>
                        <a:pt x="422" y="590"/>
                      </a:lnTo>
                      <a:lnTo>
                        <a:pt x="462" y="553"/>
                      </a:lnTo>
                      <a:lnTo>
                        <a:pt x="502" y="517"/>
                      </a:lnTo>
                      <a:lnTo>
                        <a:pt x="542" y="480"/>
                      </a:lnTo>
                      <a:lnTo>
                        <a:pt x="581" y="443"/>
                      </a:lnTo>
                      <a:lnTo>
                        <a:pt x="621" y="406"/>
                      </a:lnTo>
                      <a:lnTo>
                        <a:pt x="661" y="369"/>
                      </a:lnTo>
                      <a:lnTo>
                        <a:pt x="700" y="334"/>
                      </a:lnTo>
                      <a:lnTo>
                        <a:pt x="738" y="299"/>
                      </a:lnTo>
                      <a:lnTo>
                        <a:pt x="775" y="265"/>
                      </a:lnTo>
                      <a:lnTo>
                        <a:pt x="811" y="232"/>
                      </a:lnTo>
                      <a:lnTo>
                        <a:pt x="844" y="200"/>
                      </a:lnTo>
                      <a:lnTo>
                        <a:pt x="877" y="171"/>
                      </a:lnTo>
                      <a:lnTo>
                        <a:pt x="906" y="143"/>
                      </a:lnTo>
                      <a:lnTo>
                        <a:pt x="935" y="118"/>
                      </a:lnTo>
                      <a:lnTo>
                        <a:pt x="960" y="95"/>
                      </a:lnTo>
                      <a:lnTo>
                        <a:pt x="983" y="73"/>
                      </a:lnTo>
                      <a:lnTo>
                        <a:pt x="1003" y="54"/>
                      </a:lnTo>
                      <a:lnTo>
                        <a:pt x="1020" y="40"/>
                      </a:lnTo>
                      <a:lnTo>
                        <a:pt x="1034" y="27"/>
                      </a:lnTo>
                      <a:lnTo>
                        <a:pt x="1043" y="18"/>
                      </a:lnTo>
                      <a:lnTo>
                        <a:pt x="1049" y="12"/>
                      </a:lnTo>
                      <a:lnTo>
                        <a:pt x="1051" y="10"/>
                      </a:lnTo>
                      <a:lnTo>
                        <a:pt x="1061" y="4"/>
                      </a:lnTo>
                      <a:lnTo>
                        <a:pt x="10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114" name="Freeform 16"/>
              <p:cNvSpPr>
                <a:spLocks/>
              </p:cNvSpPr>
              <p:nvPr/>
            </p:nvSpPr>
            <p:spPr bwMode="auto">
              <a:xfrm>
                <a:off x="5058759" y="3356315"/>
                <a:ext cx="227051" cy="25104"/>
              </a:xfrm>
              <a:custGeom>
                <a:avLst/>
                <a:gdLst>
                  <a:gd name="T0" fmla="*/ 905 w 2849"/>
                  <a:gd name="T1" fmla="*/ 28 h 316"/>
                  <a:gd name="T2" fmla="*/ 1081 w 2849"/>
                  <a:gd name="T3" fmla="*/ 119 h 316"/>
                  <a:gd name="T4" fmla="*/ 1107 w 2849"/>
                  <a:gd name="T5" fmla="*/ 144 h 316"/>
                  <a:gd name="T6" fmla="*/ 1169 w 2849"/>
                  <a:gd name="T7" fmla="*/ 190 h 316"/>
                  <a:gd name="T8" fmla="*/ 1264 w 2849"/>
                  <a:gd name="T9" fmla="*/ 219 h 316"/>
                  <a:gd name="T10" fmla="*/ 1400 w 2849"/>
                  <a:gd name="T11" fmla="*/ 160 h 316"/>
                  <a:gd name="T12" fmla="*/ 1544 w 2849"/>
                  <a:gd name="T13" fmla="*/ 38 h 316"/>
                  <a:gd name="T14" fmla="*/ 1680 w 2849"/>
                  <a:gd name="T15" fmla="*/ 4 h 316"/>
                  <a:gd name="T16" fmla="*/ 1812 w 2849"/>
                  <a:gd name="T17" fmla="*/ 30 h 316"/>
                  <a:gd name="T18" fmla="*/ 1909 w 2849"/>
                  <a:gd name="T19" fmla="*/ 83 h 316"/>
                  <a:gd name="T20" fmla="*/ 1958 w 2849"/>
                  <a:gd name="T21" fmla="*/ 122 h 316"/>
                  <a:gd name="T22" fmla="*/ 1997 w 2849"/>
                  <a:gd name="T23" fmla="*/ 157 h 316"/>
                  <a:gd name="T24" fmla="*/ 2090 w 2849"/>
                  <a:gd name="T25" fmla="*/ 201 h 316"/>
                  <a:gd name="T26" fmla="*/ 2201 w 2849"/>
                  <a:gd name="T27" fmla="*/ 191 h 316"/>
                  <a:gd name="T28" fmla="*/ 2350 w 2849"/>
                  <a:gd name="T29" fmla="*/ 91 h 316"/>
                  <a:gd name="T30" fmla="*/ 2525 w 2849"/>
                  <a:gd name="T31" fmla="*/ 21 h 316"/>
                  <a:gd name="T32" fmla="*/ 2698 w 2849"/>
                  <a:gd name="T33" fmla="*/ 36 h 316"/>
                  <a:gd name="T34" fmla="*/ 2816 w 2849"/>
                  <a:gd name="T35" fmla="*/ 90 h 316"/>
                  <a:gd name="T36" fmla="*/ 2777 w 2849"/>
                  <a:gd name="T37" fmla="*/ 177 h 316"/>
                  <a:gd name="T38" fmla="*/ 2680 w 2849"/>
                  <a:gd name="T39" fmla="*/ 129 h 316"/>
                  <a:gd name="T40" fmla="*/ 2531 w 2849"/>
                  <a:gd name="T41" fmla="*/ 113 h 316"/>
                  <a:gd name="T42" fmla="*/ 2373 w 2849"/>
                  <a:gd name="T43" fmla="*/ 193 h 316"/>
                  <a:gd name="T44" fmla="*/ 2202 w 2849"/>
                  <a:gd name="T45" fmla="*/ 288 h 316"/>
                  <a:gd name="T46" fmla="*/ 2043 w 2849"/>
                  <a:gd name="T47" fmla="*/ 284 h 316"/>
                  <a:gd name="T48" fmla="*/ 1941 w 2849"/>
                  <a:gd name="T49" fmla="*/ 230 h 316"/>
                  <a:gd name="T50" fmla="*/ 1892 w 2849"/>
                  <a:gd name="T51" fmla="*/ 187 h 316"/>
                  <a:gd name="T52" fmla="*/ 1841 w 2849"/>
                  <a:gd name="T53" fmla="*/ 149 h 316"/>
                  <a:gd name="T54" fmla="*/ 1742 w 2849"/>
                  <a:gd name="T55" fmla="*/ 105 h 316"/>
                  <a:gd name="T56" fmla="*/ 1636 w 2849"/>
                  <a:gd name="T57" fmla="*/ 102 h 316"/>
                  <a:gd name="T58" fmla="*/ 1503 w 2849"/>
                  <a:gd name="T59" fmla="*/ 188 h 316"/>
                  <a:gd name="T60" fmla="*/ 1347 w 2849"/>
                  <a:gd name="T61" fmla="*/ 298 h 316"/>
                  <a:gd name="T62" fmla="*/ 1190 w 2849"/>
                  <a:gd name="T63" fmla="*/ 300 h 316"/>
                  <a:gd name="T64" fmla="*/ 1076 w 2849"/>
                  <a:gd name="T65" fmla="*/ 240 h 316"/>
                  <a:gd name="T66" fmla="*/ 1012 w 2849"/>
                  <a:gd name="T67" fmla="*/ 184 h 316"/>
                  <a:gd name="T68" fmla="*/ 946 w 2849"/>
                  <a:gd name="T69" fmla="*/ 146 h 316"/>
                  <a:gd name="T70" fmla="*/ 837 w 2849"/>
                  <a:gd name="T71" fmla="*/ 105 h 316"/>
                  <a:gd name="T72" fmla="*/ 699 w 2849"/>
                  <a:gd name="T73" fmla="*/ 94 h 316"/>
                  <a:gd name="T74" fmla="*/ 557 w 2849"/>
                  <a:gd name="T75" fmla="*/ 159 h 316"/>
                  <a:gd name="T76" fmla="*/ 409 w 2849"/>
                  <a:gd name="T77" fmla="*/ 282 h 316"/>
                  <a:gd name="T78" fmla="*/ 271 w 2849"/>
                  <a:gd name="T79" fmla="*/ 316 h 316"/>
                  <a:gd name="T80" fmla="*/ 116 w 2849"/>
                  <a:gd name="T81" fmla="*/ 278 h 316"/>
                  <a:gd name="T82" fmla="*/ 12 w 2849"/>
                  <a:gd name="T83" fmla="*/ 210 h 316"/>
                  <a:gd name="T84" fmla="*/ 95 w 2849"/>
                  <a:gd name="T85" fmla="*/ 158 h 316"/>
                  <a:gd name="T86" fmla="*/ 202 w 2849"/>
                  <a:gd name="T87" fmla="*/ 213 h 316"/>
                  <a:gd name="T88" fmla="*/ 276 w 2849"/>
                  <a:gd name="T89" fmla="*/ 238 h 316"/>
                  <a:gd name="T90" fmla="*/ 370 w 2849"/>
                  <a:gd name="T91" fmla="*/ 198 h 316"/>
                  <a:gd name="T92" fmla="*/ 489 w 2849"/>
                  <a:gd name="T93" fmla="*/ 93 h 316"/>
                  <a:gd name="T94" fmla="*/ 647 w 2849"/>
                  <a:gd name="T95" fmla="*/ 1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49" h="316">
                    <a:moveTo>
                      <a:pt x="739" y="0"/>
                    </a:moveTo>
                    <a:lnTo>
                      <a:pt x="795" y="4"/>
                    </a:lnTo>
                    <a:lnTo>
                      <a:pt x="851" y="13"/>
                    </a:lnTo>
                    <a:lnTo>
                      <a:pt x="905" y="28"/>
                    </a:lnTo>
                    <a:lnTo>
                      <a:pt x="956" y="48"/>
                    </a:lnTo>
                    <a:lnTo>
                      <a:pt x="1003" y="70"/>
                    </a:lnTo>
                    <a:lnTo>
                      <a:pt x="1045" y="93"/>
                    </a:lnTo>
                    <a:lnTo>
                      <a:pt x="1081" y="119"/>
                    </a:lnTo>
                    <a:lnTo>
                      <a:pt x="1092" y="128"/>
                    </a:lnTo>
                    <a:lnTo>
                      <a:pt x="1093" y="130"/>
                    </a:lnTo>
                    <a:lnTo>
                      <a:pt x="1099" y="136"/>
                    </a:lnTo>
                    <a:lnTo>
                      <a:pt x="1107" y="144"/>
                    </a:lnTo>
                    <a:lnTo>
                      <a:pt x="1119" y="155"/>
                    </a:lnTo>
                    <a:lnTo>
                      <a:pt x="1133" y="167"/>
                    </a:lnTo>
                    <a:lnTo>
                      <a:pt x="1150" y="179"/>
                    </a:lnTo>
                    <a:lnTo>
                      <a:pt x="1169" y="190"/>
                    </a:lnTo>
                    <a:lnTo>
                      <a:pt x="1190" y="201"/>
                    </a:lnTo>
                    <a:lnTo>
                      <a:pt x="1214" y="210"/>
                    </a:lnTo>
                    <a:lnTo>
                      <a:pt x="1238" y="216"/>
                    </a:lnTo>
                    <a:lnTo>
                      <a:pt x="1264" y="219"/>
                    </a:lnTo>
                    <a:lnTo>
                      <a:pt x="1299" y="215"/>
                    </a:lnTo>
                    <a:lnTo>
                      <a:pt x="1333" y="204"/>
                    </a:lnTo>
                    <a:lnTo>
                      <a:pt x="1367" y="185"/>
                    </a:lnTo>
                    <a:lnTo>
                      <a:pt x="1400" y="160"/>
                    </a:lnTo>
                    <a:lnTo>
                      <a:pt x="1433" y="127"/>
                    </a:lnTo>
                    <a:lnTo>
                      <a:pt x="1468" y="91"/>
                    </a:lnTo>
                    <a:lnTo>
                      <a:pt x="1505" y="61"/>
                    </a:lnTo>
                    <a:lnTo>
                      <a:pt x="1544" y="38"/>
                    </a:lnTo>
                    <a:lnTo>
                      <a:pt x="1585" y="20"/>
                    </a:lnTo>
                    <a:lnTo>
                      <a:pt x="1627" y="9"/>
                    </a:lnTo>
                    <a:lnTo>
                      <a:pt x="1670" y="4"/>
                    </a:lnTo>
                    <a:lnTo>
                      <a:pt x="1680" y="4"/>
                    </a:lnTo>
                    <a:lnTo>
                      <a:pt x="1715" y="6"/>
                    </a:lnTo>
                    <a:lnTo>
                      <a:pt x="1749" y="11"/>
                    </a:lnTo>
                    <a:lnTo>
                      <a:pt x="1781" y="20"/>
                    </a:lnTo>
                    <a:lnTo>
                      <a:pt x="1812" y="30"/>
                    </a:lnTo>
                    <a:lnTo>
                      <a:pt x="1840" y="43"/>
                    </a:lnTo>
                    <a:lnTo>
                      <a:pt x="1865" y="55"/>
                    </a:lnTo>
                    <a:lnTo>
                      <a:pt x="1889" y="69"/>
                    </a:lnTo>
                    <a:lnTo>
                      <a:pt x="1909" y="83"/>
                    </a:lnTo>
                    <a:lnTo>
                      <a:pt x="1926" y="96"/>
                    </a:lnTo>
                    <a:lnTo>
                      <a:pt x="1940" y="106"/>
                    </a:lnTo>
                    <a:lnTo>
                      <a:pt x="1950" y="116"/>
                    </a:lnTo>
                    <a:lnTo>
                      <a:pt x="1958" y="122"/>
                    </a:lnTo>
                    <a:lnTo>
                      <a:pt x="1961" y="124"/>
                    </a:lnTo>
                    <a:lnTo>
                      <a:pt x="1970" y="132"/>
                    </a:lnTo>
                    <a:lnTo>
                      <a:pt x="1981" y="144"/>
                    </a:lnTo>
                    <a:lnTo>
                      <a:pt x="1997" y="157"/>
                    </a:lnTo>
                    <a:lnTo>
                      <a:pt x="2015" y="169"/>
                    </a:lnTo>
                    <a:lnTo>
                      <a:pt x="2038" y="182"/>
                    </a:lnTo>
                    <a:lnTo>
                      <a:pt x="2062" y="193"/>
                    </a:lnTo>
                    <a:lnTo>
                      <a:pt x="2090" y="201"/>
                    </a:lnTo>
                    <a:lnTo>
                      <a:pt x="2120" y="205"/>
                    </a:lnTo>
                    <a:lnTo>
                      <a:pt x="2126" y="205"/>
                    </a:lnTo>
                    <a:lnTo>
                      <a:pt x="2163" y="202"/>
                    </a:lnTo>
                    <a:lnTo>
                      <a:pt x="2201" y="191"/>
                    </a:lnTo>
                    <a:lnTo>
                      <a:pt x="2237" y="176"/>
                    </a:lnTo>
                    <a:lnTo>
                      <a:pt x="2274" y="152"/>
                    </a:lnTo>
                    <a:lnTo>
                      <a:pt x="2310" y="123"/>
                    </a:lnTo>
                    <a:lnTo>
                      <a:pt x="2350" y="91"/>
                    </a:lnTo>
                    <a:lnTo>
                      <a:pt x="2391" y="65"/>
                    </a:lnTo>
                    <a:lnTo>
                      <a:pt x="2435" y="44"/>
                    </a:lnTo>
                    <a:lnTo>
                      <a:pt x="2480" y="29"/>
                    </a:lnTo>
                    <a:lnTo>
                      <a:pt x="2525" y="21"/>
                    </a:lnTo>
                    <a:lnTo>
                      <a:pt x="2573" y="18"/>
                    </a:lnTo>
                    <a:lnTo>
                      <a:pt x="2618" y="20"/>
                    </a:lnTo>
                    <a:lnTo>
                      <a:pt x="2660" y="26"/>
                    </a:lnTo>
                    <a:lnTo>
                      <a:pt x="2698" y="36"/>
                    </a:lnTo>
                    <a:lnTo>
                      <a:pt x="2733" y="48"/>
                    </a:lnTo>
                    <a:lnTo>
                      <a:pt x="2765" y="62"/>
                    </a:lnTo>
                    <a:lnTo>
                      <a:pt x="2793" y="77"/>
                    </a:lnTo>
                    <a:lnTo>
                      <a:pt x="2816" y="90"/>
                    </a:lnTo>
                    <a:lnTo>
                      <a:pt x="2835" y="104"/>
                    </a:lnTo>
                    <a:lnTo>
                      <a:pt x="2849" y="113"/>
                    </a:lnTo>
                    <a:lnTo>
                      <a:pt x="2788" y="185"/>
                    </a:lnTo>
                    <a:lnTo>
                      <a:pt x="2777" y="177"/>
                    </a:lnTo>
                    <a:lnTo>
                      <a:pt x="2759" y="165"/>
                    </a:lnTo>
                    <a:lnTo>
                      <a:pt x="2736" y="154"/>
                    </a:lnTo>
                    <a:lnTo>
                      <a:pt x="2710" y="141"/>
                    </a:lnTo>
                    <a:lnTo>
                      <a:pt x="2680" y="129"/>
                    </a:lnTo>
                    <a:lnTo>
                      <a:pt x="2647" y="120"/>
                    </a:lnTo>
                    <a:lnTo>
                      <a:pt x="2612" y="113"/>
                    </a:lnTo>
                    <a:lnTo>
                      <a:pt x="2574" y="110"/>
                    </a:lnTo>
                    <a:lnTo>
                      <a:pt x="2531" y="113"/>
                    </a:lnTo>
                    <a:lnTo>
                      <a:pt x="2489" y="124"/>
                    </a:lnTo>
                    <a:lnTo>
                      <a:pt x="2449" y="140"/>
                    </a:lnTo>
                    <a:lnTo>
                      <a:pt x="2410" y="163"/>
                    </a:lnTo>
                    <a:lnTo>
                      <a:pt x="2373" y="193"/>
                    </a:lnTo>
                    <a:lnTo>
                      <a:pt x="2332" y="226"/>
                    </a:lnTo>
                    <a:lnTo>
                      <a:pt x="2289" y="254"/>
                    </a:lnTo>
                    <a:lnTo>
                      <a:pt x="2245" y="275"/>
                    </a:lnTo>
                    <a:lnTo>
                      <a:pt x="2202" y="288"/>
                    </a:lnTo>
                    <a:lnTo>
                      <a:pt x="2157" y="297"/>
                    </a:lnTo>
                    <a:lnTo>
                      <a:pt x="2112" y="298"/>
                    </a:lnTo>
                    <a:lnTo>
                      <a:pt x="2077" y="293"/>
                    </a:lnTo>
                    <a:lnTo>
                      <a:pt x="2043" y="284"/>
                    </a:lnTo>
                    <a:lnTo>
                      <a:pt x="2013" y="274"/>
                    </a:lnTo>
                    <a:lnTo>
                      <a:pt x="1986" y="260"/>
                    </a:lnTo>
                    <a:lnTo>
                      <a:pt x="1962" y="245"/>
                    </a:lnTo>
                    <a:lnTo>
                      <a:pt x="1941" y="230"/>
                    </a:lnTo>
                    <a:lnTo>
                      <a:pt x="1923" y="217"/>
                    </a:lnTo>
                    <a:lnTo>
                      <a:pt x="1909" y="204"/>
                    </a:lnTo>
                    <a:lnTo>
                      <a:pt x="1898" y="195"/>
                    </a:lnTo>
                    <a:lnTo>
                      <a:pt x="1892" y="187"/>
                    </a:lnTo>
                    <a:lnTo>
                      <a:pt x="1883" y="179"/>
                    </a:lnTo>
                    <a:lnTo>
                      <a:pt x="1873" y="171"/>
                    </a:lnTo>
                    <a:lnTo>
                      <a:pt x="1859" y="161"/>
                    </a:lnTo>
                    <a:lnTo>
                      <a:pt x="1841" y="149"/>
                    </a:lnTo>
                    <a:lnTo>
                      <a:pt x="1819" y="137"/>
                    </a:lnTo>
                    <a:lnTo>
                      <a:pt x="1796" y="125"/>
                    </a:lnTo>
                    <a:lnTo>
                      <a:pt x="1769" y="115"/>
                    </a:lnTo>
                    <a:lnTo>
                      <a:pt x="1742" y="105"/>
                    </a:lnTo>
                    <a:lnTo>
                      <a:pt x="1712" y="99"/>
                    </a:lnTo>
                    <a:lnTo>
                      <a:pt x="1680" y="97"/>
                    </a:lnTo>
                    <a:lnTo>
                      <a:pt x="1674" y="97"/>
                    </a:lnTo>
                    <a:lnTo>
                      <a:pt x="1636" y="102"/>
                    </a:lnTo>
                    <a:lnTo>
                      <a:pt x="1601" y="113"/>
                    </a:lnTo>
                    <a:lnTo>
                      <a:pt x="1567" y="131"/>
                    </a:lnTo>
                    <a:lnTo>
                      <a:pt x="1535" y="157"/>
                    </a:lnTo>
                    <a:lnTo>
                      <a:pt x="1503" y="188"/>
                    </a:lnTo>
                    <a:lnTo>
                      <a:pt x="1466" y="225"/>
                    </a:lnTo>
                    <a:lnTo>
                      <a:pt x="1428" y="256"/>
                    </a:lnTo>
                    <a:lnTo>
                      <a:pt x="1388" y="280"/>
                    </a:lnTo>
                    <a:lnTo>
                      <a:pt x="1347" y="298"/>
                    </a:lnTo>
                    <a:lnTo>
                      <a:pt x="1304" y="308"/>
                    </a:lnTo>
                    <a:lnTo>
                      <a:pt x="1261" y="312"/>
                    </a:lnTo>
                    <a:lnTo>
                      <a:pt x="1225" y="308"/>
                    </a:lnTo>
                    <a:lnTo>
                      <a:pt x="1190" y="300"/>
                    </a:lnTo>
                    <a:lnTo>
                      <a:pt x="1158" y="288"/>
                    </a:lnTo>
                    <a:lnTo>
                      <a:pt x="1128" y="275"/>
                    </a:lnTo>
                    <a:lnTo>
                      <a:pt x="1101" y="258"/>
                    </a:lnTo>
                    <a:lnTo>
                      <a:pt x="1076" y="240"/>
                    </a:lnTo>
                    <a:lnTo>
                      <a:pt x="1054" y="222"/>
                    </a:lnTo>
                    <a:lnTo>
                      <a:pt x="1036" y="205"/>
                    </a:lnTo>
                    <a:lnTo>
                      <a:pt x="1020" y="189"/>
                    </a:lnTo>
                    <a:lnTo>
                      <a:pt x="1012" y="184"/>
                    </a:lnTo>
                    <a:lnTo>
                      <a:pt x="1001" y="177"/>
                    </a:lnTo>
                    <a:lnTo>
                      <a:pt x="986" y="168"/>
                    </a:lnTo>
                    <a:lnTo>
                      <a:pt x="968" y="158"/>
                    </a:lnTo>
                    <a:lnTo>
                      <a:pt x="946" y="146"/>
                    </a:lnTo>
                    <a:lnTo>
                      <a:pt x="922" y="136"/>
                    </a:lnTo>
                    <a:lnTo>
                      <a:pt x="895" y="124"/>
                    </a:lnTo>
                    <a:lnTo>
                      <a:pt x="867" y="115"/>
                    </a:lnTo>
                    <a:lnTo>
                      <a:pt x="837" y="105"/>
                    </a:lnTo>
                    <a:lnTo>
                      <a:pt x="806" y="99"/>
                    </a:lnTo>
                    <a:lnTo>
                      <a:pt x="773" y="93"/>
                    </a:lnTo>
                    <a:lnTo>
                      <a:pt x="740" y="92"/>
                    </a:lnTo>
                    <a:lnTo>
                      <a:pt x="699" y="94"/>
                    </a:lnTo>
                    <a:lnTo>
                      <a:pt x="660" y="103"/>
                    </a:lnTo>
                    <a:lnTo>
                      <a:pt x="623" y="117"/>
                    </a:lnTo>
                    <a:lnTo>
                      <a:pt x="588" y="135"/>
                    </a:lnTo>
                    <a:lnTo>
                      <a:pt x="557" y="159"/>
                    </a:lnTo>
                    <a:lnTo>
                      <a:pt x="527" y="188"/>
                    </a:lnTo>
                    <a:lnTo>
                      <a:pt x="489" y="226"/>
                    </a:lnTo>
                    <a:lnTo>
                      <a:pt x="450" y="258"/>
                    </a:lnTo>
                    <a:lnTo>
                      <a:pt x="409" y="282"/>
                    </a:lnTo>
                    <a:lnTo>
                      <a:pt x="366" y="300"/>
                    </a:lnTo>
                    <a:lnTo>
                      <a:pt x="322" y="312"/>
                    </a:lnTo>
                    <a:lnTo>
                      <a:pt x="276" y="316"/>
                    </a:lnTo>
                    <a:lnTo>
                      <a:pt x="271" y="316"/>
                    </a:lnTo>
                    <a:lnTo>
                      <a:pt x="228" y="313"/>
                    </a:lnTo>
                    <a:lnTo>
                      <a:pt x="188" y="305"/>
                    </a:lnTo>
                    <a:lnTo>
                      <a:pt x="150" y="293"/>
                    </a:lnTo>
                    <a:lnTo>
                      <a:pt x="116" y="278"/>
                    </a:lnTo>
                    <a:lnTo>
                      <a:pt x="84" y="261"/>
                    </a:lnTo>
                    <a:lnTo>
                      <a:pt x="56" y="244"/>
                    </a:lnTo>
                    <a:lnTo>
                      <a:pt x="33" y="226"/>
                    </a:lnTo>
                    <a:lnTo>
                      <a:pt x="12" y="210"/>
                    </a:lnTo>
                    <a:lnTo>
                      <a:pt x="0" y="200"/>
                    </a:lnTo>
                    <a:lnTo>
                      <a:pt x="68" y="136"/>
                    </a:lnTo>
                    <a:lnTo>
                      <a:pt x="78" y="144"/>
                    </a:lnTo>
                    <a:lnTo>
                      <a:pt x="95" y="158"/>
                    </a:lnTo>
                    <a:lnTo>
                      <a:pt x="118" y="172"/>
                    </a:lnTo>
                    <a:lnTo>
                      <a:pt x="143" y="187"/>
                    </a:lnTo>
                    <a:lnTo>
                      <a:pt x="171" y="201"/>
                    </a:lnTo>
                    <a:lnTo>
                      <a:pt x="202" y="213"/>
                    </a:lnTo>
                    <a:lnTo>
                      <a:pt x="236" y="220"/>
                    </a:lnTo>
                    <a:lnTo>
                      <a:pt x="271" y="223"/>
                    </a:lnTo>
                    <a:lnTo>
                      <a:pt x="275" y="223"/>
                    </a:lnTo>
                    <a:lnTo>
                      <a:pt x="276" y="238"/>
                    </a:lnTo>
                    <a:lnTo>
                      <a:pt x="276" y="223"/>
                    </a:lnTo>
                    <a:lnTo>
                      <a:pt x="308" y="220"/>
                    </a:lnTo>
                    <a:lnTo>
                      <a:pt x="339" y="211"/>
                    </a:lnTo>
                    <a:lnTo>
                      <a:pt x="370" y="198"/>
                    </a:lnTo>
                    <a:lnTo>
                      <a:pt x="400" y="179"/>
                    </a:lnTo>
                    <a:lnTo>
                      <a:pt x="429" y="156"/>
                    </a:lnTo>
                    <a:lnTo>
                      <a:pt x="456" y="127"/>
                    </a:lnTo>
                    <a:lnTo>
                      <a:pt x="489" y="93"/>
                    </a:lnTo>
                    <a:lnTo>
                      <a:pt x="526" y="65"/>
                    </a:lnTo>
                    <a:lnTo>
                      <a:pt x="564" y="42"/>
                    </a:lnTo>
                    <a:lnTo>
                      <a:pt x="604" y="24"/>
                    </a:lnTo>
                    <a:lnTo>
                      <a:pt x="647" y="10"/>
                    </a:lnTo>
                    <a:lnTo>
                      <a:pt x="692" y="3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6025862" y="2744738"/>
                <a:ext cx="215335" cy="235975"/>
                <a:chOff x="1979613" y="3290888"/>
                <a:chExt cx="612775" cy="671512"/>
              </a:xfrm>
              <a:solidFill>
                <a:schemeClr val="accent1"/>
              </a:solidFill>
            </p:grpSpPr>
            <p:sp>
              <p:nvSpPr>
                <p:cNvPr id="121" name="Freeform 45"/>
                <p:cNvSpPr>
                  <a:spLocks/>
                </p:cNvSpPr>
                <p:nvPr/>
              </p:nvSpPr>
              <p:spPr bwMode="auto">
                <a:xfrm>
                  <a:off x="1979613" y="3749675"/>
                  <a:ext cx="107950" cy="212725"/>
                </a:xfrm>
                <a:custGeom>
                  <a:avLst/>
                  <a:gdLst>
                    <a:gd name="T0" fmla="*/ 0 w 473"/>
                    <a:gd name="T1" fmla="*/ 0 h 940"/>
                    <a:gd name="T2" fmla="*/ 473 w 473"/>
                    <a:gd name="T3" fmla="*/ 470 h 940"/>
                    <a:gd name="T4" fmla="*/ 0 w 473"/>
                    <a:gd name="T5" fmla="*/ 940 h 940"/>
                    <a:gd name="T6" fmla="*/ 0 w 473"/>
                    <a:gd name="T7" fmla="*/ 0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940">
                      <a:moveTo>
                        <a:pt x="0" y="0"/>
                      </a:moveTo>
                      <a:lnTo>
                        <a:pt x="473" y="470"/>
                      </a:lnTo>
                      <a:lnTo>
                        <a:pt x="0" y="9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122" name="Freeform 46"/>
                <p:cNvSpPr>
                  <a:spLocks/>
                </p:cNvSpPr>
                <p:nvPr/>
              </p:nvSpPr>
              <p:spPr bwMode="auto">
                <a:xfrm>
                  <a:off x="1982788" y="3624263"/>
                  <a:ext cx="109537" cy="219075"/>
                </a:xfrm>
                <a:custGeom>
                  <a:avLst/>
                  <a:gdLst>
                    <a:gd name="T0" fmla="*/ 485 w 485"/>
                    <a:gd name="T1" fmla="*/ 0 h 965"/>
                    <a:gd name="T2" fmla="*/ 485 w 485"/>
                    <a:gd name="T3" fmla="*/ 965 h 965"/>
                    <a:gd name="T4" fmla="*/ 0 w 485"/>
                    <a:gd name="T5" fmla="*/ 482 h 965"/>
                    <a:gd name="T6" fmla="*/ 485 w 485"/>
                    <a:gd name="T7" fmla="*/ 0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5" h="965">
                      <a:moveTo>
                        <a:pt x="485" y="0"/>
                      </a:moveTo>
                      <a:lnTo>
                        <a:pt x="485" y="965"/>
                      </a:lnTo>
                      <a:lnTo>
                        <a:pt x="0" y="482"/>
                      </a:lnTo>
                      <a:lnTo>
                        <a:pt x="4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124" name="Freeform 48"/>
                <p:cNvSpPr>
                  <a:spLocks/>
                </p:cNvSpPr>
                <p:nvPr/>
              </p:nvSpPr>
              <p:spPr bwMode="auto">
                <a:xfrm>
                  <a:off x="2314575" y="3300413"/>
                  <a:ext cx="106362" cy="211138"/>
                </a:xfrm>
                <a:custGeom>
                  <a:avLst/>
                  <a:gdLst>
                    <a:gd name="T0" fmla="*/ 466 w 466"/>
                    <a:gd name="T1" fmla="*/ 0 h 926"/>
                    <a:gd name="T2" fmla="*/ 466 w 466"/>
                    <a:gd name="T3" fmla="*/ 926 h 926"/>
                    <a:gd name="T4" fmla="*/ 0 w 466"/>
                    <a:gd name="T5" fmla="*/ 463 h 926"/>
                    <a:gd name="T6" fmla="*/ 466 w 466"/>
                    <a:gd name="T7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6" h="926">
                      <a:moveTo>
                        <a:pt x="466" y="0"/>
                      </a:moveTo>
                      <a:lnTo>
                        <a:pt x="466" y="926"/>
                      </a:lnTo>
                      <a:lnTo>
                        <a:pt x="0" y="463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125" name="Freeform 49"/>
                <p:cNvSpPr>
                  <a:spLocks/>
                </p:cNvSpPr>
                <p:nvPr/>
              </p:nvSpPr>
              <p:spPr bwMode="auto">
                <a:xfrm>
                  <a:off x="2433638" y="3290888"/>
                  <a:ext cx="158750" cy="157163"/>
                </a:xfrm>
                <a:custGeom>
                  <a:avLst/>
                  <a:gdLst>
                    <a:gd name="T0" fmla="*/ 0 w 697"/>
                    <a:gd name="T1" fmla="*/ 0 h 693"/>
                    <a:gd name="T2" fmla="*/ 697 w 697"/>
                    <a:gd name="T3" fmla="*/ 0 h 693"/>
                    <a:gd name="T4" fmla="*/ 0 w 697"/>
                    <a:gd name="T5" fmla="*/ 693 h 693"/>
                    <a:gd name="T6" fmla="*/ 0 w 697"/>
                    <a:gd name="T7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693">
                      <a:moveTo>
                        <a:pt x="0" y="0"/>
                      </a:moveTo>
                      <a:lnTo>
                        <a:pt x="697" y="0"/>
                      </a:lnTo>
                      <a:lnTo>
                        <a:pt x="0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 rot="21377493">
                <a:off x="5514840" y="2141432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Craft a Vision</a:t>
                </a:r>
                <a:endParaRPr lang="en-IN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 rot="3175827">
                <a:off x="6887645" y="2812576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Form Teams</a:t>
                </a:r>
                <a:endParaRPr lang="en-IN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16949993">
                <a:off x="6991058" y="4206640"/>
                <a:ext cx="146684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Design Models</a:t>
                </a:r>
                <a:endParaRPr lang="en-IN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19828964">
                <a:off x="6192594" y="5393118"/>
                <a:ext cx="1414793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bg1"/>
                    </a:solidFill>
                    <a:latin typeface="Gadugi" panose="020B0502040204020203" pitchFamily="34" charset="0"/>
                    <a:cs typeface="Arial" pitchFamily="34" charset="0"/>
                  </a:rPr>
                  <a:t>Prepare Application</a:t>
                </a:r>
                <a:endParaRPr lang="en-IN" sz="1350" b="1" dirty="0">
                  <a:solidFill>
                    <a:schemeClr val="bg1"/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 rot="1605998">
                <a:off x="4610897" y="5441322"/>
                <a:ext cx="1513291" cy="25975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bg1"/>
                    </a:solidFill>
                    <a:latin typeface="Gadugi" panose="020B0502040204020203" pitchFamily="34" charset="0"/>
                    <a:cs typeface="Arial" pitchFamily="34" charset="0"/>
                  </a:rPr>
                  <a:t>Submit Application</a:t>
                </a:r>
                <a:endParaRPr lang="en-IN" sz="1350" b="1" dirty="0">
                  <a:solidFill>
                    <a:schemeClr val="bg1"/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 rot="4609313">
                <a:off x="3580444" y="4192637"/>
                <a:ext cx="1587958" cy="264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bg1"/>
                    </a:solidFill>
                    <a:latin typeface="Gadugi" panose="020B0502040204020203" pitchFamily="34" charset="0"/>
                    <a:cs typeface="Arial" pitchFamily="34" charset="0"/>
                  </a:rPr>
                  <a:t>Prepare to Launch</a:t>
                </a:r>
                <a:endParaRPr lang="en-IN" sz="1350" b="1" dirty="0">
                  <a:solidFill>
                    <a:schemeClr val="bg1"/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 rot="18689349">
                <a:off x="4032926" y="2791495"/>
                <a:ext cx="1535466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973251"/>
                  </a:avLst>
                </a:prstTxWarp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Engagement</a:t>
                </a:r>
                <a:endParaRPr lang="en-IN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681098" y="136051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426525" y="438900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376389" y="1880019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pic>
          <p:nvPicPr>
            <p:cNvPr id="70" name="Picture 8" descr="Image result for number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690" y="-3475819"/>
              <a:ext cx="47167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black 1 manuscri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55" y="2067519"/>
              <a:ext cx="184910" cy="45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62" y="1578169"/>
              <a:ext cx="253064" cy="4049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17" y="4606997"/>
              <a:ext cx="281134" cy="4278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47" y="4569522"/>
              <a:ext cx="287116" cy="4130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78" y="3484041"/>
              <a:ext cx="288139" cy="4682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85" y="2124726"/>
              <a:ext cx="273180" cy="4303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825" y="3432784"/>
              <a:ext cx="307156" cy="39402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55661" y="808003"/>
            <a:ext cx="310036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>
                <a:latin typeface="Arial" panose="020B0604020202020204" pitchFamily="34" charset="0"/>
                <a:cs typeface="Arial" panose="020B0604020202020204" pitchFamily="34" charset="0"/>
              </a:rPr>
              <a:t>Over a year building toward this application and better high schools for Tulsa youth</a:t>
            </a:r>
          </a:p>
        </p:txBody>
      </p:sp>
    </p:spTree>
    <p:extLst>
      <p:ext uri="{BB962C8B-B14F-4D97-AF65-F5344CB8AC3E}">
        <p14:creationId xmlns:p14="http://schemas.microsoft.com/office/powerpoint/2010/main" val="37473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00" y="317209"/>
            <a:ext cx="8520600" cy="572700"/>
          </a:xfrm>
        </p:spPr>
        <p:txBody>
          <a:bodyPr anchor="t"/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Engagement of Tulsans about High School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322799" y="-1402916"/>
            <a:ext cx="7336373" cy="6271878"/>
            <a:chOff x="2758795" y="-3475819"/>
            <a:chExt cx="11449062" cy="9962704"/>
          </a:xfrm>
        </p:grpSpPr>
        <p:grpSp>
          <p:nvGrpSpPr>
            <p:cNvPr id="279" name="Group 278"/>
            <p:cNvGrpSpPr/>
            <p:nvPr/>
          </p:nvGrpSpPr>
          <p:grpSpPr>
            <a:xfrm>
              <a:off x="2758795" y="228600"/>
              <a:ext cx="6459816" cy="6258285"/>
              <a:chOff x="3667371" y="1711865"/>
              <a:chExt cx="4700252" cy="4546420"/>
            </a:xfrm>
          </p:grpSpPr>
          <p:grpSp>
            <p:nvGrpSpPr>
              <p:cNvPr id="292" name="Group 291"/>
              <p:cNvGrpSpPr/>
              <p:nvPr/>
            </p:nvGrpSpPr>
            <p:grpSpPr>
              <a:xfrm>
                <a:off x="3667371" y="1711865"/>
                <a:ext cx="4700252" cy="4546420"/>
                <a:chOff x="3337027" y="1166557"/>
                <a:chExt cx="5340002" cy="5165232"/>
              </a:xfrm>
            </p:grpSpPr>
            <p:sp>
              <p:nvSpPr>
                <p:cNvPr id="316" name="Freeform 6"/>
                <p:cNvSpPr>
                  <a:spLocks/>
                </p:cNvSpPr>
                <p:nvPr/>
              </p:nvSpPr>
              <p:spPr bwMode="auto">
                <a:xfrm>
                  <a:off x="3337027" y="1233213"/>
                  <a:ext cx="2518051" cy="2323159"/>
                </a:xfrm>
                <a:custGeom>
                  <a:avLst/>
                  <a:gdLst>
                    <a:gd name="T0" fmla="*/ 1161 w 2106"/>
                    <a:gd name="T1" fmla="*/ 0 h 1943"/>
                    <a:gd name="T2" fmla="*/ 2106 w 2106"/>
                    <a:gd name="T3" fmla="*/ 1942 h 1943"/>
                    <a:gd name="T4" fmla="*/ 2106 w 2106"/>
                    <a:gd name="T5" fmla="*/ 1943 h 1943"/>
                    <a:gd name="T6" fmla="*/ 0 w 2106"/>
                    <a:gd name="T7" fmla="*/ 1461 h 1943"/>
                    <a:gd name="T8" fmla="*/ 31 w 2106"/>
                    <a:gd name="T9" fmla="*/ 1342 h 1943"/>
                    <a:gd name="T10" fmla="*/ 68 w 2106"/>
                    <a:gd name="T11" fmla="*/ 1226 h 1943"/>
                    <a:gd name="T12" fmla="*/ 112 w 2106"/>
                    <a:gd name="T13" fmla="*/ 1112 h 1943"/>
                    <a:gd name="T14" fmla="*/ 162 w 2106"/>
                    <a:gd name="T15" fmla="*/ 1002 h 1943"/>
                    <a:gd name="T16" fmla="*/ 217 w 2106"/>
                    <a:gd name="T17" fmla="*/ 894 h 1943"/>
                    <a:gd name="T18" fmla="*/ 279 w 2106"/>
                    <a:gd name="T19" fmla="*/ 791 h 1943"/>
                    <a:gd name="T20" fmla="*/ 345 w 2106"/>
                    <a:gd name="T21" fmla="*/ 692 h 1943"/>
                    <a:gd name="T22" fmla="*/ 419 w 2106"/>
                    <a:gd name="T23" fmla="*/ 596 h 1943"/>
                    <a:gd name="T24" fmla="*/ 496 w 2106"/>
                    <a:gd name="T25" fmla="*/ 504 h 1943"/>
                    <a:gd name="T26" fmla="*/ 577 w 2106"/>
                    <a:gd name="T27" fmla="*/ 417 h 1943"/>
                    <a:gd name="T28" fmla="*/ 665 w 2106"/>
                    <a:gd name="T29" fmla="*/ 334 h 1943"/>
                    <a:gd name="T30" fmla="*/ 755 w 2106"/>
                    <a:gd name="T31" fmla="*/ 257 h 1943"/>
                    <a:gd name="T32" fmla="*/ 851 w 2106"/>
                    <a:gd name="T33" fmla="*/ 185 h 1943"/>
                    <a:gd name="T34" fmla="*/ 950 w 2106"/>
                    <a:gd name="T35" fmla="*/ 118 h 1943"/>
                    <a:gd name="T36" fmla="*/ 1053 w 2106"/>
                    <a:gd name="T37" fmla="*/ 57 h 1943"/>
                    <a:gd name="T38" fmla="*/ 1161 w 2106"/>
                    <a:gd name="T39" fmla="*/ 0 h 1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06" h="1943">
                      <a:moveTo>
                        <a:pt x="1161" y="0"/>
                      </a:moveTo>
                      <a:lnTo>
                        <a:pt x="2106" y="1942"/>
                      </a:lnTo>
                      <a:lnTo>
                        <a:pt x="2106" y="1943"/>
                      </a:lnTo>
                      <a:lnTo>
                        <a:pt x="0" y="1461"/>
                      </a:lnTo>
                      <a:lnTo>
                        <a:pt x="31" y="1342"/>
                      </a:lnTo>
                      <a:lnTo>
                        <a:pt x="68" y="1226"/>
                      </a:lnTo>
                      <a:lnTo>
                        <a:pt x="112" y="1112"/>
                      </a:lnTo>
                      <a:lnTo>
                        <a:pt x="162" y="1002"/>
                      </a:lnTo>
                      <a:lnTo>
                        <a:pt x="217" y="894"/>
                      </a:lnTo>
                      <a:lnTo>
                        <a:pt x="279" y="791"/>
                      </a:lnTo>
                      <a:lnTo>
                        <a:pt x="345" y="692"/>
                      </a:lnTo>
                      <a:lnTo>
                        <a:pt x="419" y="596"/>
                      </a:lnTo>
                      <a:lnTo>
                        <a:pt x="496" y="504"/>
                      </a:lnTo>
                      <a:lnTo>
                        <a:pt x="577" y="417"/>
                      </a:lnTo>
                      <a:lnTo>
                        <a:pt x="665" y="334"/>
                      </a:lnTo>
                      <a:lnTo>
                        <a:pt x="755" y="257"/>
                      </a:lnTo>
                      <a:lnTo>
                        <a:pt x="851" y="185"/>
                      </a:lnTo>
                      <a:lnTo>
                        <a:pt x="950" y="118"/>
                      </a:lnTo>
                      <a:lnTo>
                        <a:pt x="1053" y="57"/>
                      </a:ln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7" name="Freeform 7"/>
                <p:cNvSpPr>
                  <a:spLocks/>
                </p:cNvSpPr>
                <p:nvPr/>
              </p:nvSpPr>
              <p:spPr bwMode="auto">
                <a:xfrm>
                  <a:off x="6094412" y="1421232"/>
                  <a:ext cx="2520443" cy="2326746"/>
                </a:xfrm>
                <a:custGeom>
                  <a:avLst/>
                  <a:gdLst>
                    <a:gd name="T0" fmla="*/ 936 w 2108"/>
                    <a:gd name="T1" fmla="*/ 0 h 1946"/>
                    <a:gd name="T2" fmla="*/ 1045 w 2108"/>
                    <a:gd name="T3" fmla="*/ 55 h 1946"/>
                    <a:gd name="T4" fmla="*/ 1148 w 2108"/>
                    <a:gd name="T5" fmla="*/ 117 h 1946"/>
                    <a:gd name="T6" fmla="*/ 1249 w 2108"/>
                    <a:gd name="T7" fmla="*/ 185 h 1946"/>
                    <a:gd name="T8" fmla="*/ 1346 w 2108"/>
                    <a:gd name="T9" fmla="*/ 257 h 1946"/>
                    <a:gd name="T10" fmla="*/ 1439 w 2108"/>
                    <a:gd name="T11" fmla="*/ 336 h 1946"/>
                    <a:gd name="T12" fmla="*/ 1526 w 2108"/>
                    <a:gd name="T13" fmla="*/ 418 h 1946"/>
                    <a:gd name="T14" fmla="*/ 1609 w 2108"/>
                    <a:gd name="T15" fmla="*/ 506 h 1946"/>
                    <a:gd name="T16" fmla="*/ 1687 w 2108"/>
                    <a:gd name="T17" fmla="*/ 597 h 1946"/>
                    <a:gd name="T18" fmla="*/ 1759 w 2108"/>
                    <a:gd name="T19" fmla="*/ 694 h 1946"/>
                    <a:gd name="T20" fmla="*/ 1827 w 2108"/>
                    <a:gd name="T21" fmla="*/ 795 h 1946"/>
                    <a:gd name="T22" fmla="*/ 1889 w 2108"/>
                    <a:gd name="T23" fmla="*/ 898 h 1946"/>
                    <a:gd name="T24" fmla="*/ 1945 w 2108"/>
                    <a:gd name="T25" fmla="*/ 1007 h 1946"/>
                    <a:gd name="T26" fmla="*/ 1995 w 2108"/>
                    <a:gd name="T27" fmla="*/ 1118 h 1946"/>
                    <a:gd name="T28" fmla="*/ 2040 w 2108"/>
                    <a:gd name="T29" fmla="*/ 1234 h 1946"/>
                    <a:gd name="T30" fmla="*/ 2076 w 2108"/>
                    <a:gd name="T31" fmla="*/ 1351 h 1946"/>
                    <a:gd name="T32" fmla="*/ 2108 w 2108"/>
                    <a:gd name="T33" fmla="*/ 1472 h 1946"/>
                    <a:gd name="T34" fmla="*/ 0 w 2108"/>
                    <a:gd name="T35" fmla="*/ 1946 h 1946"/>
                    <a:gd name="T36" fmla="*/ 936 w 2108"/>
                    <a:gd name="T37" fmla="*/ 0 h 1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08" h="1946">
                      <a:moveTo>
                        <a:pt x="936" y="0"/>
                      </a:moveTo>
                      <a:lnTo>
                        <a:pt x="1045" y="55"/>
                      </a:lnTo>
                      <a:lnTo>
                        <a:pt x="1148" y="117"/>
                      </a:lnTo>
                      <a:lnTo>
                        <a:pt x="1249" y="185"/>
                      </a:lnTo>
                      <a:lnTo>
                        <a:pt x="1346" y="257"/>
                      </a:lnTo>
                      <a:lnTo>
                        <a:pt x="1439" y="336"/>
                      </a:lnTo>
                      <a:lnTo>
                        <a:pt x="1526" y="418"/>
                      </a:lnTo>
                      <a:lnTo>
                        <a:pt x="1609" y="506"/>
                      </a:lnTo>
                      <a:lnTo>
                        <a:pt x="1687" y="597"/>
                      </a:lnTo>
                      <a:lnTo>
                        <a:pt x="1759" y="694"/>
                      </a:lnTo>
                      <a:lnTo>
                        <a:pt x="1827" y="795"/>
                      </a:lnTo>
                      <a:lnTo>
                        <a:pt x="1889" y="898"/>
                      </a:lnTo>
                      <a:lnTo>
                        <a:pt x="1945" y="1007"/>
                      </a:lnTo>
                      <a:lnTo>
                        <a:pt x="1995" y="1118"/>
                      </a:lnTo>
                      <a:lnTo>
                        <a:pt x="2040" y="1234"/>
                      </a:lnTo>
                      <a:lnTo>
                        <a:pt x="2076" y="1351"/>
                      </a:lnTo>
                      <a:lnTo>
                        <a:pt x="2108" y="1472"/>
                      </a:lnTo>
                      <a:lnTo>
                        <a:pt x="0" y="1946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b="1"/>
                </a:p>
              </p:txBody>
            </p:sp>
            <p:sp>
              <p:nvSpPr>
                <p:cNvPr id="318" name="Rectangle 8"/>
                <p:cNvSpPr>
                  <a:spLocks noChangeArrowheads="1"/>
                </p:cNvSpPr>
                <p:nvPr/>
              </p:nvSpPr>
              <p:spPr bwMode="auto">
                <a:xfrm>
                  <a:off x="6094412" y="3749173"/>
                  <a:ext cx="1196" cy="1196"/>
                </a:xfrm>
                <a:prstGeom prst="rect">
                  <a:avLst/>
                </a:prstGeom>
                <a:solidFill>
                  <a:srgbClr val="EDF2F2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9" name="Freeform 9"/>
                <p:cNvSpPr>
                  <a:spLocks/>
                </p:cNvSpPr>
                <p:nvPr/>
              </p:nvSpPr>
              <p:spPr bwMode="auto">
                <a:xfrm>
                  <a:off x="4964517" y="1166557"/>
                  <a:ext cx="2249029" cy="2581421"/>
                </a:xfrm>
                <a:custGeom>
                  <a:avLst/>
                  <a:gdLst>
                    <a:gd name="T0" fmla="*/ 945 w 1881"/>
                    <a:gd name="T1" fmla="*/ 0 h 2159"/>
                    <a:gd name="T2" fmla="*/ 1069 w 1881"/>
                    <a:gd name="T3" fmla="*/ 4 h 2159"/>
                    <a:gd name="T4" fmla="*/ 1192 w 1881"/>
                    <a:gd name="T5" fmla="*/ 14 h 2159"/>
                    <a:gd name="T6" fmla="*/ 1314 w 1881"/>
                    <a:gd name="T7" fmla="*/ 31 h 2159"/>
                    <a:gd name="T8" fmla="*/ 1432 w 1881"/>
                    <a:gd name="T9" fmla="*/ 55 h 2159"/>
                    <a:gd name="T10" fmla="*/ 1548 w 1881"/>
                    <a:gd name="T11" fmla="*/ 85 h 2159"/>
                    <a:gd name="T12" fmla="*/ 1662 w 1881"/>
                    <a:gd name="T13" fmla="*/ 122 h 2159"/>
                    <a:gd name="T14" fmla="*/ 1774 w 1881"/>
                    <a:gd name="T15" fmla="*/ 165 h 2159"/>
                    <a:gd name="T16" fmla="*/ 1881 w 1881"/>
                    <a:gd name="T17" fmla="*/ 213 h 2159"/>
                    <a:gd name="T18" fmla="*/ 945 w 1881"/>
                    <a:gd name="T19" fmla="*/ 2159 h 2159"/>
                    <a:gd name="T20" fmla="*/ 0 w 1881"/>
                    <a:gd name="T21" fmla="*/ 217 h 2159"/>
                    <a:gd name="T22" fmla="*/ 108 w 1881"/>
                    <a:gd name="T23" fmla="*/ 168 h 2159"/>
                    <a:gd name="T24" fmla="*/ 220 w 1881"/>
                    <a:gd name="T25" fmla="*/ 124 h 2159"/>
                    <a:gd name="T26" fmla="*/ 335 w 1881"/>
                    <a:gd name="T27" fmla="*/ 88 h 2159"/>
                    <a:gd name="T28" fmla="*/ 453 w 1881"/>
                    <a:gd name="T29" fmla="*/ 56 h 2159"/>
                    <a:gd name="T30" fmla="*/ 572 w 1881"/>
                    <a:gd name="T31" fmla="*/ 31 h 2159"/>
                    <a:gd name="T32" fmla="*/ 695 w 1881"/>
                    <a:gd name="T33" fmla="*/ 14 h 2159"/>
                    <a:gd name="T34" fmla="*/ 819 w 1881"/>
                    <a:gd name="T35" fmla="*/ 4 h 2159"/>
                    <a:gd name="T36" fmla="*/ 945 w 1881"/>
                    <a:gd name="T37" fmla="*/ 0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1" h="2159">
                      <a:moveTo>
                        <a:pt x="945" y="0"/>
                      </a:moveTo>
                      <a:lnTo>
                        <a:pt x="1069" y="4"/>
                      </a:lnTo>
                      <a:lnTo>
                        <a:pt x="1192" y="14"/>
                      </a:lnTo>
                      <a:lnTo>
                        <a:pt x="1314" y="31"/>
                      </a:lnTo>
                      <a:lnTo>
                        <a:pt x="1432" y="55"/>
                      </a:lnTo>
                      <a:lnTo>
                        <a:pt x="1548" y="85"/>
                      </a:lnTo>
                      <a:lnTo>
                        <a:pt x="1662" y="122"/>
                      </a:lnTo>
                      <a:lnTo>
                        <a:pt x="1774" y="165"/>
                      </a:lnTo>
                      <a:lnTo>
                        <a:pt x="1881" y="213"/>
                      </a:lnTo>
                      <a:lnTo>
                        <a:pt x="945" y="2159"/>
                      </a:lnTo>
                      <a:lnTo>
                        <a:pt x="0" y="217"/>
                      </a:lnTo>
                      <a:lnTo>
                        <a:pt x="108" y="168"/>
                      </a:lnTo>
                      <a:lnTo>
                        <a:pt x="220" y="124"/>
                      </a:lnTo>
                      <a:lnTo>
                        <a:pt x="335" y="88"/>
                      </a:lnTo>
                      <a:lnTo>
                        <a:pt x="453" y="56"/>
                      </a:lnTo>
                      <a:lnTo>
                        <a:pt x="572" y="31"/>
                      </a:lnTo>
                      <a:lnTo>
                        <a:pt x="695" y="14"/>
                      </a:lnTo>
                      <a:lnTo>
                        <a:pt x="819" y="4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0" name="Freeform 10"/>
                <p:cNvSpPr>
                  <a:spLocks/>
                </p:cNvSpPr>
                <p:nvPr/>
              </p:nvSpPr>
              <p:spPr bwMode="auto">
                <a:xfrm>
                  <a:off x="3511795" y="3172867"/>
                  <a:ext cx="2582617" cy="2179680"/>
                </a:xfrm>
                <a:custGeom>
                  <a:avLst/>
                  <a:gdLst>
                    <a:gd name="T0" fmla="*/ 54 w 2160"/>
                    <a:gd name="T1" fmla="*/ 0 h 1823"/>
                    <a:gd name="T2" fmla="*/ 2160 w 2160"/>
                    <a:gd name="T3" fmla="*/ 482 h 1823"/>
                    <a:gd name="T4" fmla="*/ 2160 w 2160"/>
                    <a:gd name="T5" fmla="*/ 482 h 1823"/>
                    <a:gd name="T6" fmla="*/ 466 w 2160"/>
                    <a:gd name="T7" fmla="*/ 1823 h 1823"/>
                    <a:gd name="T8" fmla="*/ 395 w 2160"/>
                    <a:gd name="T9" fmla="*/ 1728 h 1823"/>
                    <a:gd name="T10" fmla="*/ 330 w 2160"/>
                    <a:gd name="T11" fmla="*/ 1630 h 1823"/>
                    <a:gd name="T12" fmla="*/ 270 w 2160"/>
                    <a:gd name="T13" fmla="*/ 1529 h 1823"/>
                    <a:gd name="T14" fmla="*/ 216 w 2160"/>
                    <a:gd name="T15" fmla="*/ 1423 h 1823"/>
                    <a:gd name="T16" fmla="*/ 166 w 2160"/>
                    <a:gd name="T17" fmla="*/ 1316 h 1823"/>
                    <a:gd name="T18" fmla="*/ 123 w 2160"/>
                    <a:gd name="T19" fmla="*/ 1203 h 1823"/>
                    <a:gd name="T20" fmla="*/ 86 w 2160"/>
                    <a:gd name="T21" fmla="*/ 1089 h 1823"/>
                    <a:gd name="T22" fmla="*/ 56 w 2160"/>
                    <a:gd name="T23" fmla="*/ 973 h 1823"/>
                    <a:gd name="T24" fmla="*/ 31 w 2160"/>
                    <a:gd name="T25" fmla="*/ 854 h 1823"/>
                    <a:gd name="T26" fmla="*/ 14 w 2160"/>
                    <a:gd name="T27" fmla="*/ 732 h 1823"/>
                    <a:gd name="T28" fmla="*/ 4 w 2160"/>
                    <a:gd name="T29" fmla="*/ 608 h 1823"/>
                    <a:gd name="T30" fmla="*/ 0 w 2160"/>
                    <a:gd name="T31" fmla="*/ 481 h 1823"/>
                    <a:gd name="T32" fmla="*/ 4 w 2160"/>
                    <a:gd name="T33" fmla="*/ 359 h 1823"/>
                    <a:gd name="T34" fmla="*/ 14 w 2160"/>
                    <a:gd name="T35" fmla="*/ 237 h 1823"/>
                    <a:gd name="T36" fmla="*/ 30 w 2160"/>
                    <a:gd name="T37" fmla="*/ 118 h 1823"/>
                    <a:gd name="T38" fmla="*/ 54 w 2160"/>
                    <a:gd name="T39" fmla="*/ 0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" h="1823">
                      <a:moveTo>
                        <a:pt x="54" y="0"/>
                      </a:moveTo>
                      <a:lnTo>
                        <a:pt x="2160" y="482"/>
                      </a:lnTo>
                      <a:lnTo>
                        <a:pt x="2160" y="482"/>
                      </a:lnTo>
                      <a:lnTo>
                        <a:pt x="466" y="1823"/>
                      </a:lnTo>
                      <a:lnTo>
                        <a:pt x="395" y="1728"/>
                      </a:lnTo>
                      <a:lnTo>
                        <a:pt x="330" y="1630"/>
                      </a:lnTo>
                      <a:lnTo>
                        <a:pt x="270" y="1529"/>
                      </a:lnTo>
                      <a:lnTo>
                        <a:pt x="216" y="1423"/>
                      </a:lnTo>
                      <a:lnTo>
                        <a:pt x="166" y="1316"/>
                      </a:lnTo>
                      <a:lnTo>
                        <a:pt x="123" y="1203"/>
                      </a:lnTo>
                      <a:lnTo>
                        <a:pt x="86" y="1089"/>
                      </a:lnTo>
                      <a:lnTo>
                        <a:pt x="56" y="973"/>
                      </a:lnTo>
                      <a:lnTo>
                        <a:pt x="31" y="854"/>
                      </a:lnTo>
                      <a:lnTo>
                        <a:pt x="14" y="732"/>
                      </a:lnTo>
                      <a:lnTo>
                        <a:pt x="4" y="608"/>
                      </a:lnTo>
                      <a:lnTo>
                        <a:pt x="0" y="481"/>
                      </a:lnTo>
                      <a:lnTo>
                        <a:pt x="4" y="359"/>
                      </a:lnTo>
                      <a:lnTo>
                        <a:pt x="14" y="237"/>
                      </a:lnTo>
                      <a:lnTo>
                        <a:pt x="30" y="11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1" name="Freeform 11"/>
                <p:cNvSpPr>
                  <a:spLocks/>
                </p:cNvSpPr>
                <p:nvPr/>
              </p:nvSpPr>
              <p:spPr bwMode="auto">
                <a:xfrm>
                  <a:off x="6094412" y="3181237"/>
                  <a:ext cx="2582617" cy="2172507"/>
                </a:xfrm>
                <a:custGeom>
                  <a:avLst/>
                  <a:gdLst>
                    <a:gd name="T0" fmla="*/ 2108 w 2160"/>
                    <a:gd name="T1" fmla="*/ 0 h 1817"/>
                    <a:gd name="T2" fmla="*/ 2130 w 2160"/>
                    <a:gd name="T3" fmla="*/ 115 h 1817"/>
                    <a:gd name="T4" fmla="*/ 2147 w 2160"/>
                    <a:gd name="T5" fmla="*/ 233 h 1817"/>
                    <a:gd name="T6" fmla="*/ 2156 w 2160"/>
                    <a:gd name="T7" fmla="*/ 353 h 1817"/>
                    <a:gd name="T8" fmla="*/ 2160 w 2160"/>
                    <a:gd name="T9" fmla="*/ 474 h 1817"/>
                    <a:gd name="T10" fmla="*/ 2156 w 2160"/>
                    <a:gd name="T11" fmla="*/ 601 h 1817"/>
                    <a:gd name="T12" fmla="*/ 2146 w 2160"/>
                    <a:gd name="T13" fmla="*/ 725 h 1817"/>
                    <a:gd name="T14" fmla="*/ 2129 w 2160"/>
                    <a:gd name="T15" fmla="*/ 847 h 1817"/>
                    <a:gd name="T16" fmla="*/ 2104 w 2160"/>
                    <a:gd name="T17" fmla="*/ 966 h 1817"/>
                    <a:gd name="T18" fmla="*/ 2074 w 2160"/>
                    <a:gd name="T19" fmla="*/ 1084 h 1817"/>
                    <a:gd name="T20" fmla="*/ 2036 w 2160"/>
                    <a:gd name="T21" fmla="*/ 1198 h 1817"/>
                    <a:gd name="T22" fmla="*/ 1992 w 2160"/>
                    <a:gd name="T23" fmla="*/ 1309 h 1817"/>
                    <a:gd name="T24" fmla="*/ 1944 w 2160"/>
                    <a:gd name="T25" fmla="*/ 1418 h 1817"/>
                    <a:gd name="T26" fmla="*/ 1889 w 2160"/>
                    <a:gd name="T27" fmla="*/ 1522 h 1817"/>
                    <a:gd name="T28" fmla="*/ 1829 w 2160"/>
                    <a:gd name="T29" fmla="*/ 1624 h 1817"/>
                    <a:gd name="T30" fmla="*/ 1763 w 2160"/>
                    <a:gd name="T31" fmla="*/ 1723 h 1817"/>
                    <a:gd name="T32" fmla="*/ 1693 w 2160"/>
                    <a:gd name="T33" fmla="*/ 1817 h 1817"/>
                    <a:gd name="T34" fmla="*/ 0 w 2160"/>
                    <a:gd name="T35" fmla="*/ 475 h 1817"/>
                    <a:gd name="T36" fmla="*/ 0 w 2160"/>
                    <a:gd name="T37" fmla="*/ 475 h 1817"/>
                    <a:gd name="T38" fmla="*/ 0 w 2160"/>
                    <a:gd name="T39" fmla="*/ 475 h 1817"/>
                    <a:gd name="T40" fmla="*/ 0 w 2160"/>
                    <a:gd name="T41" fmla="*/ 474 h 1817"/>
                    <a:gd name="T42" fmla="*/ 2108 w 2160"/>
                    <a:gd name="T43" fmla="*/ 0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" h="1817">
                      <a:moveTo>
                        <a:pt x="2108" y="0"/>
                      </a:moveTo>
                      <a:lnTo>
                        <a:pt x="2130" y="115"/>
                      </a:lnTo>
                      <a:lnTo>
                        <a:pt x="2147" y="233"/>
                      </a:lnTo>
                      <a:lnTo>
                        <a:pt x="2156" y="353"/>
                      </a:lnTo>
                      <a:lnTo>
                        <a:pt x="2160" y="474"/>
                      </a:lnTo>
                      <a:lnTo>
                        <a:pt x="2156" y="601"/>
                      </a:lnTo>
                      <a:lnTo>
                        <a:pt x="2146" y="725"/>
                      </a:lnTo>
                      <a:lnTo>
                        <a:pt x="2129" y="847"/>
                      </a:lnTo>
                      <a:lnTo>
                        <a:pt x="2104" y="966"/>
                      </a:lnTo>
                      <a:lnTo>
                        <a:pt x="2074" y="1084"/>
                      </a:lnTo>
                      <a:lnTo>
                        <a:pt x="2036" y="1198"/>
                      </a:lnTo>
                      <a:lnTo>
                        <a:pt x="1992" y="1309"/>
                      </a:lnTo>
                      <a:lnTo>
                        <a:pt x="1944" y="1418"/>
                      </a:lnTo>
                      <a:lnTo>
                        <a:pt x="1889" y="1522"/>
                      </a:lnTo>
                      <a:lnTo>
                        <a:pt x="1829" y="1624"/>
                      </a:lnTo>
                      <a:lnTo>
                        <a:pt x="1763" y="1723"/>
                      </a:lnTo>
                      <a:lnTo>
                        <a:pt x="1693" y="1817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4"/>
                      </a:lnTo>
                      <a:lnTo>
                        <a:pt x="210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2" name="Freeform 12"/>
                <p:cNvSpPr>
                  <a:spLocks/>
                </p:cNvSpPr>
                <p:nvPr/>
              </p:nvSpPr>
              <p:spPr bwMode="auto">
                <a:xfrm>
                  <a:off x="6094412" y="3749173"/>
                  <a:ext cx="2024246" cy="2582616"/>
                </a:xfrm>
                <a:custGeom>
                  <a:avLst/>
                  <a:gdLst>
                    <a:gd name="T0" fmla="*/ 0 w 1693"/>
                    <a:gd name="T1" fmla="*/ 0 h 2160"/>
                    <a:gd name="T2" fmla="*/ 0 w 1693"/>
                    <a:gd name="T3" fmla="*/ 0 h 2160"/>
                    <a:gd name="T4" fmla="*/ 1693 w 1693"/>
                    <a:gd name="T5" fmla="*/ 1342 h 2160"/>
                    <a:gd name="T6" fmla="*/ 1611 w 1693"/>
                    <a:gd name="T7" fmla="*/ 1439 h 2160"/>
                    <a:gd name="T8" fmla="*/ 1524 w 1693"/>
                    <a:gd name="T9" fmla="*/ 1530 h 2160"/>
                    <a:gd name="T10" fmla="*/ 1432 w 1693"/>
                    <a:gd name="T11" fmla="*/ 1617 h 2160"/>
                    <a:gd name="T12" fmla="*/ 1334 w 1693"/>
                    <a:gd name="T13" fmla="*/ 1698 h 2160"/>
                    <a:gd name="T14" fmla="*/ 1232 w 1693"/>
                    <a:gd name="T15" fmla="*/ 1774 h 2160"/>
                    <a:gd name="T16" fmla="*/ 1126 w 1693"/>
                    <a:gd name="T17" fmla="*/ 1843 h 2160"/>
                    <a:gd name="T18" fmla="*/ 1016 w 1693"/>
                    <a:gd name="T19" fmla="*/ 1907 h 2160"/>
                    <a:gd name="T20" fmla="*/ 901 w 1693"/>
                    <a:gd name="T21" fmla="*/ 1964 h 2160"/>
                    <a:gd name="T22" fmla="*/ 783 w 1693"/>
                    <a:gd name="T23" fmla="*/ 2013 h 2160"/>
                    <a:gd name="T24" fmla="*/ 660 w 1693"/>
                    <a:gd name="T25" fmla="*/ 2057 h 2160"/>
                    <a:gd name="T26" fmla="*/ 535 w 1693"/>
                    <a:gd name="T27" fmla="*/ 2093 h 2160"/>
                    <a:gd name="T28" fmla="*/ 407 w 1693"/>
                    <a:gd name="T29" fmla="*/ 2122 h 2160"/>
                    <a:gd name="T30" fmla="*/ 276 w 1693"/>
                    <a:gd name="T31" fmla="*/ 2143 h 2160"/>
                    <a:gd name="T32" fmla="*/ 143 w 1693"/>
                    <a:gd name="T33" fmla="*/ 2155 h 2160"/>
                    <a:gd name="T34" fmla="*/ 8 w 1693"/>
                    <a:gd name="T35" fmla="*/ 2160 h 2160"/>
                    <a:gd name="T36" fmla="*/ 0 w 1693"/>
                    <a:gd name="T37" fmla="*/ 0 h 2160"/>
                    <a:gd name="T38" fmla="*/ 0 w 1693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93" h="2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93" y="1342"/>
                      </a:lnTo>
                      <a:lnTo>
                        <a:pt x="1611" y="1439"/>
                      </a:lnTo>
                      <a:lnTo>
                        <a:pt x="1524" y="1530"/>
                      </a:lnTo>
                      <a:lnTo>
                        <a:pt x="1432" y="1617"/>
                      </a:lnTo>
                      <a:lnTo>
                        <a:pt x="1334" y="1698"/>
                      </a:lnTo>
                      <a:lnTo>
                        <a:pt x="1232" y="1774"/>
                      </a:lnTo>
                      <a:lnTo>
                        <a:pt x="1126" y="1843"/>
                      </a:lnTo>
                      <a:lnTo>
                        <a:pt x="1016" y="1907"/>
                      </a:lnTo>
                      <a:lnTo>
                        <a:pt x="901" y="1964"/>
                      </a:lnTo>
                      <a:lnTo>
                        <a:pt x="783" y="2013"/>
                      </a:lnTo>
                      <a:lnTo>
                        <a:pt x="660" y="2057"/>
                      </a:lnTo>
                      <a:lnTo>
                        <a:pt x="535" y="2093"/>
                      </a:lnTo>
                      <a:lnTo>
                        <a:pt x="407" y="2122"/>
                      </a:lnTo>
                      <a:lnTo>
                        <a:pt x="276" y="2143"/>
                      </a:lnTo>
                      <a:lnTo>
                        <a:pt x="143" y="2155"/>
                      </a:lnTo>
                      <a:lnTo>
                        <a:pt x="8" y="21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3" name="Freeform 13"/>
                <p:cNvSpPr>
                  <a:spLocks/>
                </p:cNvSpPr>
                <p:nvPr/>
              </p:nvSpPr>
              <p:spPr bwMode="auto">
                <a:xfrm>
                  <a:off x="4068971" y="3749173"/>
                  <a:ext cx="2035007" cy="2582616"/>
                </a:xfrm>
                <a:custGeom>
                  <a:avLst/>
                  <a:gdLst>
                    <a:gd name="T0" fmla="*/ 1694 w 1702"/>
                    <a:gd name="T1" fmla="*/ 0 h 2160"/>
                    <a:gd name="T2" fmla="*/ 1702 w 1702"/>
                    <a:gd name="T3" fmla="*/ 2160 h 2160"/>
                    <a:gd name="T4" fmla="*/ 1694 w 1702"/>
                    <a:gd name="T5" fmla="*/ 2160 h 2160"/>
                    <a:gd name="T6" fmla="*/ 1566 w 1702"/>
                    <a:gd name="T7" fmla="*/ 2156 h 2160"/>
                    <a:gd name="T8" fmla="*/ 1440 w 1702"/>
                    <a:gd name="T9" fmla="*/ 2146 h 2160"/>
                    <a:gd name="T10" fmla="*/ 1317 w 1702"/>
                    <a:gd name="T11" fmla="*/ 2127 h 2160"/>
                    <a:gd name="T12" fmla="*/ 1195 w 1702"/>
                    <a:gd name="T13" fmla="*/ 2102 h 2160"/>
                    <a:gd name="T14" fmla="*/ 1076 w 1702"/>
                    <a:gd name="T15" fmla="*/ 2071 h 2160"/>
                    <a:gd name="T16" fmla="*/ 961 w 1702"/>
                    <a:gd name="T17" fmla="*/ 2032 h 2160"/>
                    <a:gd name="T18" fmla="*/ 847 w 1702"/>
                    <a:gd name="T19" fmla="*/ 1989 h 2160"/>
                    <a:gd name="T20" fmla="*/ 738 w 1702"/>
                    <a:gd name="T21" fmla="*/ 1937 h 2160"/>
                    <a:gd name="T22" fmla="*/ 631 w 1702"/>
                    <a:gd name="T23" fmla="*/ 1881 h 2160"/>
                    <a:gd name="T24" fmla="*/ 529 w 1702"/>
                    <a:gd name="T25" fmla="*/ 1820 h 2160"/>
                    <a:gd name="T26" fmla="*/ 429 w 1702"/>
                    <a:gd name="T27" fmla="*/ 1752 h 2160"/>
                    <a:gd name="T28" fmla="*/ 335 w 1702"/>
                    <a:gd name="T29" fmla="*/ 1680 h 2160"/>
                    <a:gd name="T30" fmla="*/ 245 w 1702"/>
                    <a:gd name="T31" fmla="*/ 1601 h 2160"/>
                    <a:gd name="T32" fmla="*/ 158 w 1702"/>
                    <a:gd name="T33" fmla="*/ 1519 h 2160"/>
                    <a:gd name="T34" fmla="*/ 77 w 1702"/>
                    <a:gd name="T35" fmla="*/ 1432 h 2160"/>
                    <a:gd name="T36" fmla="*/ 0 w 1702"/>
                    <a:gd name="T37" fmla="*/ 1341 h 2160"/>
                    <a:gd name="T38" fmla="*/ 1694 w 1702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02" h="2160">
                      <a:moveTo>
                        <a:pt x="1694" y="0"/>
                      </a:moveTo>
                      <a:lnTo>
                        <a:pt x="1702" y="2160"/>
                      </a:lnTo>
                      <a:lnTo>
                        <a:pt x="1694" y="2160"/>
                      </a:lnTo>
                      <a:lnTo>
                        <a:pt x="1566" y="2156"/>
                      </a:lnTo>
                      <a:lnTo>
                        <a:pt x="1440" y="2146"/>
                      </a:lnTo>
                      <a:lnTo>
                        <a:pt x="1317" y="2127"/>
                      </a:lnTo>
                      <a:lnTo>
                        <a:pt x="1195" y="2102"/>
                      </a:lnTo>
                      <a:lnTo>
                        <a:pt x="1076" y="2071"/>
                      </a:lnTo>
                      <a:lnTo>
                        <a:pt x="961" y="2032"/>
                      </a:lnTo>
                      <a:lnTo>
                        <a:pt x="847" y="1989"/>
                      </a:lnTo>
                      <a:lnTo>
                        <a:pt x="738" y="1937"/>
                      </a:lnTo>
                      <a:lnTo>
                        <a:pt x="631" y="1881"/>
                      </a:lnTo>
                      <a:lnTo>
                        <a:pt x="529" y="1820"/>
                      </a:lnTo>
                      <a:lnTo>
                        <a:pt x="429" y="1752"/>
                      </a:lnTo>
                      <a:lnTo>
                        <a:pt x="335" y="1680"/>
                      </a:lnTo>
                      <a:lnTo>
                        <a:pt x="245" y="1601"/>
                      </a:lnTo>
                      <a:lnTo>
                        <a:pt x="158" y="1519"/>
                      </a:lnTo>
                      <a:lnTo>
                        <a:pt x="77" y="1432"/>
                      </a:lnTo>
                      <a:lnTo>
                        <a:pt x="0" y="13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</p:grpSp>
          <p:sp>
            <p:nvSpPr>
              <p:cNvPr id="293" name="Oval 292"/>
              <p:cNvSpPr/>
              <p:nvPr/>
            </p:nvSpPr>
            <p:spPr>
              <a:xfrm>
                <a:off x="4899378" y="2798480"/>
                <a:ext cx="2370666" cy="237066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674212" y="2951848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899990" y="38888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5285679" y="47016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4619635" y="3939077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6472508" y="4905103"/>
                <a:ext cx="209199" cy="164570"/>
                <a:chOff x="8380413" y="3308350"/>
                <a:chExt cx="595313" cy="468313"/>
              </a:xfrm>
              <a:solidFill>
                <a:schemeClr val="accent4"/>
              </a:solidFill>
            </p:grpSpPr>
            <p:sp>
              <p:nvSpPr>
                <p:cNvPr id="312" name="Freeform 7"/>
                <p:cNvSpPr>
                  <a:spLocks/>
                </p:cNvSpPr>
                <p:nvPr/>
              </p:nvSpPr>
              <p:spPr bwMode="auto">
                <a:xfrm>
                  <a:off x="8682038" y="3430588"/>
                  <a:ext cx="68263" cy="198438"/>
                </a:xfrm>
                <a:custGeom>
                  <a:avLst/>
                  <a:gdLst>
                    <a:gd name="T0" fmla="*/ 153 w 304"/>
                    <a:gd name="T1" fmla="*/ 0 h 880"/>
                    <a:gd name="T2" fmla="*/ 183 w 304"/>
                    <a:gd name="T3" fmla="*/ 3 h 880"/>
                    <a:gd name="T4" fmla="*/ 211 w 304"/>
                    <a:gd name="T5" fmla="*/ 12 h 880"/>
                    <a:gd name="T6" fmla="*/ 237 w 304"/>
                    <a:gd name="T7" fmla="*/ 25 h 880"/>
                    <a:gd name="T8" fmla="*/ 260 w 304"/>
                    <a:gd name="T9" fmla="*/ 44 h 880"/>
                    <a:gd name="T10" fmla="*/ 278 w 304"/>
                    <a:gd name="T11" fmla="*/ 68 h 880"/>
                    <a:gd name="T12" fmla="*/ 292 w 304"/>
                    <a:gd name="T13" fmla="*/ 93 h 880"/>
                    <a:gd name="T14" fmla="*/ 301 w 304"/>
                    <a:gd name="T15" fmla="*/ 122 h 880"/>
                    <a:gd name="T16" fmla="*/ 304 w 304"/>
                    <a:gd name="T17" fmla="*/ 153 h 880"/>
                    <a:gd name="T18" fmla="*/ 304 w 304"/>
                    <a:gd name="T19" fmla="*/ 727 h 880"/>
                    <a:gd name="T20" fmla="*/ 301 w 304"/>
                    <a:gd name="T21" fmla="*/ 758 h 880"/>
                    <a:gd name="T22" fmla="*/ 292 w 304"/>
                    <a:gd name="T23" fmla="*/ 786 h 880"/>
                    <a:gd name="T24" fmla="*/ 278 w 304"/>
                    <a:gd name="T25" fmla="*/ 813 h 880"/>
                    <a:gd name="T26" fmla="*/ 260 w 304"/>
                    <a:gd name="T27" fmla="*/ 835 h 880"/>
                    <a:gd name="T28" fmla="*/ 237 w 304"/>
                    <a:gd name="T29" fmla="*/ 854 h 880"/>
                    <a:gd name="T30" fmla="*/ 211 w 304"/>
                    <a:gd name="T31" fmla="*/ 868 h 880"/>
                    <a:gd name="T32" fmla="*/ 183 w 304"/>
                    <a:gd name="T33" fmla="*/ 876 h 880"/>
                    <a:gd name="T34" fmla="*/ 153 w 304"/>
                    <a:gd name="T35" fmla="*/ 880 h 880"/>
                    <a:gd name="T36" fmla="*/ 121 w 304"/>
                    <a:gd name="T37" fmla="*/ 876 h 880"/>
                    <a:gd name="T38" fmla="*/ 93 w 304"/>
                    <a:gd name="T39" fmla="*/ 868 h 880"/>
                    <a:gd name="T40" fmla="*/ 67 w 304"/>
                    <a:gd name="T41" fmla="*/ 854 h 880"/>
                    <a:gd name="T42" fmla="*/ 44 w 304"/>
                    <a:gd name="T43" fmla="*/ 835 h 880"/>
                    <a:gd name="T44" fmla="*/ 26 w 304"/>
                    <a:gd name="T45" fmla="*/ 813 h 880"/>
                    <a:gd name="T46" fmla="*/ 12 w 304"/>
                    <a:gd name="T47" fmla="*/ 786 h 880"/>
                    <a:gd name="T48" fmla="*/ 3 w 304"/>
                    <a:gd name="T49" fmla="*/ 758 h 880"/>
                    <a:gd name="T50" fmla="*/ 0 w 304"/>
                    <a:gd name="T51" fmla="*/ 727 h 880"/>
                    <a:gd name="T52" fmla="*/ 0 w 304"/>
                    <a:gd name="T53" fmla="*/ 153 h 880"/>
                    <a:gd name="T54" fmla="*/ 3 w 304"/>
                    <a:gd name="T55" fmla="*/ 122 h 880"/>
                    <a:gd name="T56" fmla="*/ 12 w 304"/>
                    <a:gd name="T57" fmla="*/ 93 h 880"/>
                    <a:gd name="T58" fmla="*/ 26 w 304"/>
                    <a:gd name="T59" fmla="*/ 68 h 880"/>
                    <a:gd name="T60" fmla="*/ 44 w 304"/>
                    <a:gd name="T61" fmla="*/ 44 h 880"/>
                    <a:gd name="T62" fmla="*/ 67 w 304"/>
                    <a:gd name="T63" fmla="*/ 25 h 880"/>
                    <a:gd name="T64" fmla="*/ 93 w 304"/>
                    <a:gd name="T65" fmla="*/ 12 h 880"/>
                    <a:gd name="T66" fmla="*/ 121 w 304"/>
                    <a:gd name="T67" fmla="*/ 3 h 880"/>
                    <a:gd name="T68" fmla="*/ 153 w 304"/>
                    <a:gd name="T69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88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8"/>
                      </a:lnTo>
                      <a:lnTo>
                        <a:pt x="292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727"/>
                      </a:lnTo>
                      <a:lnTo>
                        <a:pt x="301" y="758"/>
                      </a:lnTo>
                      <a:lnTo>
                        <a:pt x="292" y="786"/>
                      </a:lnTo>
                      <a:lnTo>
                        <a:pt x="278" y="813"/>
                      </a:lnTo>
                      <a:lnTo>
                        <a:pt x="260" y="835"/>
                      </a:lnTo>
                      <a:lnTo>
                        <a:pt x="237" y="854"/>
                      </a:lnTo>
                      <a:lnTo>
                        <a:pt x="211" y="868"/>
                      </a:lnTo>
                      <a:lnTo>
                        <a:pt x="183" y="876"/>
                      </a:lnTo>
                      <a:lnTo>
                        <a:pt x="153" y="880"/>
                      </a:lnTo>
                      <a:lnTo>
                        <a:pt x="121" y="876"/>
                      </a:lnTo>
                      <a:lnTo>
                        <a:pt x="93" y="868"/>
                      </a:lnTo>
                      <a:lnTo>
                        <a:pt x="67" y="854"/>
                      </a:lnTo>
                      <a:lnTo>
                        <a:pt x="44" y="835"/>
                      </a:lnTo>
                      <a:lnTo>
                        <a:pt x="26" y="813"/>
                      </a:lnTo>
                      <a:lnTo>
                        <a:pt x="12" y="786"/>
                      </a:lnTo>
                      <a:lnTo>
                        <a:pt x="3" y="758"/>
                      </a:lnTo>
                      <a:lnTo>
                        <a:pt x="0" y="727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6" y="68"/>
                      </a:lnTo>
                      <a:lnTo>
                        <a:pt x="44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3" name="Freeform 8"/>
                <p:cNvSpPr>
                  <a:spLocks/>
                </p:cNvSpPr>
                <p:nvPr/>
              </p:nvSpPr>
              <p:spPr bwMode="auto">
                <a:xfrm>
                  <a:off x="8794751" y="3308350"/>
                  <a:ext cx="68263" cy="320675"/>
                </a:xfrm>
                <a:custGeom>
                  <a:avLst/>
                  <a:gdLst>
                    <a:gd name="T0" fmla="*/ 153 w 304"/>
                    <a:gd name="T1" fmla="*/ 0 h 1416"/>
                    <a:gd name="T2" fmla="*/ 183 w 304"/>
                    <a:gd name="T3" fmla="*/ 3 h 1416"/>
                    <a:gd name="T4" fmla="*/ 212 w 304"/>
                    <a:gd name="T5" fmla="*/ 12 h 1416"/>
                    <a:gd name="T6" fmla="*/ 237 w 304"/>
                    <a:gd name="T7" fmla="*/ 26 h 1416"/>
                    <a:gd name="T8" fmla="*/ 260 w 304"/>
                    <a:gd name="T9" fmla="*/ 45 h 1416"/>
                    <a:gd name="T10" fmla="*/ 278 w 304"/>
                    <a:gd name="T11" fmla="*/ 67 h 1416"/>
                    <a:gd name="T12" fmla="*/ 293 w 304"/>
                    <a:gd name="T13" fmla="*/ 93 h 1416"/>
                    <a:gd name="T14" fmla="*/ 301 w 304"/>
                    <a:gd name="T15" fmla="*/ 122 h 1416"/>
                    <a:gd name="T16" fmla="*/ 304 w 304"/>
                    <a:gd name="T17" fmla="*/ 153 h 1416"/>
                    <a:gd name="T18" fmla="*/ 304 w 304"/>
                    <a:gd name="T19" fmla="*/ 1263 h 1416"/>
                    <a:gd name="T20" fmla="*/ 301 w 304"/>
                    <a:gd name="T21" fmla="*/ 1294 h 1416"/>
                    <a:gd name="T22" fmla="*/ 293 w 304"/>
                    <a:gd name="T23" fmla="*/ 1322 h 1416"/>
                    <a:gd name="T24" fmla="*/ 278 w 304"/>
                    <a:gd name="T25" fmla="*/ 1349 h 1416"/>
                    <a:gd name="T26" fmla="*/ 260 w 304"/>
                    <a:gd name="T27" fmla="*/ 1371 h 1416"/>
                    <a:gd name="T28" fmla="*/ 237 w 304"/>
                    <a:gd name="T29" fmla="*/ 1390 h 1416"/>
                    <a:gd name="T30" fmla="*/ 212 w 304"/>
                    <a:gd name="T31" fmla="*/ 1404 h 1416"/>
                    <a:gd name="T32" fmla="*/ 183 w 304"/>
                    <a:gd name="T33" fmla="*/ 1412 h 1416"/>
                    <a:gd name="T34" fmla="*/ 153 w 304"/>
                    <a:gd name="T35" fmla="*/ 1416 h 1416"/>
                    <a:gd name="T36" fmla="*/ 121 w 304"/>
                    <a:gd name="T37" fmla="*/ 1412 h 1416"/>
                    <a:gd name="T38" fmla="*/ 93 w 304"/>
                    <a:gd name="T39" fmla="*/ 1404 h 1416"/>
                    <a:gd name="T40" fmla="*/ 68 w 304"/>
                    <a:gd name="T41" fmla="*/ 1390 h 1416"/>
                    <a:gd name="T42" fmla="*/ 44 w 304"/>
                    <a:gd name="T43" fmla="*/ 1371 h 1416"/>
                    <a:gd name="T44" fmla="*/ 27 w 304"/>
                    <a:gd name="T45" fmla="*/ 1349 h 1416"/>
                    <a:gd name="T46" fmla="*/ 12 w 304"/>
                    <a:gd name="T47" fmla="*/ 1322 h 1416"/>
                    <a:gd name="T48" fmla="*/ 3 w 304"/>
                    <a:gd name="T49" fmla="*/ 1294 h 1416"/>
                    <a:gd name="T50" fmla="*/ 0 w 304"/>
                    <a:gd name="T51" fmla="*/ 1263 h 1416"/>
                    <a:gd name="T52" fmla="*/ 0 w 304"/>
                    <a:gd name="T53" fmla="*/ 153 h 1416"/>
                    <a:gd name="T54" fmla="*/ 3 w 304"/>
                    <a:gd name="T55" fmla="*/ 122 h 1416"/>
                    <a:gd name="T56" fmla="*/ 12 w 304"/>
                    <a:gd name="T57" fmla="*/ 93 h 1416"/>
                    <a:gd name="T58" fmla="*/ 27 w 304"/>
                    <a:gd name="T59" fmla="*/ 67 h 1416"/>
                    <a:gd name="T60" fmla="*/ 44 w 304"/>
                    <a:gd name="T61" fmla="*/ 45 h 1416"/>
                    <a:gd name="T62" fmla="*/ 68 w 304"/>
                    <a:gd name="T63" fmla="*/ 26 h 1416"/>
                    <a:gd name="T64" fmla="*/ 93 w 304"/>
                    <a:gd name="T65" fmla="*/ 12 h 1416"/>
                    <a:gd name="T66" fmla="*/ 121 w 304"/>
                    <a:gd name="T67" fmla="*/ 3 h 1416"/>
                    <a:gd name="T68" fmla="*/ 153 w 304"/>
                    <a:gd name="T69" fmla="*/ 0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416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6"/>
                      </a:lnTo>
                      <a:lnTo>
                        <a:pt x="260" y="45"/>
                      </a:lnTo>
                      <a:lnTo>
                        <a:pt x="278" y="67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1263"/>
                      </a:lnTo>
                      <a:lnTo>
                        <a:pt x="301" y="1294"/>
                      </a:lnTo>
                      <a:lnTo>
                        <a:pt x="293" y="1322"/>
                      </a:lnTo>
                      <a:lnTo>
                        <a:pt x="278" y="1349"/>
                      </a:lnTo>
                      <a:lnTo>
                        <a:pt x="260" y="1371"/>
                      </a:lnTo>
                      <a:lnTo>
                        <a:pt x="237" y="1390"/>
                      </a:lnTo>
                      <a:lnTo>
                        <a:pt x="212" y="1404"/>
                      </a:lnTo>
                      <a:lnTo>
                        <a:pt x="183" y="1412"/>
                      </a:lnTo>
                      <a:lnTo>
                        <a:pt x="153" y="1416"/>
                      </a:lnTo>
                      <a:lnTo>
                        <a:pt x="121" y="1412"/>
                      </a:lnTo>
                      <a:lnTo>
                        <a:pt x="93" y="1404"/>
                      </a:lnTo>
                      <a:lnTo>
                        <a:pt x="68" y="1390"/>
                      </a:lnTo>
                      <a:lnTo>
                        <a:pt x="44" y="1371"/>
                      </a:lnTo>
                      <a:lnTo>
                        <a:pt x="27" y="1349"/>
                      </a:lnTo>
                      <a:lnTo>
                        <a:pt x="12" y="1322"/>
                      </a:lnTo>
                      <a:lnTo>
                        <a:pt x="3" y="1294"/>
                      </a:lnTo>
                      <a:lnTo>
                        <a:pt x="0" y="1263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7" y="67"/>
                      </a:lnTo>
                      <a:lnTo>
                        <a:pt x="44" y="45"/>
                      </a:lnTo>
                      <a:lnTo>
                        <a:pt x="68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4" name="Freeform 9"/>
                <p:cNvSpPr>
                  <a:spLocks/>
                </p:cNvSpPr>
                <p:nvPr/>
              </p:nvSpPr>
              <p:spPr bwMode="auto">
                <a:xfrm>
                  <a:off x="8905876" y="3378200"/>
                  <a:ext cx="69850" cy="250825"/>
                </a:xfrm>
                <a:custGeom>
                  <a:avLst/>
                  <a:gdLst>
                    <a:gd name="T0" fmla="*/ 153 w 304"/>
                    <a:gd name="T1" fmla="*/ 0 h 1110"/>
                    <a:gd name="T2" fmla="*/ 183 w 304"/>
                    <a:gd name="T3" fmla="*/ 3 h 1110"/>
                    <a:gd name="T4" fmla="*/ 212 w 304"/>
                    <a:gd name="T5" fmla="*/ 12 h 1110"/>
                    <a:gd name="T6" fmla="*/ 237 w 304"/>
                    <a:gd name="T7" fmla="*/ 27 h 1110"/>
                    <a:gd name="T8" fmla="*/ 260 w 304"/>
                    <a:gd name="T9" fmla="*/ 45 h 1110"/>
                    <a:gd name="T10" fmla="*/ 278 w 304"/>
                    <a:gd name="T11" fmla="*/ 68 h 1110"/>
                    <a:gd name="T12" fmla="*/ 293 w 304"/>
                    <a:gd name="T13" fmla="*/ 93 h 1110"/>
                    <a:gd name="T14" fmla="*/ 301 w 304"/>
                    <a:gd name="T15" fmla="*/ 122 h 1110"/>
                    <a:gd name="T16" fmla="*/ 304 w 304"/>
                    <a:gd name="T17" fmla="*/ 153 h 1110"/>
                    <a:gd name="T18" fmla="*/ 304 w 304"/>
                    <a:gd name="T19" fmla="*/ 957 h 1110"/>
                    <a:gd name="T20" fmla="*/ 301 w 304"/>
                    <a:gd name="T21" fmla="*/ 988 h 1110"/>
                    <a:gd name="T22" fmla="*/ 293 w 304"/>
                    <a:gd name="T23" fmla="*/ 1016 h 1110"/>
                    <a:gd name="T24" fmla="*/ 278 w 304"/>
                    <a:gd name="T25" fmla="*/ 1043 h 1110"/>
                    <a:gd name="T26" fmla="*/ 260 w 304"/>
                    <a:gd name="T27" fmla="*/ 1065 h 1110"/>
                    <a:gd name="T28" fmla="*/ 237 w 304"/>
                    <a:gd name="T29" fmla="*/ 1084 h 1110"/>
                    <a:gd name="T30" fmla="*/ 212 w 304"/>
                    <a:gd name="T31" fmla="*/ 1098 h 1110"/>
                    <a:gd name="T32" fmla="*/ 183 w 304"/>
                    <a:gd name="T33" fmla="*/ 1106 h 1110"/>
                    <a:gd name="T34" fmla="*/ 153 w 304"/>
                    <a:gd name="T35" fmla="*/ 1110 h 1110"/>
                    <a:gd name="T36" fmla="*/ 121 w 304"/>
                    <a:gd name="T37" fmla="*/ 1106 h 1110"/>
                    <a:gd name="T38" fmla="*/ 93 w 304"/>
                    <a:gd name="T39" fmla="*/ 1098 h 1110"/>
                    <a:gd name="T40" fmla="*/ 68 w 304"/>
                    <a:gd name="T41" fmla="*/ 1084 h 1110"/>
                    <a:gd name="T42" fmla="*/ 45 w 304"/>
                    <a:gd name="T43" fmla="*/ 1065 h 1110"/>
                    <a:gd name="T44" fmla="*/ 27 w 304"/>
                    <a:gd name="T45" fmla="*/ 1043 h 1110"/>
                    <a:gd name="T46" fmla="*/ 12 w 304"/>
                    <a:gd name="T47" fmla="*/ 1016 h 1110"/>
                    <a:gd name="T48" fmla="*/ 4 w 304"/>
                    <a:gd name="T49" fmla="*/ 988 h 1110"/>
                    <a:gd name="T50" fmla="*/ 0 w 304"/>
                    <a:gd name="T51" fmla="*/ 957 h 1110"/>
                    <a:gd name="T52" fmla="*/ 0 w 304"/>
                    <a:gd name="T53" fmla="*/ 153 h 1110"/>
                    <a:gd name="T54" fmla="*/ 4 w 304"/>
                    <a:gd name="T55" fmla="*/ 122 h 1110"/>
                    <a:gd name="T56" fmla="*/ 12 w 304"/>
                    <a:gd name="T57" fmla="*/ 93 h 1110"/>
                    <a:gd name="T58" fmla="*/ 27 w 304"/>
                    <a:gd name="T59" fmla="*/ 68 h 1110"/>
                    <a:gd name="T60" fmla="*/ 45 w 304"/>
                    <a:gd name="T61" fmla="*/ 45 h 1110"/>
                    <a:gd name="T62" fmla="*/ 68 w 304"/>
                    <a:gd name="T63" fmla="*/ 27 h 1110"/>
                    <a:gd name="T64" fmla="*/ 93 w 304"/>
                    <a:gd name="T65" fmla="*/ 12 h 1110"/>
                    <a:gd name="T66" fmla="*/ 121 w 304"/>
                    <a:gd name="T67" fmla="*/ 3 h 1110"/>
                    <a:gd name="T68" fmla="*/ 153 w 304"/>
                    <a:gd name="T69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11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7"/>
                      </a:lnTo>
                      <a:lnTo>
                        <a:pt x="260" y="45"/>
                      </a:lnTo>
                      <a:lnTo>
                        <a:pt x="278" y="68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957"/>
                      </a:lnTo>
                      <a:lnTo>
                        <a:pt x="301" y="988"/>
                      </a:lnTo>
                      <a:lnTo>
                        <a:pt x="293" y="1016"/>
                      </a:lnTo>
                      <a:lnTo>
                        <a:pt x="278" y="1043"/>
                      </a:lnTo>
                      <a:lnTo>
                        <a:pt x="260" y="1065"/>
                      </a:lnTo>
                      <a:lnTo>
                        <a:pt x="237" y="1084"/>
                      </a:lnTo>
                      <a:lnTo>
                        <a:pt x="212" y="1098"/>
                      </a:lnTo>
                      <a:lnTo>
                        <a:pt x="183" y="1106"/>
                      </a:lnTo>
                      <a:lnTo>
                        <a:pt x="153" y="1110"/>
                      </a:lnTo>
                      <a:lnTo>
                        <a:pt x="121" y="1106"/>
                      </a:lnTo>
                      <a:lnTo>
                        <a:pt x="93" y="1098"/>
                      </a:lnTo>
                      <a:lnTo>
                        <a:pt x="68" y="1084"/>
                      </a:lnTo>
                      <a:lnTo>
                        <a:pt x="45" y="1065"/>
                      </a:lnTo>
                      <a:lnTo>
                        <a:pt x="27" y="1043"/>
                      </a:lnTo>
                      <a:lnTo>
                        <a:pt x="12" y="1016"/>
                      </a:lnTo>
                      <a:lnTo>
                        <a:pt x="4" y="988"/>
                      </a:lnTo>
                      <a:lnTo>
                        <a:pt x="0" y="957"/>
                      </a:lnTo>
                      <a:lnTo>
                        <a:pt x="0" y="153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8"/>
                      </a:lnTo>
                      <a:lnTo>
                        <a:pt x="45" y="45"/>
                      </a:lnTo>
                      <a:lnTo>
                        <a:pt x="68" y="27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5" name="Freeform 10"/>
                <p:cNvSpPr>
                  <a:spLocks/>
                </p:cNvSpPr>
                <p:nvPr/>
              </p:nvSpPr>
              <p:spPr bwMode="auto">
                <a:xfrm>
                  <a:off x="8380413" y="3522663"/>
                  <a:ext cx="252413" cy="254000"/>
                </a:xfrm>
                <a:custGeom>
                  <a:avLst/>
                  <a:gdLst>
                    <a:gd name="T0" fmla="*/ 1083 w 1115"/>
                    <a:gd name="T1" fmla="*/ 0 h 1121"/>
                    <a:gd name="T2" fmla="*/ 1104 w 1115"/>
                    <a:gd name="T3" fmla="*/ 10 h 1121"/>
                    <a:gd name="T4" fmla="*/ 1115 w 1115"/>
                    <a:gd name="T5" fmla="*/ 31 h 1121"/>
                    <a:gd name="T6" fmla="*/ 1110 w 1115"/>
                    <a:gd name="T7" fmla="*/ 53 h 1121"/>
                    <a:gd name="T8" fmla="*/ 1102 w 1115"/>
                    <a:gd name="T9" fmla="*/ 66 h 1121"/>
                    <a:gd name="T10" fmla="*/ 1087 w 1115"/>
                    <a:gd name="T11" fmla="*/ 82 h 1121"/>
                    <a:gd name="T12" fmla="*/ 1060 w 1115"/>
                    <a:gd name="T13" fmla="*/ 112 h 1121"/>
                    <a:gd name="T14" fmla="*/ 1021 w 1115"/>
                    <a:gd name="T15" fmla="*/ 155 h 1121"/>
                    <a:gd name="T16" fmla="*/ 972 w 1115"/>
                    <a:gd name="T17" fmla="*/ 209 h 1121"/>
                    <a:gd name="T18" fmla="*/ 915 w 1115"/>
                    <a:gd name="T19" fmla="*/ 271 h 1121"/>
                    <a:gd name="T20" fmla="*/ 852 w 1115"/>
                    <a:gd name="T21" fmla="*/ 341 h 1121"/>
                    <a:gd name="T22" fmla="*/ 783 w 1115"/>
                    <a:gd name="T23" fmla="*/ 416 h 1121"/>
                    <a:gd name="T24" fmla="*/ 711 w 1115"/>
                    <a:gd name="T25" fmla="*/ 496 h 1121"/>
                    <a:gd name="T26" fmla="*/ 638 w 1115"/>
                    <a:gd name="T27" fmla="*/ 576 h 1121"/>
                    <a:gd name="T28" fmla="*/ 565 w 1115"/>
                    <a:gd name="T29" fmla="*/ 657 h 1121"/>
                    <a:gd name="T30" fmla="*/ 493 w 1115"/>
                    <a:gd name="T31" fmla="*/ 736 h 1121"/>
                    <a:gd name="T32" fmla="*/ 424 w 1115"/>
                    <a:gd name="T33" fmla="*/ 811 h 1121"/>
                    <a:gd name="T34" fmla="*/ 361 w 1115"/>
                    <a:gd name="T35" fmla="*/ 882 h 1121"/>
                    <a:gd name="T36" fmla="*/ 303 w 1115"/>
                    <a:gd name="T37" fmla="*/ 945 h 1121"/>
                    <a:gd name="T38" fmla="*/ 253 w 1115"/>
                    <a:gd name="T39" fmla="*/ 1000 h 1121"/>
                    <a:gd name="T40" fmla="*/ 214 w 1115"/>
                    <a:gd name="T41" fmla="*/ 1043 h 1121"/>
                    <a:gd name="T42" fmla="*/ 186 w 1115"/>
                    <a:gd name="T43" fmla="*/ 1074 h 1121"/>
                    <a:gd name="T44" fmla="*/ 170 w 1115"/>
                    <a:gd name="T45" fmla="*/ 1091 h 1121"/>
                    <a:gd name="T46" fmla="*/ 150 w 1115"/>
                    <a:gd name="T47" fmla="*/ 1108 h 1121"/>
                    <a:gd name="T48" fmla="*/ 109 w 1115"/>
                    <a:gd name="T49" fmla="*/ 1121 h 1121"/>
                    <a:gd name="T50" fmla="*/ 66 w 1115"/>
                    <a:gd name="T51" fmla="*/ 1117 h 1121"/>
                    <a:gd name="T52" fmla="*/ 28 w 1115"/>
                    <a:gd name="T53" fmla="*/ 1093 h 1121"/>
                    <a:gd name="T54" fmla="*/ 5 w 1115"/>
                    <a:gd name="T55" fmla="*/ 1055 h 1121"/>
                    <a:gd name="T56" fmla="*/ 0 w 1115"/>
                    <a:gd name="T57" fmla="*/ 1011 h 1121"/>
                    <a:gd name="T58" fmla="*/ 14 w 1115"/>
                    <a:gd name="T59" fmla="*/ 970 h 1121"/>
                    <a:gd name="T60" fmla="*/ 30 w 1115"/>
                    <a:gd name="T61" fmla="*/ 950 h 1121"/>
                    <a:gd name="T62" fmla="*/ 47 w 1115"/>
                    <a:gd name="T63" fmla="*/ 934 h 1121"/>
                    <a:gd name="T64" fmla="*/ 78 w 1115"/>
                    <a:gd name="T65" fmla="*/ 906 h 1121"/>
                    <a:gd name="T66" fmla="*/ 122 w 1115"/>
                    <a:gd name="T67" fmla="*/ 866 h 1121"/>
                    <a:gd name="T68" fmla="*/ 176 w 1115"/>
                    <a:gd name="T69" fmla="*/ 816 h 1121"/>
                    <a:gd name="T70" fmla="*/ 238 w 1115"/>
                    <a:gd name="T71" fmla="*/ 759 h 1121"/>
                    <a:gd name="T72" fmla="*/ 308 w 1115"/>
                    <a:gd name="T73" fmla="*/ 695 h 1121"/>
                    <a:gd name="T74" fmla="*/ 383 w 1115"/>
                    <a:gd name="T75" fmla="*/ 626 h 1121"/>
                    <a:gd name="T76" fmla="*/ 462 w 1115"/>
                    <a:gd name="T77" fmla="*/ 553 h 1121"/>
                    <a:gd name="T78" fmla="*/ 542 w 1115"/>
                    <a:gd name="T79" fmla="*/ 480 h 1121"/>
                    <a:gd name="T80" fmla="*/ 621 w 1115"/>
                    <a:gd name="T81" fmla="*/ 406 h 1121"/>
                    <a:gd name="T82" fmla="*/ 700 w 1115"/>
                    <a:gd name="T83" fmla="*/ 334 h 1121"/>
                    <a:gd name="T84" fmla="*/ 775 w 1115"/>
                    <a:gd name="T85" fmla="*/ 265 h 1121"/>
                    <a:gd name="T86" fmla="*/ 844 w 1115"/>
                    <a:gd name="T87" fmla="*/ 200 h 1121"/>
                    <a:gd name="T88" fmla="*/ 906 w 1115"/>
                    <a:gd name="T89" fmla="*/ 143 h 1121"/>
                    <a:gd name="T90" fmla="*/ 960 w 1115"/>
                    <a:gd name="T91" fmla="*/ 95 h 1121"/>
                    <a:gd name="T92" fmla="*/ 1003 w 1115"/>
                    <a:gd name="T93" fmla="*/ 54 h 1121"/>
                    <a:gd name="T94" fmla="*/ 1034 w 1115"/>
                    <a:gd name="T95" fmla="*/ 27 h 1121"/>
                    <a:gd name="T96" fmla="*/ 1049 w 1115"/>
                    <a:gd name="T97" fmla="*/ 12 h 1121"/>
                    <a:gd name="T98" fmla="*/ 1061 w 1115"/>
                    <a:gd name="T99" fmla="*/ 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15" h="1121">
                      <a:moveTo>
                        <a:pt x="1071" y="0"/>
                      </a:moveTo>
                      <a:lnTo>
                        <a:pt x="1083" y="0"/>
                      </a:lnTo>
                      <a:lnTo>
                        <a:pt x="1094" y="4"/>
                      </a:lnTo>
                      <a:lnTo>
                        <a:pt x="1104" y="10"/>
                      </a:lnTo>
                      <a:lnTo>
                        <a:pt x="1110" y="20"/>
                      </a:lnTo>
                      <a:lnTo>
                        <a:pt x="1115" y="31"/>
                      </a:lnTo>
                      <a:lnTo>
                        <a:pt x="1115" y="43"/>
                      </a:lnTo>
                      <a:lnTo>
                        <a:pt x="1110" y="53"/>
                      </a:lnTo>
                      <a:lnTo>
                        <a:pt x="1104" y="64"/>
                      </a:lnTo>
                      <a:lnTo>
                        <a:pt x="1102" y="66"/>
                      </a:lnTo>
                      <a:lnTo>
                        <a:pt x="1097" y="71"/>
                      </a:lnTo>
                      <a:lnTo>
                        <a:pt x="1087" y="82"/>
                      </a:lnTo>
                      <a:lnTo>
                        <a:pt x="1075" y="96"/>
                      </a:lnTo>
                      <a:lnTo>
                        <a:pt x="1060" y="112"/>
                      </a:lnTo>
                      <a:lnTo>
                        <a:pt x="1041" y="132"/>
                      </a:lnTo>
                      <a:lnTo>
                        <a:pt x="1021" y="155"/>
                      </a:lnTo>
                      <a:lnTo>
                        <a:pt x="997" y="180"/>
                      </a:lnTo>
                      <a:lnTo>
                        <a:pt x="972" y="209"/>
                      </a:lnTo>
                      <a:lnTo>
                        <a:pt x="944" y="240"/>
                      </a:lnTo>
                      <a:lnTo>
                        <a:pt x="915" y="271"/>
                      </a:lnTo>
                      <a:lnTo>
                        <a:pt x="883" y="305"/>
                      </a:lnTo>
                      <a:lnTo>
                        <a:pt x="852" y="341"/>
                      </a:lnTo>
                      <a:lnTo>
                        <a:pt x="818" y="378"/>
                      </a:lnTo>
                      <a:lnTo>
                        <a:pt x="783" y="416"/>
                      </a:lnTo>
                      <a:lnTo>
                        <a:pt x="748" y="456"/>
                      </a:lnTo>
                      <a:lnTo>
                        <a:pt x="711" y="496"/>
                      </a:lnTo>
                      <a:lnTo>
                        <a:pt x="675" y="536"/>
                      </a:lnTo>
                      <a:lnTo>
                        <a:pt x="638" y="576"/>
                      </a:lnTo>
                      <a:lnTo>
                        <a:pt x="601" y="616"/>
                      </a:lnTo>
                      <a:lnTo>
                        <a:pt x="565" y="657"/>
                      </a:lnTo>
                      <a:lnTo>
                        <a:pt x="528" y="697"/>
                      </a:lnTo>
                      <a:lnTo>
                        <a:pt x="493" y="736"/>
                      </a:lnTo>
                      <a:lnTo>
                        <a:pt x="457" y="774"/>
                      </a:lnTo>
                      <a:lnTo>
                        <a:pt x="424" y="811"/>
                      </a:lnTo>
                      <a:lnTo>
                        <a:pt x="391" y="847"/>
                      </a:lnTo>
                      <a:lnTo>
                        <a:pt x="361" y="882"/>
                      </a:lnTo>
                      <a:lnTo>
                        <a:pt x="331" y="915"/>
                      </a:lnTo>
                      <a:lnTo>
                        <a:pt x="303" y="945"/>
                      </a:lnTo>
                      <a:lnTo>
                        <a:pt x="278" y="973"/>
                      </a:lnTo>
                      <a:lnTo>
                        <a:pt x="253" y="1000"/>
                      </a:lnTo>
                      <a:lnTo>
                        <a:pt x="232" y="1022"/>
                      </a:lnTo>
                      <a:lnTo>
                        <a:pt x="214" y="1043"/>
                      </a:lnTo>
                      <a:lnTo>
                        <a:pt x="199" y="1060"/>
                      </a:lnTo>
                      <a:lnTo>
                        <a:pt x="186" y="1074"/>
                      </a:lnTo>
                      <a:lnTo>
                        <a:pt x="177" y="1084"/>
                      </a:lnTo>
                      <a:lnTo>
                        <a:pt x="170" y="1091"/>
                      </a:lnTo>
                      <a:lnTo>
                        <a:pt x="168" y="1093"/>
                      </a:lnTo>
                      <a:lnTo>
                        <a:pt x="150" y="1108"/>
                      </a:lnTo>
                      <a:lnTo>
                        <a:pt x="130" y="1117"/>
                      </a:lnTo>
                      <a:lnTo>
                        <a:pt x="109" y="1121"/>
                      </a:lnTo>
                      <a:lnTo>
                        <a:pt x="87" y="1121"/>
                      </a:lnTo>
                      <a:lnTo>
                        <a:pt x="66" y="1117"/>
                      </a:lnTo>
                      <a:lnTo>
                        <a:pt x="46" y="1108"/>
                      </a:lnTo>
                      <a:lnTo>
                        <a:pt x="28" y="1093"/>
                      </a:lnTo>
                      <a:lnTo>
                        <a:pt x="14" y="1075"/>
                      </a:lnTo>
                      <a:lnTo>
                        <a:pt x="5" y="1055"/>
                      </a:lnTo>
                      <a:lnTo>
                        <a:pt x="0" y="1033"/>
                      </a:lnTo>
                      <a:lnTo>
                        <a:pt x="0" y="1011"/>
                      </a:lnTo>
                      <a:lnTo>
                        <a:pt x="5" y="990"/>
                      </a:lnTo>
                      <a:lnTo>
                        <a:pt x="14" y="970"/>
                      </a:lnTo>
                      <a:lnTo>
                        <a:pt x="28" y="952"/>
                      </a:lnTo>
                      <a:lnTo>
                        <a:pt x="30" y="950"/>
                      </a:lnTo>
                      <a:lnTo>
                        <a:pt x="37" y="943"/>
                      </a:lnTo>
                      <a:lnTo>
                        <a:pt x="47" y="934"/>
                      </a:lnTo>
                      <a:lnTo>
                        <a:pt x="61" y="922"/>
                      </a:lnTo>
                      <a:lnTo>
                        <a:pt x="78" y="906"/>
                      </a:lnTo>
                      <a:lnTo>
                        <a:pt x="99" y="887"/>
                      </a:lnTo>
                      <a:lnTo>
                        <a:pt x="122" y="866"/>
                      </a:lnTo>
                      <a:lnTo>
                        <a:pt x="147" y="843"/>
                      </a:lnTo>
                      <a:lnTo>
                        <a:pt x="176" y="816"/>
                      </a:lnTo>
                      <a:lnTo>
                        <a:pt x="206" y="789"/>
                      </a:lnTo>
                      <a:lnTo>
                        <a:pt x="238" y="759"/>
                      </a:lnTo>
                      <a:lnTo>
                        <a:pt x="272" y="728"/>
                      </a:lnTo>
                      <a:lnTo>
                        <a:pt x="308" y="695"/>
                      </a:lnTo>
                      <a:lnTo>
                        <a:pt x="345" y="661"/>
                      </a:lnTo>
                      <a:lnTo>
                        <a:pt x="383" y="626"/>
                      </a:lnTo>
                      <a:lnTo>
                        <a:pt x="422" y="590"/>
                      </a:lnTo>
                      <a:lnTo>
                        <a:pt x="462" y="553"/>
                      </a:lnTo>
                      <a:lnTo>
                        <a:pt x="502" y="517"/>
                      </a:lnTo>
                      <a:lnTo>
                        <a:pt x="542" y="480"/>
                      </a:lnTo>
                      <a:lnTo>
                        <a:pt x="581" y="443"/>
                      </a:lnTo>
                      <a:lnTo>
                        <a:pt x="621" y="406"/>
                      </a:lnTo>
                      <a:lnTo>
                        <a:pt x="661" y="369"/>
                      </a:lnTo>
                      <a:lnTo>
                        <a:pt x="700" y="334"/>
                      </a:lnTo>
                      <a:lnTo>
                        <a:pt x="738" y="299"/>
                      </a:lnTo>
                      <a:lnTo>
                        <a:pt x="775" y="265"/>
                      </a:lnTo>
                      <a:lnTo>
                        <a:pt x="811" y="232"/>
                      </a:lnTo>
                      <a:lnTo>
                        <a:pt x="844" y="200"/>
                      </a:lnTo>
                      <a:lnTo>
                        <a:pt x="877" y="171"/>
                      </a:lnTo>
                      <a:lnTo>
                        <a:pt x="906" y="143"/>
                      </a:lnTo>
                      <a:lnTo>
                        <a:pt x="935" y="118"/>
                      </a:lnTo>
                      <a:lnTo>
                        <a:pt x="960" y="95"/>
                      </a:lnTo>
                      <a:lnTo>
                        <a:pt x="983" y="73"/>
                      </a:lnTo>
                      <a:lnTo>
                        <a:pt x="1003" y="54"/>
                      </a:lnTo>
                      <a:lnTo>
                        <a:pt x="1020" y="40"/>
                      </a:lnTo>
                      <a:lnTo>
                        <a:pt x="1034" y="27"/>
                      </a:lnTo>
                      <a:lnTo>
                        <a:pt x="1043" y="18"/>
                      </a:lnTo>
                      <a:lnTo>
                        <a:pt x="1049" y="12"/>
                      </a:lnTo>
                      <a:lnTo>
                        <a:pt x="1051" y="10"/>
                      </a:lnTo>
                      <a:lnTo>
                        <a:pt x="1061" y="4"/>
                      </a:lnTo>
                      <a:lnTo>
                        <a:pt x="10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299" name="Freeform 16"/>
              <p:cNvSpPr>
                <a:spLocks/>
              </p:cNvSpPr>
              <p:nvPr/>
            </p:nvSpPr>
            <p:spPr bwMode="auto">
              <a:xfrm>
                <a:off x="5058759" y="3356315"/>
                <a:ext cx="227051" cy="25104"/>
              </a:xfrm>
              <a:custGeom>
                <a:avLst/>
                <a:gdLst>
                  <a:gd name="T0" fmla="*/ 905 w 2849"/>
                  <a:gd name="T1" fmla="*/ 28 h 316"/>
                  <a:gd name="T2" fmla="*/ 1081 w 2849"/>
                  <a:gd name="T3" fmla="*/ 119 h 316"/>
                  <a:gd name="T4" fmla="*/ 1107 w 2849"/>
                  <a:gd name="T5" fmla="*/ 144 h 316"/>
                  <a:gd name="T6" fmla="*/ 1169 w 2849"/>
                  <a:gd name="T7" fmla="*/ 190 h 316"/>
                  <a:gd name="T8" fmla="*/ 1264 w 2849"/>
                  <a:gd name="T9" fmla="*/ 219 h 316"/>
                  <a:gd name="T10" fmla="*/ 1400 w 2849"/>
                  <a:gd name="T11" fmla="*/ 160 h 316"/>
                  <a:gd name="T12" fmla="*/ 1544 w 2849"/>
                  <a:gd name="T13" fmla="*/ 38 h 316"/>
                  <a:gd name="T14" fmla="*/ 1680 w 2849"/>
                  <a:gd name="T15" fmla="*/ 4 h 316"/>
                  <a:gd name="T16" fmla="*/ 1812 w 2849"/>
                  <a:gd name="T17" fmla="*/ 30 h 316"/>
                  <a:gd name="T18" fmla="*/ 1909 w 2849"/>
                  <a:gd name="T19" fmla="*/ 83 h 316"/>
                  <a:gd name="T20" fmla="*/ 1958 w 2849"/>
                  <a:gd name="T21" fmla="*/ 122 h 316"/>
                  <a:gd name="T22" fmla="*/ 1997 w 2849"/>
                  <a:gd name="T23" fmla="*/ 157 h 316"/>
                  <a:gd name="T24" fmla="*/ 2090 w 2849"/>
                  <a:gd name="T25" fmla="*/ 201 h 316"/>
                  <a:gd name="T26" fmla="*/ 2201 w 2849"/>
                  <a:gd name="T27" fmla="*/ 191 h 316"/>
                  <a:gd name="T28" fmla="*/ 2350 w 2849"/>
                  <a:gd name="T29" fmla="*/ 91 h 316"/>
                  <a:gd name="T30" fmla="*/ 2525 w 2849"/>
                  <a:gd name="T31" fmla="*/ 21 h 316"/>
                  <a:gd name="T32" fmla="*/ 2698 w 2849"/>
                  <a:gd name="T33" fmla="*/ 36 h 316"/>
                  <a:gd name="T34" fmla="*/ 2816 w 2849"/>
                  <a:gd name="T35" fmla="*/ 90 h 316"/>
                  <a:gd name="T36" fmla="*/ 2777 w 2849"/>
                  <a:gd name="T37" fmla="*/ 177 h 316"/>
                  <a:gd name="T38" fmla="*/ 2680 w 2849"/>
                  <a:gd name="T39" fmla="*/ 129 h 316"/>
                  <a:gd name="T40" fmla="*/ 2531 w 2849"/>
                  <a:gd name="T41" fmla="*/ 113 h 316"/>
                  <a:gd name="T42" fmla="*/ 2373 w 2849"/>
                  <a:gd name="T43" fmla="*/ 193 h 316"/>
                  <a:gd name="T44" fmla="*/ 2202 w 2849"/>
                  <a:gd name="T45" fmla="*/ 288 h 316"/>
                  <a:gd name="T46" fmla="*/ 2043 w 2849"/>
                  <a:gd name="T47" fmla="*/ 284 h 316"/>
                  <a:gd name="T48" fmla="*/ 1941 w 2849"/>
                  <a:gd name="T49" fmla="*/ 230 h 316"/>
                  <a:gd name="T50" fmla="*/ 1892 w 2849"/>
                  <a:gd name="T51" fmla="*/ 187 h 316"/>
                  <a:gd name="T52" fmla="*/ 1841 w 2849"/>
                  <a:gd name="T53" fmla="*/ 149 h 316"/>
                  <a:gd name="T54" fmla="*/ 1742 w 2849"/>
                  <a:gd name="T55" fmla="*/ 105 h 316"/>
                  <a:gd name="T56" fmla="*/ 1636 w 2849"/>
                  <a:gd name="T57" fmla="*/ 102 h 316"/>
                  <a:gd name="T58" fmla="*/ 1503 w 2849"/>
                  <a:gd name="T59" fmla="*/ 188 h 316"/>
                  <a:gd name="T60" fmla="*/ 1347 w 2849"/>
                  <a:gd name="T61" fmla="*/ 298 h 316"/>
                  <a:gd name="T62" fmla="*/ 1190 w 2849"/>
                  <a:gd name="T63" fmla="*/ 300 h 316"/>
                  <a:gd name="T64" fmla="*/ 1076 w 2849"/>
                  <a:gd name="T65" fmla="*/ 240 h 316"/>
                  <a:gd name="T66" fmla="*/ 1012 w 2849"/>
                  <a:gd name="T67" fmla="*/ 184 h 316"/>
                  <a:gd name="T68" fmla="*/ 946 w 2849"/>
                  <a:gd name="T69" fmla="*/ 146 h 316"/>
                  <a:gd name="T70" fmla="*/ 837 w 2849"/>
                  <a:gd name="T71" fmla="*/ 105 h 316"/>
                  <a:gd name="T72" fmla="*/ 699 w 2849"/>
                  <a:gd name="T73" fmla="*/ 94 h 316"/>
                  <a:gd name="T74" fmla="*/ 557 w 2849"/>
                  <a:gd name="T75" fmla="*/ 159 h 316"/>
                  <a:gd name="T76" fmla="*/ 409 w 2849"/>
                  <a:gd name="T77" fmla="*/ 282 h 316"/>
                  <a:gd name="T78" fmla="*/ 271 w 2849"/>
                  <a:gd name="T79" fmla="*/ 316 h 316"/>
                  <a:gd name="T80" fmla="*/ 116 w 2849"/>
                  <a:gd name="T81" fmla="*/ 278 h 316"/>
                  <a:gd name="T82" fmla="*/ 12 w 2849"/>
                  <a:gd name="T83" fmla="*/ 210 h 316"/>
                  <a:gd name="T84" fmla="*/ 95 w 2849"/>
                  <a:gd name="T85" fmla="*/ 158 h 316"/>
                  <a:gd name="T86" fmla="*/ 202 w 2849"/>
                  <a:gd name="T87" fmla="*/ 213 h 316"/>
                  <a:gd name="T88" fmla="*/ 276 w 2849"/>
                  <a:gd name="T89" fmla="*/ 238 h 316"/>
                  <a:gd name="T90" fmla="*/ 370 w 2849"/>
                  <a:gd name="T91" fmla="*/ 198 h 316"/>
                  <a:gd name="T92" fmla="*/ 489 w 2849"/>
                  <a:gd name="T93" fmla="*/ 93 h 316"/>
                  <a:gd name="T94" fmla="*/ 647 w 2849"/>
                  <a:gd name="T95" fmla="*/ 1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49" h="316">
                    <a:moveTo>
                      <a:pt x="739" y="0"/>
                    </a:moveTo>
                    <a:lnTo>
                      <a:pt x="795" y="4"/>
                    </a:lnTo>
                    <a:lnTo>
                      <a:pt x="851" y="13"/>
                    </a:lnTo>
                    <a:lnTo>
                      <a:pt x="905" y="28"/>
                    </a:lnTo>
                    <a:lnTo>
                      <a:pt x="956" y="48"/>
                    </a:lnTo>
                    <a:lnTo>
                      <a:pt x="1003" y="70"/>
                    </a:lnTo>
                    <a:lnTo>
                      <a:pt x="1045" y="93"/>
                    </a:lnTo>
                    <a:lnTo>
                      <a:pt x="1081" y="119"/>
                    </a:lnTo>
                    <a:lnTo>
                      <a:pt x="1092" y="128"/>
                    </a:lnTo>
                    <a:lnTo>
                      <a:pt x="1093" y="130"/>
                    </a:lnTo>
                    <a:lnTo>
                      <a:pt x="1099" y="136"/>
                    </a:lnTo>
                    <a:lnTo>
                      <a:pt x="1107" y="144"/>
                    </a:lnTo>
                    <a:lnTo>
                      <a:pt x="1119" y="155"/>
                    </a:lnTo>
                    <a:lnTo>
                      <a:pt x="1133" y="167"/>
                    </a:lnTo>
                    <a:lnTo>
                      <a:pt x="1150" y="179"/>
                    </a:lnTo>
                    <a:lnTo>
                      <a:pt x="1169" y="190"/>
                    </a:lnTo>
                    <a:lnTo>
                      <a:pt x="1190" y="201"/>
                    </a:lnTo>
                    <a:lnTo>
                      <a:pt x="1214" y="210"/>
                    </a:lnTo>
                    <a:lnTo>
                      <a:pt x="1238" y="216"/>
                    </a:lnTo>
                    <a:lnTo>
                      <a:pt x="1264" y="219"/>
                    </a:lnTo>
                    <a:lnTo>
                      <a:pt x="1299" y="215"/>
                    </a:lnTo>
                    <a:lnTo>
                      <a:pt x="1333" y="204"/>
                    </a:lnTo>
                    <a:lnTo>
                      <a:pt x="1367" y="185"/>
                    </a:lnTo>
                    <a:lnTo>
                      <a:pt x="1400" y="160"/>
                    </a:lnTo>
                    <a:lnTo>
                      <a:pt x="1433" y="127"/>
                    </a:lnTo>
                    <a:lnTo>
                      <a:pt x="1468" y="91"/>
                    </a:lnTo>
                    <a:lnTo>
                      <a:pt x="1505" y="61"/>
                    </a:lnTo>
                    <a:lnTo>
                      <a:pt x="1544" y="38"/>
                    </a:lnTo>
                    <a:lnTo>
                      <a:pt x="1585" y="20"/>
                    </a:lnTo>
                    <a:lnTo>
                      <a:pt x="1627" y="9"/>
                    </a:lnTo>
                    <a:lnTo>
                      <a:pt x="1670" y="4"/>
                    </a:lnTo>
                    <a:lnTo>
                      <a:pt x="1680" y="4"/>
                    </a:lnTo>
                    <a:lnTo>
                      <a:pt x="1715" y="6"/>
                    </a:lnTo>
                    <a:lnTo>
                      <a:pt x="1749" y="11"/>
                    </a:lnTo>
                    <a:lnTo>
                      <a:pt x="1781" y="20"/>
                    </a:lnTo>
                    <a:lnTo>
                      <a:pt x="1812" y="30"/>
                    </a:lnTo>
                    <a:lnTo>
                      <a:pt x="1840" y="43"/>
                    </a:lnTo>
                    <a:lnTo>
                      <a:pt x="1865" y="55"/>
                    </a:lnTo>
                    <a:lnTo>
                      <a:pt x="1889" y="69"/>
                    </a:lnTo>
                    <a:lnTo>
                      <a:pt x="1909" y="83"/>
                    </a:lnTo>
                    <a:lnTo>
                      <a:pt x="1926" y="96"/>
                    </a:lnTo>
                    <a:lnTo>
                      <a:pt x="1940" y="106"/>
                    </a:lnTo>
                    <a:lnTo>
                      <a:pt x="1950" y="116"/>
                    </a:lnTo>
                    <a:lnTo>
                      <a:pt x="1958" y="122"/>
                    </a:lnTo>
                    <a:lnTo>
                      <a:pt x="1961" y="124"/>
                    </a:lnTo>
                    <a:lnTo>
                      <a:pt x="1970" y="132"/>
                    </a:lnTo>
                    <a:lnTo>
                      <a:pt x="1981" y="144"/>
                    </a:lnTo>
                    <a:lnTo>
                      <a:pt x="1997" y="157"/>
                    </a:lnTo>
                    <a:lnTo>
                      <a:pt x="2015" y="169"/>
                    </a:lnTo>
                    <a:lnTo>
                      <a:pt x="2038" y="182"/>
                    </a:lnTo>
                    <a:lnTo>
                      <a:pt x="2062" y="193"/>
                    </a:lnTo>
                    <a:lnTo>
                      <a:pt x="2090" y="201"/>
                    </a:lnTo>
                    <a:lnTo>
                      <a:pt x="2120" y="205"/>
                    </a:lnTo>
                    <a:lnTo>
                      <a:pt x="2126" y="205"/>
                    </a:lnTo>
                    <a:lnTo>
                      <a:pt x="2163" y="202"/>
                    </a:lnTo>
                    <a:lnTo>
                      <a:pt x="2201" y="191"/>
                    </a:lnTo>
                    <a:lnTo>
                      <a:pt x="2237" y="176"/>
                    </a:lnTo>
                    <a:lnTo>
                      <a:pt x="2274" y="152"/>
                    </a:lnTo>
                    <a:lnTo>
                      <a:pt x="2310" y="123"/>
                    </a:lnTo>
                    <a:lnTo>
                      <a:pt x="2350" y="91"/>
                    </a:lnTo>
                    <a:lnTo>
                      <a:pt x="2391" y="65"/>
                    </a:lnTo>
                    <a:lnTo>
                      <a:pt x="2435" y="44"/>
                    </a:lnTo>
                    <a:lnTo>
                      <a:pt x="2480" y="29"/>
                    </a:lnTo>
                    <a:lnTo>
                      <a:pt x="2525" y="21"/>
                    </a:lnTo>
                    <a:lnTo>
                      <a:pt x="2573" y="18"/>
                    </a:lnTo>
                    <a:lnTo>
                      <a:pt x="2618" y="20"/>
                    </a:lnTo>
                    <a:lnTo>
                      <a:pt x="2660" y="26"/>
                    </a:lnTo>
                    <a:lnTo>
                      <a:pt x="2698" y="36"/>
                    </a:lnTo>
                    <a:lnTo>
                      <a:pt x="2733" y="48"/>
                    </a:lnTo>
                    <a:lnTo>
                      <a:pt x="2765" y="62"/>
                    </a:lnTo>
                    <a:lnTo>
                      <a:pt x="2793" y="77"/>
                    </a:lnTo>
                    <a:lnTo>
                      <a:pt x="2816" y="90"/>
                    </a:lnTo>
                    <a:lnTo>
                      <a:pt x="2835" y="104"/>
                    </a:lnTo>
                    <a:lnTo>
                      <a:pt x="2849" y="113"/>
                    </a:lnTo>
                    <a:lnTo>
                      <a:pt x="2788" y="185"/>
                    </a:lnTo>
                    <a:lnTo>
                      <a:pt x="2777" y="177"/>
                    </a:lnTo>
                    <a:lnTo>
                      <a:pt x="2759" y="165"/>
                    </a:lnTo>
                    <a:lnTo>
                      <a:pt x="2736" y="154"/>
                    </a:lnTo>
                    <a:lnTo>
                      <a:pt x="2710" y="141"/>
                    </a:lnTo>
                    <a:lnTo>
                      <a:pt x="2680" y="129"/>
                    </a:lnTo>
                    <a:lnTo>
                      <a:pt x="2647" y="120"/>
                    </a:lnTo>
                    <a:lnTo>
                      <a:pt x="2612" y="113"/>
                    </a:lnTo>
                    <a:lnTo>
                      <a:pt x="2574" y="110"/>
                    </a:lnTo>
                    <a:lnTo>
                      <a:pt x="2531" y="113"/>
                    </a:lnTo>
                    <a:lnTo>
                      <a:pt x="2489" y="124"/>
                    </a:lnTo>
                    <a:lnTo>
                      <a:pt x="2449" y="140"/>
                    </a:lnTo>
                    <a:lnTo>
                      <a:pt x="2410" y="163"/>
                    </a:lnTo>
                    <a:lnTo>
                      <a:pt x="2373" y="193"/>
                    </a:lnTo>
                    <a:lnTo>
                      <a:pt x="2332" y="226"/>
                    </a:lnTo>
                    <a:lnTo>
                      <a:pt x="2289" y="254"/>
                    </a:lnTo>
                    <a:lnTo>
                      <a:pt x="2245" y="275"/>
                    </a:lnTo>
                    <a:lnTo>
                      <a:pt x="2202" y="288"/>
                    </a:lnTo>
                    <a:lnTo>
                      <a:pt x="2157" y="297"/>
                    </a:lnTo>
                    <a:lnTo>
                      <a:pt x="2112" y="298"/>
                    </a:lnTo>
                    <a:lnTo>
                      <a:pt x="2077" y="293"/>
                    </a:lnTo>
                    <a:lnTo>
                      <a:pt x="2043" y="284"/>
                    </a:lnTo>
                    <a:lnTo>
                      <a:pt x="2013" y="274"/>
                    </a:lnTo>
                    <a:lnTo>
                      <a:pt x="1986" y="260"/>
                    </a:lnTo>
                    <a:lnTo>
                      <a:pt x="1962" y="245"/>
                    </a:lnTo>
                    <a:lnTo>
                      <a:pt x="1941" y="230"/>
                    </a:lnTo>
                    <a:lnTo>
                      <a:pt x="1923" y="217"/>
                    </a:lnTo>
                    <a:lnTo>
                      <a:pt x="1909" y="204"/>
                    </a:lnTo>
                    <a:lnTo>
                      <a:pt x="1898" y="195"/>
                    </a:lnTo>
                    <a:lnTo>
                      <a:pt x="1892" y="187"/>
                    </a:lnTo>
                    <a:lnTo>
                      <a:pt x="1883" y="179"/>
                    </a:lnTo>
                    <a:lnTo>
                      <a:pt x="1873" y="171"/>
                    </a:lnTo>
                    <a:lnTo>
                      <a:pt x="1859" y="161"/>
                    </a:lnTo>
                    <a:lnTo>
                      <a:pt x="1841" y="149"/>
                    </a:lnTo>
                    <a:lnTo>
                      <a:pt x="1819" y="137"/>
                    </a:lnTo>
                    <a:lnTo>
                      <a:pt x="1796" y="125"/>
                    </a:lnTo>
                    <a:lnTo>
                      <a:pt x="1769" y="115"/>
                    </a:lnTo>
                    <a:lnTo>
                      <a:pt x="1742" y="105"/>
                    </a:lnTo>
                    <a:lnTo>
                      <a:pt x="1712" y="99"/>
                    </a:lnTo>
                    <a:lnTo>
                      <a:pt x="1680" y="97"/>
                    </a:lnTo>
                    <a:lnTo>
                      <a:pt x="1674" y="97"/>
                    </a:lnTo>
                    <a:lnTo>
                      <a:pt x="1636" y="102"/>
                    </a:lnTo>
                    <a:lnTo>
                      <a:pt x="1601" y="113"/>
                    </a:lnTo>
                    <a:lnTo>
                      <a:pt x="1567" y="131"/>
                    </a:lnTo>
                    <a:lnTo>
                      <a:pt x="1535" y="157"/>
                    </a:lnTo>
                    <a:lnTo>
                      <a:pt x="1503" y="188"/>
                    </a:lnTo>
                    <a:lnTo>
                      <a:pt x="1466" y="225"/>
                    </a:lnTo>
                    <a:lnTo>
                      <a:pt x="1428" y="256"/>
                    </a:lnTo>
                    <a:lnTo>
                      <a:pt x="1388" y="280"/>
                    </a:lnTo>
                    <a:lnTo>
                      <a:pt x="1347" y="298"/>
                    </a:lnTo>
                    <a:lnTo>
                      <a:pt x="1304" y="308"/>
                    </a:lnTo>
                    <a:lnTo>
                      <a:pt x="1261" y="312"/>
                    </a:lnTo>
                    <a:lnTo>
                      <a:pt x="1225" y="308"/>
                    </a:lnTo>
                    <a:lnTo>
                      <a:pt x="1190" y="300"/>
                    </a:lnTo>
                    <a:lnTo>
                      <a:pt x="1158" y="288"/>
                    </a:lnTo>
                    <a:lnTo>
                      <a:pt x="1128" y="275"/>
                    </a:lnTo>
                    <a:lnTo>
                      <a:pt x="1101" y="258"/>
                    </a:lnTo>
                    <a:lnTo>
                      <a:pt x="1076" y="240"/>
                    </a:lnTo>
                    <a:lnTo>
                      <a:pt x="1054" y="222"/>
                    </a:lnTo>
                    <a:lnTo>
                      <a:pt x="1036" y="205"/>
                    </a:lnTo>
                    <a:lnTo>
                      <a:pt x="1020" y="189"/>
                    </a:lnTo>
                    <a:lnTo>
                      <a:pt x="1012" y="184"/>
                    </a:lnTo>
                    <a:lnTo>
                      <a:pt x="1001" y="177"/>
                    </a:lnTo>
                    <a:lnTo>
                      <a:pt x="986" y="168"/>
                    </a:lnTo>
                    <a:lnTo>
                      <a:pt x="968" y="158"/>
                    </a:lnTo>
                    <a:lnTo>
                      <a:pt x="946" y="146"/>
                    </a:lnTo>
                    <a:lnTo>
                      <a:pt x="922" y="136"/>
                    </a:lnTo>
                    <a:lnTo>
                      <a:pt x="895" y="124"/>
                    </a:lnTo>
                    <a:lnTo>
                      <a:pt x="867" y="115"/>
                    </a:lnTo>
                    <a:lnTo>
                      <a:pt x="837" y="105"/>
                    </a:lnTo>
                    <a:lnTo>
                      <a:pt x="806" y="99"/>
                    </a:lnTo>
                    <a:lnTo>
                      <a:pt x="773" y="93"/>
                    </a:lnTo>
                    <a:lnTo>
                      <a:pt x="740" y="92"/>
                    </a:lnTo>
                    <a:lnTo>
                      <a:pt x="699" y="94"/>
                    </a:lnTo>
                    <a:lnTo>
                      <a:pt x="660" y="103"/>
                    </a:lnTo>
                    <a:lnTo>
                      <a:pt x="623" y="117"/>
                    </a:lnTo>
                    <a:lnTo>
                      <a:pt x="588" y="135"/>
                    </a:lnTo>
                    <a:lnTo>
                      <a:pt x="557" y="159"/>
                    </a:lnTo>
                    <a:lnTo>
                      <a:pt x="527" y="188"/>
                    </a:lnTo>
                    <a:lnTo>
                      <a:pt x="489" y="226"/>
                    </a:lnTo>
                    <a:lnTo>
                      <a:pt x="450" y="258"/>
                    </a:lnTo>
                    <a:lnTo>
                      <a:pt x="409" y="282"/>
                    </a:lnTo>
                    <a:lnTo>
                      <a:pt x="366" y="300"/>
                    </a:lnTo>
                    <a:lnTo>
                      <a:pt x="322" y="312"/>
                    </a:lnTo>
                    <a:lnTo>
                      <a:pt x="276" y="316"/>
                    </a:lnTo>
                    <a:lnTo>
                      <a:pt x="271" y="316"/>
                    </a:lnTo>
                    <a:lnTo>
                      <a:pt x="228" y="313"/>
                    </a:lnTo>
                    <a:lnTo>
                      <a:pt x="188" y="305"/>
                    </a:lnTo>
                    <a:lnTo>
                      <a:pt x="150" y="293"/>
                    </a:lnTo>
                    <a:lnTo>
                      <a:pt x="116" y="278"/>
                    </a:lnTo>
                    <a:lnTo>
                      <a:pt x="84" y="261"/>
                    </a:lnTo>
                    <a:lnTo>
                      <a:pt x="56" y="244"/>
                    </a:lnTo>
                    <a:lnTo>
                      <a:pt x="33" y="226"/>
                    </a:lnTo>
                    <a:lnTo>
                      <a:pt x="12" y="210"/>
                    </a:lnTo>
                    <a:lnTo>
                      <a:pt x="0" y="200"/>
                    </a:lnTo>
                    <a:lnTo>
                      <a:pt x="68" y="136"/>
                    </a:lnTo>
                    <a:lnTo>
                      <a:pt x="78" y="144"/>
                    </a:lnTo>
                    <a:lnTo>
                      <a:pt x="95" y="158"/>
                    </a:lnTo>
                    <a:lnTo>
                      <a:pt x="118" y="172"/>
                    </a:lnTo>
                    <a:lnTo>
                      <a:pt x="143" y="187"/>
                    </a:lnTo>
                    <a:lnTo>
                      <a:pt x="171" y="201"/>
                    </a:lnTo>
                    <a:lnTo>
                      <a:pt x="202" y="213"/>
                    </a:lnTo>
                    <a:lnTo>
                      <a:pt x="236" y="220"/>
                    </a:lnTo>
                    <a:lnTo>
                      <a:pt x="271" y="223"/>
                    </a:lnTo>
                    <a:lnTo>
                      <a:pt x="275" y="223"/>
                    </a:lnTo>
                    <a:lnTo>
                      <a:pt x="276" y="238"/>
                    </a:lnTo>
                    <a:lnTo>
                      <a:pt x="276" y="223"/>
                    </a:lnTo>
                    <a:lnTo>
                      <a:pt x="308" y="220"/>
                    </a:lnTo>
                    <a:lnTo>
                      <a:pt x="339" y="211"/>
                    </a:lnTo>
                    <a:lnTo>
                      <a:pt x="370" y="198"/>
                    </a:lnTo>
                    <a:lnTo>
                      <a:pt x="400" y="179"/>
                    </a:lnTo>
                    <a:lnTo>
                      <a:pt x="429" y="156"/>
                    </a:lnTo>
                    <a:lnTo>
                      <a:pt x="456" y="127"/>
                    </a:lnTo>
                    <a:lnTo>
                      <a:pt x="489" y="93"/>
                    </a:lnTo>
                    <a:lnTo>
                      <a:pt x="526" y="65"/>
                    </a:lnTo>
                    <a:lnTo>
                      <a:pt x="564" y="42"/>
                    </a:lnTo>
                    <a:lnTo>
                      <a:pt x="604" y="24"/>
                    </a:lnTo>
                    <a:lnTo>
                      <a:pt x="647" y="10"/>
                    </a:lnTo>
                    <a:lnTo>
                      <a:pt x="692" y="3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6025862" y="2744738"/>
                <a:ext cx="215335" cy="235975"/>
                <a:chOff x="1979613" y="3290888"/>
                <a:chExt cx="612775" cy="671512"/>
              </a:xfrm>
              <a:solidFill>
                <a:schemeClr val="accent1"/>
              </a:solidFill>
            </p:grpSpPr>
            <p:sp>
              <p:nvSpPr>
                <p:cNvPr id="308" name="Freeform 45"/>
                <p:cNvSpPr>
                  <a:spLocks/>
                </p:cNvSpPr>
                <p:nvPr/>
              </p:nvSpPr>
              <p:spPr bwMode="auto">
                <a:xfrm>
                  <a:off x="1979613" y="3749675"/>
                  <a:ext cx="107950" cy="212725"/>
                </a:xfrm>
                <a:custGeom>
                  <a:avLst/>
                  <a:gdLst>
                    <a:gd name="T0" fmla="*/ 0 w 473"/>
                    <a:gd name="T1" fmla="*/ 0 h 940"/>
                    <a:gd name="T2" fmla="*/ 473 w 473"/>
                    <a:gd name="T3" fmla="*/ 470 h 940"/>
                    <a:gd name="T4" fmla="*/ 0 w 473"/>
                    <a:gd name="T5" fmla="*/ 940 h 940"/>
                    <a:gd name="T6" fmla="*/ 0 w 473"/>
                    <a:gd name="T7" fmla="*/ 0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940">
                      <a:moveTo>
                        <a:pt x="0" y="0"/>
                      </a:moveTo>
                      <a:lnTo>
                        <a:pt x="473" y="470"/>
                      </a:lnTo>
                      <a:lnTo>
                        <a:pt x="0" y="9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09" name="Freeform 46"/>
                <p:cNvSpPr>
                  <a:spLocks/>
                </p:cNvSpPr>
                <p:nvPr/>
              </p:nvSpPr>
              <p:spPr bwMode="auto">
                <a:xfrm>
                  <a:off x="1982788" y="3624263"/>
                  <a:ext cx="109537" cy="219075"/>
                </a:xfrm>
                <a:custGeom>
                  <a:avLst/>
                  <a:gdLst>
                    <a:gd name="T0" fmla="*/ 485 w 485"/>
                    <a:gd name="T1" fmla="*/ 0 h 965"/>
                    <a:gd name="T2" fmla="*/ 485 w 485"/>
                    <a:gd name="T3" fmla="*/ 965 h 965"/>
                    <a:gd name="T4" fmla="*/ 0 w 485"/>
                    <a:gd name="T5" fmla="*/ 482 h 965"/>
                    <a:gd name="T6" fmla="*/ 485 w 485"/>
                    <a:gd name="T7" fmla="*/ 0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5" h="965">
                      <a:moveTo>
                        <a:pt x="485" y="0"/>
                      </a:moveTo>
                      <a:lnTo>
                        <a:pt x="485" y="965"/>
                      </a:lnTo>
                      <a:lnTo>
                        <a:pt x="0" y="482"/>
                      </a:lnTo>
                      <a:lnTo>
                        <a:pt x="4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0" name="Freeform 48"/>
                <p:cNvSpPr>
                  <a:spLocks/>
                </p:cNvSpPr>
                <p:nvPr/>
              </p:nvSpPr>
              <p:spPr bwMode="auto">
                <a:xfrm>
                  <a:off x="2314575" y="3300413"/>
                  <a:ext cx="106362" cy="211138"/>
                </a:xfrm>
                <a:custGeom>
                  <a:avLst/>
                  <a:gdLst>
                    <a:gd name="T0" fmla="*/ 466 w 466"/>
                    <a:gd name="T1" fmla="*/ 0 h 926"/>
                    <a:gd name="T2" fmla="*/ 466 w 466"/>
                    <a:gd name="T3" fmla="*/ 926 h 926"/>
                    <a:gd name="T4" fmla="*/ 0 w 466"/>
                    <a:gd name="T5" fmla="*/ 463 h 926"/>
                    <a:gd name="T6" fmla="*/ 466 w 466"/>
                    <a:gd name="T7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6" h="926">
                      <a:moveTo>
                        <a:pt x="466" y="0"/>
                      </a:moveTo>
                      <a:lnTo>
                        <a:pt x="466" y="926"/>
                      </a:lnTo>
                      <a:lnTo>
                        <a:pt x="0" y="463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1" name="Freeform 49"/>
                <p:cNvSpPr>
                  <a:spLocks/>
                </p:cNvSpPr>
                <p:nvPr/>
              </p:nvSpPr>
              <p:spPr bwMode="auto">
                <a:xfrm>
                  <a:off x="2433638" y="3290888"/>
                  <a:ext cx="158750" cy="157163"/>
                </a:xfrm>
                <a:custGeom>
                  <a:avLst/>
                  <a:gdLst>
                    <a:gd name="T0" fmla="*/ 0 w 697"/>
                    <a:gd name="T1" fmla="*/ 0 h 693"/>
                    <a:gd name="T2" fmla="*/ 697 w 697"/>
                    <a:gd name="T3" fmla="*/ 0 h 693"/>
                    <a:gd name="T4" fmla="*/ 0 w 697"/>
                    <a:gd name="T5" fmla="*/ 693 h 693"/>
                    <a:gd name="T6" fmla="*/ 0 w 697"/>
                    <a:gd name="T7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693">
                      <a:moveTo>
                        <a:pt x="0" y="0"/>
                      </a:moveTo>
                      <a:lnTo>
                        <a:pt x="697" y="0"/>
                      </a:lnTo>
                      <a:lnTo>
                        <a:pt x="0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 rot="21377493">
                <a:off x="5519612" y="2210607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Craft a Vision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 rot="3175827">
                <a:off x="6887645" y="2812576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Form Teams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 rot="16949993">
                <a:off x="6991058" y="4206640"/>
                <a:ext cx="146684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Design Models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 rot="19828964">
                <a:off x="6183705" y="5318271"/>
                <a:ext cx="155793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Prepare Application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605998">
                <a:off x="4610897" y="5441322"/>
                <a:ext cx="1513291" cy="25975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Submit Application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 rot="4609313">
                <a:off x="3680162" y="4204151"/>
                <a:ext cx="1415343" cy="264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Prepare to Launch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8689349">
                <a:off x="3717263" y="2570307"/>
                <a:ext cx="1535466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973251"/>
                  </a:avLst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bg1"/>
                    </a:solidFill>
                    <a:latin typeface="Gadugi" panose="020B0502040204020203" pitchFamily="34" charset="0"/>
                    <a:cs typeface="Arial" pitchFamily="34" charset="0"/>
                  </a:rPr>
                  <a:t>Engagement</a:t>
                </a:r>
                <a:endParaRPr lang="en-IN" sz="1125" b="1" dirty="0">
                  <a:solidFill>
                    <a:schemeClr val="bg1"/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5681098" y="136051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6426525" y="438900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4376389" y="1880019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pic>
          <p:nvPicPr>
            <p:cNvPr id="283" name="Picture 8" descr="Image result for number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690" y="-3475819"/>
              <a:ext cx="47167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12" descr="Image result for black 1 manuscri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55" y="2067519"/>
              <a:ext cx="184910" cy="45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62" y="1578169"/>
              <a:ext cx="253064" cy="404902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17" y="4606997"/>
              <a:ext cx="281134" cy="427879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47" y="4569522"/>
              <a:ext cx="287116" cy="413017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78" y="3484041"/>
              <a:ext cx="288139" cy="468226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85" y="2124726"/>
              <a:ext cx="273180" cy="430373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825" y="3432784"/>
              <a:ext cx="307156" cy="394028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 rotWithShape="1">
            <a:blip r:embed="rId10"/>
            <a:srcRect l="17955" t="8991" r="8843" b="11576"/>
            <a:stretch/>
          </p:blipFill>
          <p:spPr>
            <a:xfrm>
              <a:off x="5616704" y="2907153"/>
              <a:ext cx="971192" cy="971193"/>
            </a:xfrm>
            <a:prstGeom prst="flowChartConnector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822165" y="1039333"/>
            <a:ext cx="4109485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themes common to all stakeholders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needs to be more personalized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are critical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Future-readiness is on the minds of youth and adults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Tulsa is a city of resources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opportunities is needed and missing</a:t>
            </a:r>
          </a:p>
        </p:txBody>
      </p:sp>
    </p:spTree>
    <p:extLst>
      <p:ext uri="{BB962C8B-B14F-4D97-AF65-F5344CB8AC3E}">
        <p14:creationId xmlns:p14="http://schemas.microsoft.com/office/powerpoint/2010/main" val="12786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043" y="111391"/>
            <a:ext cx="8520600" cy="572700"/>
          </a:xfrm>
        </p:spPr>
        <p:txBody>
          <a:bodyPr anchor="t"/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Crafting a Vision for the Future of High School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458272" y="-1402916"/>
            <a:ext cx="7200900" cy="6271881"/>
            <a:chOff x="2970212" y="-3475819"/>
            <a:chExt cx="11237645" cy="9962708"/>
          </a:xfrm>
        </p:grpSpPr>
        <p:grpSp>
          <p:nvGrpSpPr>
            <p:cNvPr id="279" name="Group 278"/>
            <p:cNvGrpSpPr/>
            <p:nvPr/>
          </p:nvGrpSpPr>
          <p:grpSpPr>
            <a:xfrm>
              <a:off x="2970212" y="-46140"/>
              <a:ext cx="6248399" cy="6533029"/>
              <a:chOff x="3821201" y="1512275"/>
              <a:chExt cx="4546422" cy="4746011"/>
            </a:xfrm>
          </p:grpSpPr>
          <p:grpSp>
            <p:nvGrpSpPr>
              <p:cNvPr id="292" name="Group 291"/>
              <p:cNvGrpSpPr/>
              <p:nvPr/>
            </p:nvGrpSpPr>
            <p:grpSpPr>
              <a:xfrm>
                <a:off x="3821201" y="1512275"/>
                <a:ext cx="4546422" cy="4746011"/>
                <a:chOff x="3511795" y="939800"/>
                <a:chExt cx="5165234" cy="5391989"/>
              </a:xfrm>
            </p:grpSpPr>
            <p:sp>
              <p:nvSpPr>
                <p:cNvPr id="316" name="Freeform 6"/>
                <p:cNvSpPr>
                  <a:spLocks/>
                </p:cNvSpPr>
                <p:nvPr/>
              </p:nvSpPr>
              <p:spPr bwMode="auto">
                <a:xfrm>
                  <a:off x="3576360" y="1426015"/>
                  <a:ext cx="2518052" cy="2323159"/>
                </a:xfrm>
                <a:custGeom>
                  <a:avLst/>
                  <a:gdLst>
                    <a:gd name="T0" fmla="*/ 1161 w 2106"/>
                    <a:gd name="T1" fmla="*/ 0 h 1943"/>
                    <a:gd name="T2" fmla="*/ 2106 w 2106"/>
                    <a:gd name="T3" fmla="*/ 1942 h 1943"/>
                    <a:gd name="T4" fmla="*/ 2106 w 2106"/>
                    <a:gd name="T5" fmla="*/ 1943 h 1943"/>
                    <a:gd name="T6" fmla="*/ 0 w 2106"/>
                    <a:gd name="T7" fmla="*/ 1461 h 1943"/>
                    <a:gd name="T8" fmla="*/ 31 w 2106"/>
                    <a:gd name="T9" fmla="*/ 1342 h 1943"/>
                    <a:gd name="T10" fmla="*/ 68 w 2106"/>
                    <a:gd name="T11" fmla="*/ 1226 h 1943"/>
                    <a:gd name="T12" fmla="*/ 112 w 2106"/>
                    <a:gd name="T13" fmla="*/ 1112 h 1943"/>
                    <a:gd name="T14" fmla="*/ 162 w 2106"/>
                    <a:gd name="T15" fmla="*/ 1002 h 1943"/>
                    <a:gd name="T16" fmla="*/ 217 w 2106"/>
                    <a:gd name="T17" fmla="*/ 894 h 1943"/>
                    <a:gd name="T18" fmla="*/ 279 w 2106"/>
                    <a:gd name="T19" fmla="*/ 791 h 1943"/>
                    <a:gd name="T20" fmla="*/ 345 w 2106"/>
                    <a:gd name="T21" fmla="*/ 692 h 1943"/>
                    <a:gd name="T22" fmla="*/ 419 w 2106"/>
                    <a:gd name="T23" fmla="*/ 596 h 1943"/>
                    <a:gd name="T24" fmla="*/ 496 w 2106"/>
                    <a:gd name="T25" fmla="*/ 504 h 1943"/>
                    <a:gd name="T26" fmla="*/ 577 w 2106"/>
                    <a:gd name="T27" fmla="*/ 417 h 1943"/>
                    <a:gd name="T28" fmla="*/ 665 w 2106"/>
                    <a:gd name="T29" fmla="*/ 334 h 1943"/>
                    <a:gd name="T30" fmla="*/ 755 w 2106"/>
                    <a:gd name="T31" fmla="*/ 257 h 1943"/>
                    <a:gd name="T32" fmla="*/ 851 w 2106"/>
                    <a:gd name="T33" fmla="*/ 185 h 1943"/>
                    <a:gd name="T34" fmla="*/ 950 w 2106"/>
                    <a:gd name="T35" fmla="*/ 118 h 1943"/>
                    <a:gd name="T36" fmla="*/ 1053 w 2106"/>
                    <a:gd name="T37" fmla="*/ 57 h 1943"/>
                    <a:gd name="T38" fmla="*/ 1161 w 2106"/>
                    <a:gd name="T39" fmla="*/ 0 h 1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06" h="1943">
                      <a:moveTo>
                        <a:pt x="1161" y="0"/>
                      </a:moveTo>
                      <a:lnTo>
                        <a:pt x="2106" y="1942"/>
                      </a:lnTo>
                      <a:lnTo>
                        <a:pt x="2106" y="1943"/>
                      </a:lnTo>
                      <a:lnTo>
                        <a:pt x="0" y="1461"/>
                      </a:lnTo>
                      <a:lnTo>
                        <a:pt x="31" y="1342"/>
                      </a:lnTo>
                      <a:lnTo>
                        <a:pt x="68" y="1226"/>
                      </a:lnTo>
                      <a:lnTo>
                        <a:pt x="112" y="1112"/>
                      </a:lnTo>
                      <a:lnTo>
                        <a:pt x="162" y="1002"/>
                      </a:lnTo>
                      <a:lnTo>
                        <a:pt x="217" y="894"/>
                      </a:lnTo>
                      <a:lnTo>
                        <a:pt x="279" y="791"/>
                      </a:lnTo>
                      <a:lnTo>
                        <a:pt x="345" y="692"/>
                      </a:lnTo>
                      <a:lnTo>
                        <a:pt x="419" y="596"/>
                      </a:lnTo>
                      <a:lnTo>
                        <a:pt x="496" y="504"/>
                      </a:lnTo>
                      <a:lnTo>
                        <a:pt x="577" y="417"/>
                      </a:lnTo>
                      <a:lnTo>
                        <a:pt x="665" y="334"/>
                      </a:lnTo>
                      <a:lnTo>
                        <a:pt x="755" y="257"/>
                      </a:lnTo>
                      <a:lnTo>
                        <a:pt x="851" y="185"/>
                      </a:lnTo>
                      <a:lnTo>
                        <a:pt x="950" y="118"/>
                      </a:lnTo>
                      <a:lnTo>
                        <a:pt x="1053" y="57"/>
                      </a:ln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7" name="Freeform 7"/>
                <p:cNvSpPr>
                  <a:spLocks/>
                </p:cNvSpPr>
                <p:nvPr/>
              </p:nvSpPr>
              <p:spPr bwMode="auto">
                <a:xfrm>
                  <a:off x="6094412" y="1421232"/>
                  <a:ext cx="2520443" cy="2326746"/>
                </a:xfrm>
                <a:custGeom>
                  <a:avLst/>
                  <a:gdLst>
                    <a:gd name="T0" fmla="*/ 936 w 2108"/>
                    <a:gd name="T1" fmla="*/ 0 h 1946"/>
                    <a:gd name="T2" fmla="*/ 1045 w 2108"/>
                    <a:gd name="T3" fmla="*/ 55 h 1946"/>
                    <a:gd name="T4" fmla="*/ 1148 w 2108"/>
                    <a:gd name="T5" fmla="*/ 117 h 1946"/>
                    <a:gd name="T6" fmla="*/ 1249 w 2108"/>
                    <a:gd name="T7" fmla="*/ 185 h 1946"/>
                    <a:gd name="T8" fmla="*/ 1346 w 2108"/>
                    <a:gd name="T9" fmla="*/ 257 h 1946"/>
                    <a:gd name="T10" fmla="*/ 1439 w 2108"/>
                    <a:gd name="T11" fmla="*/ 336 h 1946"/>
                    <a:gd name="T12" fmla="*/ 1526 w 2108"/>
                    <a:gd name="T13" fmla="*/ 418 h 1946"/>
                    <a:gd name="T14" fmla="*/ 1609 w 2108"/>
                    <a:gd name="T15" fmla="*/ 506 h 1946"/>
                    <a:gd name="T16" fmla="*/ 1687 w 2108"/>
                    <a:gd name="T17" fmla="*/ 597 h 1946"/>
                    <a:gd name="T18" fmla="*/ 1759 w 2108"/>
                    <a:gd name="T19" fmla="*/ 694 h 1946"/>
                    <a:gd name="T20" fmla="*/ 1827 w 2108"/>
                    <a:gd name="T21" fmla="*/ 795 h 1946"/>
                    <a:gd name="T22" fmla="*/ 1889 w 2108"/>
                    <a:gd name="T23" fmla="*/ 898 h 1946"/>
                    <a:gd name="T24" fmla="*/ 1945 w 2108"/>
                    <a:gd name="T25" fmla="*/ 1007 h 1946"/>
                    <a:gd name="T26" fmla="*/ 1995 w 2108"/>
                    <a:gd name="T27" fmla="*/ 1118 h 1946"/>
                    <a:gd name="T28" fmla="*/ 2040 w 2108"/>
                    <a:gd name="T29" fmla="*/ 1234 h 1946"/>
                    <a:gd name="T30" fmla="*/ 2076 w 2108"/>
                    <a:gd name="T31" fmla="*/ 1351 h 1946"/>
                    <a:gd name="T32" fmla="*/ 2108 w 2108"/>
                    <a:gd name="T33" fmla="*/ 1472 h 1946"/>
                    <a:gd name="T34" fmla="*/ 0 w 2108"/>
                    <a:gd name="T35" fmla="*/ 1946 h 1946"/>
                    <a:gd name="T36" fmla="*/ 936 w 2108"/>
                    <a:gd name="T37" fmla="*/ 0 h 1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08" h="1946">
                      <a:moveTo>
                        <a:pt x="936" y="0"/>
                      </a:moveTo>
                      <a:lnTo>
                        <a:pt x="1045" y="55"/>
                      </a:lnTo>
                      <a:lnTo>
                        <a:pt x="1148" y="117"/>
                      </a:lnTo>
                      <a:lnTo>
                        <a:pt x="1249" y="185"/>
                      </a:lnTo>
                      <a:lnTo>
                        <a:pt x="1346" y="257"/>
                      </a:lnTo>
                      <a:lnTo>
                        <a:pt x="1439" y="336"/>
                      </a:lnTo>
                      <a:lnTo>
                        <a:pt x="1526" y="418"/>
                      </a:lnTo>
                      <a:lnTo>
                        <a:pt x="1609" y="506"/>
                      </a:lnTo>
                      <a:lnTo>
                        <a:pt x="1687" y="597"/>
                      </a:lnTo>
                      <a:lnTo>
                        <a:pt x="1759" y="694"/>
                      </a:lnTo>
                      <a:lnTo>
                        <a:pt x="1827" y="795"/>
                      </a:lnTo>
                      <a:lnTo>
                        <a:pt x="1889" y="898"/>
                      </a:lnTo>
                      <a:lnTo>
                        <a:pt x="1945" y="1007"/>
                      </a:lnTo>
                      <a:lnTo>
                        <a:pt x="1995" y="1118"/>
                      </a:lnTo>
                      <a:lnTo>
                        <a:pt x="2040" y="1234"/>
                      </a:lnTo>
                      <a:lnTo>
                        <a:pt x="2076" y="1351"/>
                      </a:lnTo>
                      <a:lnTo>
                        <a:pt x="2108" y="1472"/>
                      </a:lnTo>
                      <a:lnTo>
                        <a:pt x="0" y="1946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b="1"/>
                </a:p>
              </p:txBody>
            </p:sp>
            <p:sp>
              <p:nvSpPr>
                <p:cNvPr id="318" name="Rectangle 8"/>
                <p:cNvSpPr>
                  <a:spLocks noChangeArrowheads="1"/>
                </p:cNvSpPr>
                <p:nvPr/>
              </p:nvSpPr>
              <p:spPr bwMode="auto">
                <a:xfrm>
                  <a:off x="6094412" y="3749173"/>
                  <a:ext cx="1196" cy="1196"/>
                </a:xfrm>
                <a:prstGeom prst="rect">
                  <a:avLst/>
                </a:prstGeom>
                <a:solidFill>
                  <a:srgbClr val="EDF2F2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9" name="Freeform 9"/>
                <p:cNvSpPr>
                  <a:spLocks/>
                </p:cNvSpPr>
                <p:nvPr/>
              </p:nvSpPr>
              <p:spPr bwMode="auto">
                <a:xfrm>
                  <a:off x="4949769" y="939800"/>
                  <a:ext cx="2249029" cy="2581421"/>
                </a:xfrm>
                <a:custGeom>
                  <a:avLst/>
                  <a:gdLst>
                    <a:gd name="T0" fmla="*/ 945 w 1881"/>
                    <a:gd name="T1" fmla="*/ 0 h 2159"/>
                    <a:gd name="T2" fmla="*/ 1069 w 1881"/>
                    <a:gd name="T3" fmla="*/ 4 h 2159"/>
                    <a:gd name="T4" fmla="*/ 1192 w 1881"/>
                    <a:gd name="T5" fmla="*/ 14 h 2159"/>
                    <a:gd name="T6" fmla="*/ 1314 w 1881"/>
                    <a:gd name="T7" fmla="*/ 31 h 2159"/>
                    <a:gd name="T8" fmla="*/ 1432 w 1881"/>
                    <a:gd name="T9" fmla="*/ 55 h 2159"/>
                    <a:gd name="T10" fmla="*/ 1548 w 1881"/>
                    <a:gd name="T11" fmla="*/ 85 h 2159"/>
                    <a:gd name="T12" fmla="*/ 1662 w 1881"/>
                    <a:gd name="T13" fmla="*/ 122 h 2159"/>
                    <a:gd name="T14" fmla="*/ 1774 w 1881"/>
                    <a:gd name="T15" fmla="*/ 165 h 2159"/>
                    <a:gd name="T16" fmla="*/ 1881 w 1881"/>
                    <a:gd name="T17" fmla="*/ 213 h 2159"/>
                    <a:gd name="T18" fmla="*/ 945 w 1881"/>
                    <a:gd name="T19" fmla="*/ 2159 h 2159"/>
                    <a:gd name="T20" fmla="*/ 0 w 1881"/>
                    <a:gd name="T21" fmla="*/ 217 h 2159"/>
                    <a:gd name="T22" fmla="*/ 108 w 1881"/>
                    <a:gd name="T23" fmla="*/ 168 h 2159"/>
                    <a:gd name="T24" fmla="*/ 220 w 1881"/>
                    <a:gd name="T25" fmla="*/ 124 h 2159"/>
                    <a:gd name="T26" fmla="*/ 335 w 1881"/>
                    <a:gd name="T27" fmla="*/ 88 h 2159"/>
                    <a:gd name="T28" fmla="*/ 453 w 1881"/>
                    <a:gd name="T29" fmla="*/ 56 h 2159"/>
                    <a:gd name="T30" fmla="*/ 572 w 1881"/>
                    <a:gd name="T31" fmla="*/ 31 h 2159"/>
                    <a:gd name="T32" fmla="*/ 695 w 1881"/>
                    <a:gd name="T33" fmla="*/ 14 h 2159"/>
                    <a:gd name="T34" fmla="*/ 819 w 1881"/>
                    <a:gd name="T35" fmla="*/ 4 h 2159"/>
                    <a:gd name="T36" fmla="*/ 945 w 1881"/>
                    <a:gd name="T37" fmla="*/ 0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1" h="2159">
                      <a:moveTo>
                        <a:pt x="945" y="0"/>
                      </a:moveTo>
                      <a:lnTo>
                        <a:pt x="1069" y="4"/>
                      </a:lnTo>
                      <a:lnTo>
                        <a:pt x="1192" y="14"/>
                      </a:lnTo>
                      <a:lnTo>
                        <a:pt x="1314" y="31"/>
                      </a:lnTo>
                      <a:lnTo>
                        <a:pt x="1432" y="55"/>
                      </a:lnTo>
                      <a:lnTo>
                        <a:pt x="1548" y="85"/>
                      </a:lnTo>
                      <a:lnTo>
                        <a:pt x="1662" y="122"/>
                      </a:lnTo>
                      <a:lnTo>
                        <a:pt x="1774" y="165"/>
                      </a:lnTo>
                      <a:lnTo>
                        <a:pt x="1881" y="213"/>
                      </a:lnTo>
                      <a:lnTo>
                        <a:pt x="945" y="2159"/>
                      </a:lnTo>
                      <a:lnTo>
                        <a:pt x="0" y="217"/>
                      </a:lnTo>
                      <a:lnTo>
                        <a:pt x="108" y="168"/>
                      </a:lnTo>
                      <a:lnTo>
                        <a:pt x="220" y="124"/>
                      </a:lnTo>
                      <a:lnTo>
                        <a:pt x="335" y="88"/>
                      </a:lnTo>
                      <a:lnTo>
                        <a:pt x="453" y="56"/>
                      </a:lnTo>
                      <a:lnTo>
                        <a:pt x="572" y="31"/>
                      </a:lnTo>
                      <a:lnTo>
                        <a:pt x="695" y="14"/>
                      </a:lnTo>
                      <a:lnTo>
                        <a:pt x="819" y="4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0" name="Freeform 10"/>
                <p:cNvSpPr>
                  <a:spLocks/>
                </p:cNvSpPr>
                <p:nvPr/>
              </p:nvSpPr>
              <p:spPr bwMode="auto">
                <a:xfrm>
                  <a:off x="3511795" y="3172867"/>
                  <a:ext cx="2582617" cy="2179680"/>
                </a:xfrm>
                <a:custGeom>
                  <a:avLst/>
                  <a:gdLst>
                    <a:gd name="T0" fmla="*/ 54 w 2160"/>
                    <a:gd name="T1" fmla="*/ 0 h 1823"/>
                    <a:gd name="T2" fmla="*/ 2160 w 2160"/>
                    <a:gd name="T3" fmla="*/ 482 h 1823"/>
                    <a:gd name="T4" fmla="*/ 2160 w 2160"/>
                    <a:gd name="T5" fmla="*/ 482 h 1823"/>
                    <a:gd name="T6" fmla="*/ 466 w 2160"/>
                    <a:gd name="T7" fmla="*/ 1823 h 1823"/>
                    <a:gd name="T8" fmla="*/ 395 w 2160"/>
                    <a:gd name="T9" fmla="*/ 1728 h 1823"/>
                    <a:gd name="T10" fmla="*/ 330 w 2160"/>
                    <a:gd name="T11" fmla="*/ 1630 h 1823"/>
                    <a:gd name="T12" fmla="*/ 270 w 2160"/>
                    <a:gd name="T13" fmla="*/ 1529 h 1823"/>
                    <a:gd name="T14" fmla="*/ 216 w 2160"/>
                    <a:gd name="T15" fmla="*/ 1423 h 1823"/>
                    <a:gd name="T16" fmla="*/ 166 w 2160"/>
                    <a:gd name="T17" fmla="*/ 1316 h 1823"/>
                    <a:gd name="T18" fmla="*/ 123 w 2160"/>
                    <a:gd name="T19" fmla="*/ 1203 h 1823"/>
                    <a:gd name="T20" fmla="*/ 86 w 2160"/>
                    <a:gd name="T21" fmla="*/ 1089 h 1823"/>
                    <a:gd name="T22" fmla="*/ 56 w 2160"/>
                    <a:gd name="T23" fmla="*/ 973 h 1823"/>
                    <a:gd name="T24" fmla="*/ 31 w 2160"/>
                    <a:gd name="T25" fmla="*/ 854 h 1823"/>
                    <a:gd name="T26" fmla="*/ 14 w 2160"/>
                    <a:gd name="T27" fmla="*/ 732 h 1823"/>
                    <a:gd name="T28" fmla="*/ 4 w 2160"/>
                    <a:gd name="T29" fmla="*/ 608 h 1823"/>
                    <a:gd name="T30" fmla="*/ 0 w 2160"/>
                    <a:gd name="T31" fmla="*/ 481 h 1823"/>
                    <a:gd name="T32" fmla="*/ 4 w 2160"/>
                    <a:gd name="T33" fmla="*/ 359 h 1823"/>
                    <a:gd name="T34" fmla="*/ 14 w 2160"/>
                    <a:gd name="T35" fmla="*/ 237 h 1823"/>
                    <a:gd name="T36" fmla="*/ 30 w 2160"/>
                    <a:gd name="T37" fmla="*/ 118 h 1823"/>
                    <a:gd name="T38" fmla="*/ 54 w 2160"/>
                    <a:gd name="T39" fmla="*/ 0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" h="1823">
                      <a:moveTo>
                        <a:pt x="54" y="0"/>
                      </a:moveTo>
                      <a:lnTo>
                        <a:pt x="2160" y="482"/>
                      </a:lnTo>
                      <a:lnTo>
                        <a:pt x="2160" y="482"/>
                      </a:lnTo>
                      <a:lnTo>
                        <a:pt x="466" y="1823"/>
                      </a:lnTo>
                      <a:lnTo>
                        <a:pt x="395" y="1728"/>
                      </a:lnTo>
                      <a:lnTo>
                        <a:pt x="330" y="1630"/>
                      </a:lnTo>
                      <a:lnTo>
                        <a:pt x="270" y="1529"/>
                      </a:lnTo>
                      <a:lnTo>
                        <a:pt x="216" y="1423"/>
                      </a:lnTo>
                      <a:lnTo>
                        <a:pt x="166" y="1316"/>
                      </a:lnTo>
                      <a:lnTo>
                        <a:pt x="123" y="1203"/>
                      </a:lnTo>
                      <a:lnTo>
                        <a:pt x="86" y="1089"/>
                      </a:lnTo>
                      <a:lnTo>
                        <a:pt x="56" y="973"/>
                      </a:lnTo>
                      <a:lnTo>
                        <a:pt x="31" y="854"/>
                      </a:lnTo>
                      <a:lnTo>
                        <a:pt x="14" y="732"/>
                      </a:lnTo>
                      <a:lnTo>
                        <a:pt x="4" y="608"/>
                      </a:lnTo>
                      <a:lnTo>
                        <a:pt x="0" y="481"/>
                      </a:lnTo>
                      <a:lnTo>
                        <a:pt x="4" y="359"/>
                      </a:lnTo>
                      <a:lnTo>
                        <a:pt x="14" y="237"/>
                      </a:lnTo>
                      <a:lnTo>
                        <a:pt x="30" y="11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1" name="Freeform 11"/>
                <p:cNvSpPr>
                  <a:spLocks/>
                </p:cNvSpPr>
                <p:nvPr/>
              </p:nvSpPr>
              <p:spPr bwMode="auto">
                <a:xfrm>
                  <a:off x="6094412" y="3181237"/>
                  <a:ext cx="2582617" cy="2172507"/>
                </a:xfrm>
                <a:custGeom>
                  <a:avLst/>
                  <a:gdLst>
                    <a:gd name="T0" fmla="*/ 2108 w 2160"/>
                    <a:gd name="T1" fmla="*/ 0 h 1817"/>
                    <a:gd name="T2" fmla="*/ 2130 w 2160"/>
                    <a:gd name="T3" fmla="*/ 115 h 1817"/>
                    <a:gd name="T4" fmla="*/ 2147 w 2160"/>
                    <a:gd name="T5" fmla="*/ 233 h 1817"/>
                    <a:gd name="T6" fmla="*/ 2156 w 2160"/>
                    <a:gd name="T7" fmla="*/ 353 h 1817"/>
                    <a:gd name="T8" fmla="*/ 2160 w 2160"/>
                    <a:gd name="T9" fmla="*/ 474 h 1817"/>
                    <a:gd name="T10" fmla="*/ 2156 w 2160"/>
                    <a:gd name="T11" fmla="*/ 601 h 1817"/>
                    <a:gd name="T12" fmla="*/ 2146 w 2160"/>
                    <a:gd name="T13" fmla="*/ 725 h 1817"/>
                    <a:gd name="T14" fmla="*/ 2129 w 2160"/>
                    <a:gd name="T15" fmla="*/ 847 h 1817"/>
                    <a:gd name="T16" fmla="*/ 2104 w 2160"/>
                    <a:gd name="T17" fmla="*/ 966 h 1817"/>
                    <a:gd name="T18" fmla="*/ 2074 w 2160"/>
                    <a:gd name="T19" fmla="*/ 1084 h 1817"/>
                    <a:gd name="T20" fmla="*/ 2036 w 2160"/>
                    <a:gd name="T21" fmla="*/ 1198 h 1817"/>
                    <a:gd name="T22" fmla="*/ 1992 w 2160"/>
                    <a:gd name="T23" fmla="*/ 1309 h 1817"/>
                    <a:gd name="T24" fmla="*/ 1944 w 2160"/>
                    <a:gd name="T25" fmla="*/ 1418 h 1817"/>
                    <a:gd name="T26" fmla="*/ 1889 w 2160"/>
                    <a:gd name="T27" fmla="*/ 1522 h 1817"/>
                    <a:gd name="T28" fmla="*/ 1829 w 2160"/>
                    <a:gd name="T29" fmla="*/ 1624 h 1817"/>
                    <a:gd name="T30" fmla="*/ 1763 w 2160"/>
                    <a:gd name="T31" fmla="*/ 1723 h 1817"/>
                    <a:gd name="T32" fmla="*/ 1693 w 2160"/>
                    <a:gd name="T33" fmla="*/ 1817 h 1817"/>
                    <a:gd name="T34" fmla="*/ 0 w 2160"/>
                    <a:gd name="T35" fmla="*/ 475 h 1817"/>
                    <a:gd name="T36" fmla="*/ 0 w 2160"/>
                    <a:gd name="T37" fmla="*/ 475 h 1817"/>
                    <a:gd name="T38" fmla="*/ 0 w 2160"/>
                    <a:gd name="T39" fmla="*/ 475 h 1817"/>
                    <a:gd name="T40" fmla="*/ 0 w 2160"/>
                    <a:gd name="T41" fmla="*/ 474 h 1817"/>
                    <a:gd name="T42" fmla="*/ 2108 w 2160"/>
                    <a:gd name="T43" fmla="*/ 0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" h="1817">
                      <a:moveTo>
                        <a:pt x="2108" y="0"/>
                      </a:moveTo>
                      <a:lnTo>
                        <a:pt x="2130" y="115"/>
                      </a:lnTo>
                      <a:lnTo>
                        <a:pt x="2147" y="233"/>
                      </a:lnTo>
                      <a:lnTo>
                        <a:pt x="2156" y="353"/>
                      </a:lnTo>
                      <a:lnTo>
                        <a:pt x="2160" y="474"/>
                      </a:lnTo>
                      <a:lnTo>
                        <a:pt x="2156" y="601"/>
                      </a:lnTo>
                      <a:lnTo>
                        <a:pt x="2146" y="725"/>
                      </a:lnTo>
                      <a:lnTo>
                        <a:pt x="2129" y="847"/>
                      </a:lnTo>
                      <a:lnTo>
                        <a:pt x="2104" y="966"/>
                      </a:lnTo>
                      <a:lnTo>
                        <a:pt x="2074" y="1084"/>
                      </a:lnTo>
                      <a:lnTo>
                        <a:pt x="2036" y="1198"/>
                      </a:lnTo>
                      <a:lnTo>
                        <a:pt x="1992" y="1309"/>
                      </a:lnTo>
                      <a:lnTo>
                        <a:pt x="1944" y="1418"/>
                      </a:lnTo>
                      <a:lnTo>
                        <a:pt x="1889" y="1522"/>
                      </a:lnTo>
                      <a:lnTo>
                        <a:pt x="1829" y="1624"/>
                      </a:lnTo>
                      <a:lnTo>
                        <a:pt x="1763" y="1723"/>
                      </a:lnTo>
                      <a:lnTo>
                        <a:pt x="1693" y="1817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4"/>
                      </a:lnTo>
                      <a:lnTo>
                        <a:pt x="210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2" name="Freeform 12"/>
                <p:cNvSpPr>
                  <a:spLocks/>
                </p:cNvSpPr>
                <p:nvPr/>
              </p:nvSpPr>
              <p:spPr bwMode="auto">
                <a:xfrm>
                  <a:off x="6094412" y="3749173"/>
                  <a:ext cx="2024246" cy="2582616"/>
                </a:xfrm>
                <a:custGeom>
                  <a:avLst/>
                  <a:gdLst>
                    <a:gd name="T0" fmla="*/ 0 w 1693"/>
                    <a:gd name="T1" fmla="*/ 0 h 2160"/>
                    <a:gd name="T2" fmla="*/ 0 w 1693"/>
                    <a:gd name="T3" fmla="*/ 0 h 2160"/>
                    <a:gd name="T4" fmla="*/ 1693 w 1693"/>
                    <a:gd name="T5" fmla="*/ 1342 h 2160"/>
                    <a:gd name="T6" fmla="*/ 1611 w 1693"/>
                    <a:gd name="T7" fmla="*/ 1439 h 2160"/>
                    <a:gd name="T8" fmla="*/ 1524 w 1693"/>
                    <a:gd name="T9" fmla="*/ 1530 h 2160"/>
                    <a:gd name="T10" fmla="*/ 1432 w 1693"/>
                    <a:gd name="T11" fmla="*/ 1617 h 2160"/>
                    <a:gd name="T12" fmla="*/ 1334 w 1693"/>
                    <a:gd name="T13" fmla="*/ 1698 h 2160"/>
                    <a:gd name="T14" fmla="*/ 1232 w 1693"/>
                    <a:gd name="T15" fmla="*/ 1774 h 2160"/>
                    <a:gd name="T16" fmla="*/ 1126 w 1693"/>
                    <a:gd name="T17" fmla="*/ 1843 h 2160"/>
                    <a:gd name="T18" fmla="*/ 1016 w 1693"/>
                    <a:gd name="T19" fmla="*/ 1907 h 2160"/>
                    <a:gd name="T20" fmla="*/ 901 w 1693"/>
                    <a:gd name="T21" fmla="*/ 1964 h 2160"/>
                    <a:gd name="T22" fmla="*/ 783 w 1693"/>
                    <a:gd name="T23" fmla="*/ 2013 h 2160"/>
                    <a:gd name="T24" fmla="*/ 660 w 1693"/>
                    <a:gd name="T25" fmla="*/ 2057 h 2160"/>
                    <a:gd name="T26" fmla="*/ 535 w 1693"/>
                    <a:gd name="T27" fmla="*/ 2093 h 2160"/>
                    <a:gd name="T28" fmla="*/ 407 w 1693"/>
                    <a:gd name="T29" fmla="*/ 2122 h 2160"/>
                    <a:gd name="T30" fmla="*/ 276 w 1693"/>
                    <a:gd name="T31" fmla="*/ 2143 h 2160"/>
                    <a:gd name="T32" fmla="*/ 143 w 1693"/>
                    <a:gd name="T33" fmla="*/ 2155 h 2160"/>
                    <a:gd name="T34" fmla="*/ 8 w 1693"/>
                    <a:gd name="T35" fmla="*/ 2160 h 2160"/>
                    <a:gd name="T36" fmla="*/ 0 w 1693"/>
                    <a:gd name="T37" fmla="*/ 0 h 2160"/>
                    <a:gd name="T38" fmla="*/ 0 w 1693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93" h="2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93" y="1342"/>
                      </a:lnTo>
                      <a:lnTo>
                        <a:pt x="1611" y="1439"/>
                      </a:lnTo>
                      <a:lnTo>
                        <a:pt x="1524" y="1530"/>
                      </a:lnTo>
                      <a:lnTo>
                        <a:pt x="1432" y="1617"/>
                      </a:lnTo>
                      <a:lnTo>
                        <a:pt x="1334" y="1698"/>
                      </a:lnTo>
                      <a:lnTo>
                        <a:pt x="1232" y="1774"/>
                      </a:lnTo>
                      <a:lnTo>
                        <a:pt x="1126" y="1843"/>
                      </a:lnTo>
                      <a:lnTo>
                        <a:pt x="1016" y="1907"/>
                      </a:lnTo>
                      <a:lnTo>
                        <a:pt x="901" y="1964"/>
                      </a:lnTo>
                      <a:lnTo>
                        <a:pt x="783" y="2013"/>
                      </a:lnTo>
                      <a:lnTo>
                        <a:pt x="660" y="2057"/>
                      </a:lnTo>
                      <a:lnTo>
                        <a:pt x="535" y="2093"/>
                      </a:lnTo>
                      <a:lnTo>
                        <a:pt x="407" y="2122"/>
                      </a:lnTo>
                      <a:lnTo>
                        <a:pt x="276" y="2143"/>
                      </a:lnTo>
                      <a:lnTo>
                        <a:pt x="143" y="2155"/>
                      </a:lnTo>
                      <a:lnTo>
                        <a:pt x="8" y="21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3" name="Freeform 13"/>
                <p:cNvSpPr>
                  <a:spLocks/>
                </p:cNvSpPr>
                <p:nvPr/>
              </p:nvSpPr>
              <p:spPr bwMode="auto">
                <a:xfrm>
                  <a:off x="4068971" y="3749173"/>
                  <a:ext cx="2035007" cy="2582616"/>
                </a:xfrm>
                <a:custGeom>
                  <a:avLst/>
                  <a:gdLst>
                    <a:gd name="T0" fmla="*/ 1694 w 1702"/>
                    <a:gd name="T1" fmla="*/ 0 h 2160"/>
                    <a:gd name="T2" fmla="*/ 1702 w 1702"/>
                    <a:gd name="T3" fmla="*/ 2160 h 2160"/>
                    <a:gd name="T4" fmla="*/ 1694 w 1702"/>
                    <a:gd name="T5" fmla="*/ 2160 h 2160"/>
                    <a:gd name="T6" fmla="*/ 1566 w 1702"/>
                    <a:gd name="T7" fmla="*/ 2156 h 2160"/>
                    <a:gd name="T8" fmla="*/ 1440 w 1702"/>
                    <a:gd name="T9" fmla="*/ 2146 h 2160"/>
                    <a:gd name="T10" fmla="*/ 1317 w 1702"/>
                    <a:gd name="T11" fmla="*/ 2127 h 2160"/>
                    <a:gd name="T12" fmla="*/ 1195 w 1702"/>
                    <a:gd name="T13" fmla="*/ 2102 h 2160"/>
                    <a:gd name="T14" fmla="*/ 1076 w 1702"/>
                    <a:gd name="T15" fmla="*/ 2071 h 2160"/>
                    <a:gd name="T16" fmla="*/ 961 w 1702"/>
                    <a:gd name="T17" fmla="*/ 2032 h 2160"/>
                    <a:gd name="T18" fmla="*/ 847 w 1702"/>
                    <a:gd name="T19" fmla="*/ 1989 h 2160"/>
                    <a:gd name="T20" fmla="*/ 738 w 1702"/>
                    <a:gd name="T21" fmla="*/ 1937 h 2160"/>
                    <a:gd name="T22" fmla="*/ 631 w 1702"/>
                    <a:gd name="T23" fmla="*/ 1881 h 2160"/>
                    <a:gd name="T24" fmla="*/ 529 w 1702"/>
                    <a:gd name="T25" fmla="*/ 1820 h 2160"/>
                    <a:gd name="T26" fmla="*/ 429 w 1702"/>
                    <a:gd name="T27" fmla="*/ 1752 h 2160"/>
                    <a:gd name="T28" fmla="*/ 335 w 1702"/>
                    <a:gd name="T29" fmla="*/ 1680 h 2160"/>
                    <a:gd name="T30" fmla="*/ 245 w 1702"/>
                    <a:gd name="T31" fmla="*/ 1601 h 2160"/>
                    <a:gd name="T32" fmla="*/ 158 w 1702"/>
                    <a:gd name="T33" fmla="*/ 1519 h 2160"/>
                    <a:gd name="T34" fmla="*/ 77 w 1702"/>
                    <a:gd name="T35" fmla="*/ 1432 h 2160"/>
                    <a:gd name="T36" fmla="*/ 0 w 1702"/>
                    <a:gd name="T37" fmla="*/ 1341 h 2160"/>
                    <a:gd name="T38" fmla="*/ 1694 w 1702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02" h="2160">
                      <a:moveTo>
                        <a:pt x="1694" y="0"/>
                      </a:moveTo>
                      <a:lnTo>
                        <a:pt x="1702" y="2160"/>
                      </a:lnTo>
                      <a:lnTo>
                        <a:pt x="1694" y="2160"/>
                      </a:lnTo>
                      <a:lnTo>
                        <a:pt x="1566" y="2156"/>
                      </a:lnTo>
                      <a:lnTo>
                        <a:pt x="1440" y="2146"/>
                      </a:lnTo>
                      <a:lnTo>
                        <a:pt x="1317" y="2127"/>
                      </a:lnTo>
                      <a:lnTo>
                        <a:pt x="1195" y="2102"/>
                      </a:lnTo>
                      <a:lnTo>
                        <a:pt x="1076" y="2071"/>
                      </a:lnTo>
                      <a:lnTo>
                        <a:pt x="961" y="2032"/>
                      </a:lnTo>
                      <a:lnTo>
                        <a:pt x="847" y="1989"/>
                      </a:lnTo>
                      <a:lnTo>
                        <a:pt x="738" y="1937"/>
                      </a:lnTo>
                      <a:lnTo>
                        <a:pt x="631" y="1881"/>
                      </a:lnTo>
                      <a:lnTo>
                        <a:pt x="529" y="1820"/>
                      </a:lnTo>
                      <a:lnTo>
                        <a:pt x="429" y="1752"/>
                      </a:lnTo>
                      <a:lnTo>
                        <a:pt x="335" y="1680"/>
                      </a:lnTo>
                      <a:lnTo>
                        <a:pt x="245" y="1601"/>
                      </a:lnTo>
                      <a:lnTo>
                        <a:pt x="158" y="1519"/>
                      </a:lnTo>
                      <a:lnTo>
                        <a:pt x="77" y="1432"/>
                      </a:lnTo>
                      <a:lnTo>
                        <a:pt x="0" y="13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</p:grpSp>
          <p:sp>
            <p:nvSpPr>
              <p:cNvPr id="293" name="Oval 292"/>
              <p:cNvSpPr/>
              <p:nvPr/>
            </p:nvSpPr>
            <p:spPr>
              <a:xfrm>
                <a:off x="4899378" y="2798480"/>
                <a:ext cx="2370666" cy="237066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674212" y="2951848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899990" y="38888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5285679" y="47016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4619635" y="3939077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6472508" y="4905103"/>
                <a:ext cx="209199" cy="164570"/>
                <a:chOff x="8380413" y="3308350"/>
                <a:chExt cx="595313" cy="468313"/>
              </a:xfrm>
              <a:solidFill>
                <a:schemeClr val="accent4"/>
              </a:solidFill>
            </p:grpSpPr>
            <p:sp>
              <p:nvSpPr>
                <p:cNvPr id="312" name="Freeform 7"/>
                <p:cNvSpPr>
                  <a:spLocks/>
                </p:cNvSpPr>
                <p:nvPr/>
              </p:nvSpPr>
              <p:spPr bwMode="auto">
                <a:xfrm>
                  <a:off x="8682038" y="3430588"/>
                  <a:ext cx="68263" cy="198438"/>
                </a:xfrm>
                <a:custGeom>
                  <a:avLst/>
                  <a:gdLst>
                    <a:gd name="T0" fmla="*/ 153 w 304"/>
                    <a:gd name="T1" fmla="*/ 0 h 880"/>
                    <a:gd name="T2" fmla="*/ 183 w 304"/>
                    <a:gd name="T3" fmla="*/ 3 h 880"/>
                    <a:gd name="T4" fmla="*/ 211 w 304"/>
                    <a:gd name="T5" fmla="*/ 12 h 880"/>
                    <a:gd name="T6" fmla="*/ 237 w 304"/>
                    <a:gd name="T7" fmla="*/ 25 h 880"/>
                    <a:gd name="T8" fmla="*/ 260 w 304"/>
                    <a:gd name="T9" fmla="*/ 44 h 880"/>
                    <a:gd name="T10" fmla="*/ 278 w 304"/>
                    <a:gd name="T11" fmla="*/ 68 h 880"/>
                    <a:gd name="T12" fmla="*/ 292 w 304"/>
                    <a:gd name="T13" fmla="*/ 93 h 880"/>
                    <a:gd name="T14" fmla="*/ 301 w 304"/>
                    <a:gd name="T15" fmla="*/ 122 h 880"/>
                    <a:gd name="T16" fmla="*/ 304 w 304"/>
                    <a:gd name="T17" fmla="*/ 153 h 880"/>
                    <a:gd name="T18" fmla="*/ 304 w 304"/>
                    <a:gd name="T19" fmla="*/ 727 h 880"/>
                    <a:gd name="T20" fmla="*/ 301 w 304"/>
                    <a:gd name="T21" fmla="*/ 758 h 880"/>
                    <a:gd name="T22" fmla="*/ 292 w 304"/>
                    <a:gd name="T23" fmla="*/ 786 h 880"/>
                    <a:gd name="T24" fmla="*/ 278 w 304"/>
                    <a:gd name="T25" fmla="*/ 813 h 880"/>
                    <a:gd name="T26" fmla="*/ 260 w 304"/>
                    <a:gd name="T27" fmla="*/ 835 h 880"/>
                    <a:gd name="T28" fmla="*/ 237 w 304"/>
                    <a:gd name="T29" fmla="*/ 854 h 880"/>
                    <a:gd name="T30" fmla="*/ 211 w 304"/>
                    <a:gd name="T31" fmla="*/ 868 h 880"/>
                    <a:gd name="T32" fmla="*/ 183 w 304"/>
                    <a:gd name="T33" fmla="*/ 876 h 880"/>
                    <a:gd name="T34" fmla="*/ 153 w 304"/>
                    <a:gd name="T35" fmla="*/ 880 h 880"/>
                    <a:gd name="T36" fmla="*/ 121 w 304"/>
                    <a:gd name="T37" fmla="*/ 876 h 880"/>
                    <a:gd name="T38" fmla="*/ 93 w 304"/>
                    <a:gd name="T39" fmla="*/ 868 h 880"/>
                    <a:gd name="T40" fmla="*/ 67 w 304"/>
                    <a:gd name="T41" fmla="*/ 854 h 880"/>
                    <a:gd name="T42" fmla="*/ 44 w 304"/>
                    <a:gd name="T43" fmla="*/ 835 h 880"/>
                    <a:gd name="T44" fmla="*/ 26 w 304"/>
                    <a:gd name="T45" fmla="*/ 813 h 880"/>
                    <a:gd name="T46" fmla="*/ 12 w 304"/>
                    <a:gd name="T47" fmla="*/ 786 h 880"/>
                    <a:gd name="T48" fmla="*/ 3 w 304"/>
                    <a:gd name="T49" fmla="*/ 758 h 880"/>
                    <a:gd name="T50" fmla="*/ 0 w 304"/>
                    <a:gd name="T51" fmla="*/ 727 h 880"/>
                    <a:gd name="T52" fmla="*/ 0 w 304"/>
                    <a:gd name="T53" fmla="*/ 153 h 880"/>
                    <a:gd name="T54" fmla="*/ 3 w 304"/>
                    <a:gd name="T55" fmla="*/ 122 h 880"/>
                    <a:gd name="T56" fmla="*/ 12 w 304"/>
                    <a:gd name="T57" fmla="*/ 93 h 880"/>
                    <a:gd name="T58" fmla="*/ 26 w 304"/>
                    <a:gd name="T59" fmla="*/ 68 h 880"/>
                    <a:gd name="T60" fmla="*/ 44 w 304"/>
                    <a:gd name="T61" fmla="*/ 44 h 880"/>
                    <a:gd name="T62" fmla="*/ 67 w 304"/>
                    <a:gd name="T63" fmla="*/ 25 h 880"/>
                    <a:gd name="T64" fmla="*/ 93 w 304"/>
                    <a:gd name="T65" fmla="*/ 12 h 880"/>
                    <a:gd name="T66" fmla="*/ 121 w 304"/>
                    <a:gd name="T67" fmla="*/ 3 h 880"/>
                    <a:gd name="T68" fmla="*/ 153 w 304"/>
                    <a:gd name="T69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88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8"/>
                      </a:lnTo>
                      <a:lnTo>
                        <a:pt x="292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727"/>
                      </a:lnTo>
                      <a:lnTo>
                        <a:pt x="301" y="758"/>
                      </a:lnTo>
                      <a:lnTo>
                        <a:pt x="292" y="786"/>
                      </a:lnTo>
                      <a:lnTo>
                        <a:pt x="278" y="813"/>
                      </a:lnTo>
                      <a:lnTo>
                        <a:pt x="260" y="835"/>
                      </a:lnTo>
                      <a:lnTo>
                        <a:pt x="237" y="854"/>
                      </a:lnTo>
                      <a:lnTo>
                        <a:pt x="211" y="868"/>
                      </a:lnTo>
                      <a:lnTo>
                        <a:pt x="183" y="876"/>
                      </a:lnTo>
                      <a:lnTo>
                        <a:pt x="153" y="880"/>
                      </a:lnTo>
                      <a:lnTo>
                        <a:pt x="121" y="876"/>
                      </a:lnTo>
                      <a:lnTo>
                        <a:pt x="93" y="868"/>
                      </a:lnTo>
                      <a:lnTo>
                        <a:pt x="67" y="854"/>
                      </a:lnTo>
                      <a:lnTo>
                        <a:pt x="44" y="835"/>
                      </a:lnTo>
                      <a:lnTo>
                        <a:pt x="26" y="813"/>
                      </a:lnTo>
                      <a:lnTo>
                        <a:pt x="12" y="786"/>
                      </a:lnTo>
                      <a:lnTo>
                        <a:pt x="3" y="758"/>
                      </a:lnTo>
                      <a:lnTo>
                        <a:pt x="0" y="727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6" y="68"/>
                      </a:lnTo>
                      <a:lnTo>
                        <a:pt x="44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3" name="Freeform 8"/>
                <p:cNvSpPr>
                  <a:spLocks/>
                </p:cNvSpPr>
                <p:nvPr/>
              </p:nvSpPr>
              <p:spPr bwMode="auto">
                <a:xfrm>
                  <a:off x="8794751" y="3308350"/>
                  <a:ext cx="68263" cy="320675"/>
                </a:xfrm>
                <a:custGeom>
                  <a:avLst/>
                  <a:gdLst>
                    <a:gd name="T0" fmla="*/ 153 w 304"/>
                    <a:gd name="T1" fmla="*/ 0 h 1416"/>
                    <a:gd name="T2" fmla="*/ 183 w 304"/>
                    <a:gd name="T3" fmla="*/ 3 h 1416"/>
                    <a:gd name="T4" fmla="*/ 212 w 304"/>
                    <a:gd name="T5" fmla="*/ 12 h 1416"/>
                    <a:gd name="T6" fmla="*/ 237 w 304"/>
                    <a:gd name="T7" fmla="*/ 26 h 1416"/>
                    <a:gd name="T8" fmla="*/ 260 w 304"/>
                    <a:gd name="T9" fmla="*/ 45 h 1416"/>
                    <a:gd name="T10" fmla="*/ 278 w 304"/>
                    <a:gd name="T11" fmla="*/ 67 h 1416"/>
                    <a:gd name="T12" fmla="*/ 293 w 304"/>
                    <a:gd name="T13" fmla="*/ 93 h 1416"/>
                    <a:gd name="T14" fmla="*/ 301 w 304"/>
                    <a:gd name="T15" fmla="*/ 122 h 1416"/>
                    <a:gd name="T16" fmla="*/ 304 w 304"/>
                    <a:gd name="T17" fmla="*/ 153 h 1416"/>
                    <a:gd name="T18" fmla="*/ 304 w 304"/>
                    <a:gd name="T19" fmla="*/ 1263 h 1416"/>
                    <a:gd name="T20" fmla="*/ 301 w 304"/>
                    <a:gd name="T21" fmla="*/ 1294 h 1416"/>
                    <a:gd name="T22" fmla="*/ 293 w 304"/>
                    <a:gd name="T23" fmla="*/ 1322 h 1416"/>
                    <a:gd name="T24" fmla="*/ 278 w 304"/>
                    <a:gd name="T25" fmla="*/ 1349 h 1416"/>
                    <a:gd name="T26" fmla="*/ 260 w 304"/>
                    <a:gd name="T27" fmla="*/ 1371 h 1416"/>
                    <a:gd name="T28" fmla="*/ 237 w 304"/>
                    <a:gd name="T29" fmla="*/ 1390 h 1416"/>
                    <a:gd name="T30" fmla="*/ 212 w 304"/>
                    <a:gd name="T31" fmla="*/ 1404 h 1416"/>
                    <a:gd name="T32" fmla="*/ 183 w 304"/>
                    <a:gd name="T33" fmla="*/ 1412 h 1416"/>
                    <a:gd name="T34" fmla="*/ 153 w 304"/>
                    <a:gd name="T35" fmla="*/ 1416 h 1416"/>
                    <a:gd name="T36" fmla="*/ 121 w 304"/>
                    <a:gd name="T37" fmla="*/ 1412 h 1416"/>
                    <a:gd name="T38" fmla="*/ 93 w 304"/>
                    <a:gd name="T39" fmla="*/ 1404 h 1416"/>
                    <a:gd name="T40" fmla="*/ 68 w 304"/>
                    <a:gd name="T41" fmla="*/ 1390 h 1416"/>
                    <a:gd name="T42" fmla="*/ 44 w 304"/>
                    <a:gd name="T43" fmla="*/ 1371 h 1416"/>
                    <a:gd name="T44" fmla="*/ 27 w 304"/>
                    <a:gd name="T45" fmla="*/ 1349 h 1416"/>
                    <a:gd name="T46" fmla="*/ 12 w 304"/>
                    <a:gd name="T47" fmla="*/ 1322 h 1416"/>
                    <a:gd name="T48" fmla="*/ 3 w 304"/>
                    <a:gd name="T49" fmla="*/ 1294 h 1416"/>
                    <a:gd name="T50" fmla="*/ 0 w 304"/>
                    <a:gd name="T51" fmla="*/ 1263 h 1416"/>
                    <a:gd name="T52" fmla="*/ 0 w 304"/>
                    <a:gd name="T53" fmla="*/ 153 h 1416"/>
                    <a:gd name="T54" fmla="*/ 3 w 304"/>
                    <a:gd name="T55" fmla="*/ 122 h 1416"/>
                    <a:gd name="T56" fmla="*/ 12 w 304"/>
                    <a:gd name="T57" fmla="*/ 93 h 1416"/>
                    <a:gd name="T58" fmla="*/ 27 w 304"/>
                    <a:gd name="T59" fmla="*/ 67 h 1416"/>
                    <a:gd name="T60" fmla="*/ 44 w 304"/>
                    <a:gd name="T61" fmla="*/ 45 h 1416"/>
                    <a:gd name="T62" fmla="*/ 68 w 304"/>
                    <a:gd name="T63" fmla="*/ 26 h 1416"/>
                    <a:gd name="T64" fmla="*/ 93 w 304"/>
                    <a:gd name="T65" fmla="*/ 12 h 1416"/>
                    <a:gd name="T66" fmla="*/ 121 w 304"/>
                    <a:gd name="T67" fmla="*/ 3 h 1416"/>
                    <a:gd name="T68" fmla="*/ 153 w 304"/>
                    <a:gd name="T69" fmla="*/ 0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416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6"/>
                      </a:lnTo>
                      <a:lnTo>
                        <a:pt x="260" y="45"/>
                      </a:lnTo>
                      <a:lnTo>
                        <a:pt x="278" y="67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1263"/>
                      </a:lnTo>
                      <a:lnTo>
                        <a:pt x="301" y="1294"/>
                      </a:lnTo>
                      <a:lnTo>
                        <a:pt x="293" y="1322"/>
                      </a:lnTo>
                      <a:lnTo>
                        <a:pt x="278" y="1349"/>
                      </a:lnTo>
                      <a:lnTo>
                        <a:pt x="260" y="1371"/>
                      </a:lnTo>
                      <a:lnTo>
                        <a:pt x="237" y="1390"/>
                      </a:lnTo>
                      <a:lnTo>
                        <a:pt x="212" y="1404"/>
                      </a:lnTo>
                      <a:lnTo>
                        <a:pt x="183" y="1412"/>
                      </a:lnTo>
                      <a:lnTo>
                        <a:pt x="153" y="1416"/>
                      </a:lnTo>
                      <a:lnTo>
                        <a:pt x="121" y="1412"/>
                      </a:lnTo>
                      <a:lnTo>
                        <a:pt x="93" y="1404"/>
                      </a:lnTo>
                      <a:lnTo>
                        <a:pt x="68" y="1390"/>
                      </a:lnTo>
                      <a:lnTo>
                        <a:pt x="44" y="1371"/>
                      </a:lnTo>
                      <a:lnTo>
                        <a:pt x="27" y="1349"/>
                      </a:lnTo>
                      <a:lnTo>
                        <a:pt x="12" y="1322"/>
                      </a:lnTo>
                      <a:lnTo>
                        <a:pt x="3" y="1294"/>
                      </a:lnTo>
                      <a:lnTo>
                        <a:pt x="0" y="1263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7" y="67"/>
                      </a:lnTo>
                      <a:lnTo>
                        <a:pt x="44" y="45"/>
                      </a:lnTo>
                      <a:lnTo>
                        <a:pt x="68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4" name="Freeform 9"/>
                <p:cNvSpPr>
                  <a:spLocks/>
                </p:cNvSpPr>
                <p:nvPr/>
              </p:nvSpPr>
              <p:spPr bwMode="auto">
                <a:xfrm>
                  <a:off x="8905876" y="3378200"/>
                  <a:ext cx="69850" cy="250825"/>
                </a:xfrm>
                <a:custGeom>
                  <a:avLst/>
                  <a:gdLst>
                    <a:gd name="T0" fmla="*/ 153 w 304"/>
                    <a:gd name="T1" fmla="*/ 0 h 1110"/>
                    <a:gd name="T2" fmla="*/ 183 w 304"/>
                    <a:gd name="T3" fmla="*/ 3 h 1110"/>
                    <a:gd name="T4" fmla="*/ 212 w 304"/>
                    <a:gd name="T5" fmla="*/ 12 h 1110"/>
                    <a:gd name="T6" fmla="*/ 237 w 304"/>
                    <a:gd name="T7" fmla="*/ 27 h 1110"/>
                    <a:gd name="T8" fmla="*/ 260 w 304"/>
                    <a:gd name="T9" fmla="*/ 45 h 1110"/>
                    <a:gd name="T10" fmla="*/ 278 w 304"/>
                    <a:gd name="T11" fmla="*/ 68 h 1110"/>
                    <a:gd name="T12" fmla="*/ 293 w 304"/>
                    <a:gd name="T13" fmla="*/ 93 h 1110"/>
                    <a:gd name="T14" fmla="*/ 301 w 304"/>
                    <a:gd name="T15" fmla="*/ 122 h 1110"/>
                    <a:gd name="T16" fmla="*/ 304 w 304"/>
                    <a:gd name="T17" fmla="*/ 153 h 1110"/>
                    <a:gd name="T18" fmla="*/ 304 w 304"/>
                    <a:gd name="T19" fmla="*/ 957 h 1110"/>
                    <a:gd name="T20" fmla="*/ 301 w 304"/>
                    <a:gd name="T21" fmla="*/ 988 h 1110"/>
                    <a:gd name="T22" fmla="*/ 293 w 304"/>
                    <a:gd name="T23" fmla="*/ 1016 h 1110"/>
                    <a:gd name="T24" fmla="*/ 278 w 304"/>
                    <a:gd name="T25" fmla="*/ 1043 h 1110"/>
                    <a:gd name="T26" fmla="*/ 260 w 304"/>
                    <a:gd name="T27" fmla="*/ 1065 h 1110"/>
                    <a:gd name="T28" fmla="*/ 237 w 304"/>
                    <a:gd name="T29" fmla="*/ 1084 h 1110"/>
                    <a:gd name="T30" fmla="*/ 212 w 304"/>
                    <a:gd name="T31" fmla="*/ 1098 h 1110"/>
                    <a:gd name="T32" fmla="*/ 183 w 304"/>
                    <a:gd name="T33" fmla="*/ 1106 h 1110"/>
                    <a:gd name="T34" fmla="*/ 153 w 304"/>
                    <a:gd name="T35" fmla="*/ 1110 h 1110"/>
                    <a:gd name="T36" fmla="*/ 121 w 304"/>
                    <a:gd name="T37" fmla="*/ 1106 h 1110"/>
                    <a:gd name="T38" fmla="*/ 93 w 304"/>
                    <a:gd name="T39" fmla="*/ 1098 h 1110"/>
                    <a:gd name="T40" fmla="*/ 68 w 304"/>
                    <a:gd name="T41" fmla="*/ 1084 h 1110"/>
                    <a:gd name="T42" fmla="*/ 45 w 304"/>
                    <a:gd name="T43" fmla="*/ 1065 h 1110"/>
                    <a:gd name="T44" fmla="*/ 27 w 304"/>
                    <a:gd name="T45" fmla="*/ 1043 h 1110"/>
                    <a:gd name="T46" fmla="*/ 12 w 304"/>
                    <a:gd name="T47" fmla="*/ 1016 h 1110"/>
                    <a:gd name="T48" fmla="*/ 4 w 304"/>
                    <a:gd name="T49" fmla="*/ 988 h 1110"/>
                    <a:gd name="T50" fmla="*/ 0 w 304"/>
                    <a:gd name="T51" fmla="*/ 957 h 1110"/>
                    <a:gd name="T52" fmla="*/ 0 w 304"/>
                    <a:gd name="T53" fmla="*/ 153 h 1110"/>
                    <a:gd name="T54" fmla="*/ 4 w 304"/>
                    <a:gd name="T55" fmla="*/ 122 h 1110"/>
                    <a:gd name="T56" fmla="*/ 12 w 304"/>
                    <a:gd name="T57" fmla="*/ 93 h 1110"/>
                    <a:gd name="T58" fmla="*/ 27 w 304"/>
                    <a:gd name="T59" fmla="*/ 68 h 1110"/>
                    <a:gd name="T60" fmla="*/ 45 w 304"/>
                    <a:gd name="T61" fmla="*/ 45 h 1110"/>
                    <a:gd name="T62" fmla="*/ 68 w 304"/>
                    <a:gd name="T63" fmla="*/ 27 h 1110"/>
                    <a:gd name="T64" fmla="*/ 93 w 304"/>
                    <a:gd name="T65" fmla="*/ 12 h 1110"/>
                    <a:gd name="T66" fmla="*/ 121 w 304"/>
                    <a:gd name="T67" fmla="*/ 3 h 1110"/>
                    <a:gd name="T68" fmla="*/ 153 w 304"/>
                    <a:gd name="T69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11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7"/>
                      </a:lnTo>
                      <a:lnTo>
                        <a:pt x="260" y="45"/>
                      </a:lnTo>
                      <a:lnTo>
                        <a:pt x="278" y="68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957"/>
                      </a:lnTo>
                      <a:lnTo>
                        <a:pt x="301" y="988"/>
                      </a:lnTo>
                      <a:lnTo>
                        <a:pt x="293" y="1016"/>
                      </a:lnTo>
                      <a:lnTo>
                        <a:pt x="278" y="1043"/>
                      </a:lnTo>
                      <a:lnTo>
                        <a:pt x="260" y="1065"/>
                      </a:lnTo>
                      <a:lnTo>
                        <a:pt x="237" y="1084"/>
                      </a:lnTo>
                      <a:lnTo>
                        <a:pt x="212" y="1098"/>
                      </a:lnTo>
                      <a:lnTo>
                        <a:pt x="183" y="1106"/>
                      </a:lnTo>
                      <a:lnTo>
                        <a:pt x="153" y="1110"/>
                      </a:lnTo>
                      <a:lnTo>
                        <a:pt x="121" y="1106"/>
                      </a:lnTo>
                      <a:lnTo>
                        <a:pt x="93" y="1098"/>
                      </a:lnTo>
                      <a:lnTo>
                        <a:pt x="68" y="1084"/>
                      </a:lnTo>
                      <a:lnTo>
                        <a:pt x="45" y="1065"/>
                      </a:lnTo>
                      <a:lnTo>
                        <a:pt x="27" y="1043"/>
                      </a:lnTo>
                      <a:lnTo>
                        <a:pt x="12" y="1016"/>
                      </a:lnTo>
                      <a:lnTo>
                        <a:pt x="4" y="988"/>
                      </a:lnTo>
                      <a:lnTo>
                        <a:pt x="0" y="957"/>
                      </a:lnTo>
                      <a:lnTo>
                        <a:pt x="0" y="153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8"/>
                      </a:lnTo>
                      <a:lnTo>
                        <a:pt x="45" y="45"/>
                      </a:lnTo>
                      <a:lnTo>
                        <a:pt x="68" y="27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5" name="Freeform 10"/>
                <p:cNvSpPr>
                  <a:spLocks/>
                </p:cNvSpPr>
                <p:nvPr/>
              </p:nvSpPr>
              <p:spPr bwMode="auto">
                <a:xfrm>
                  <a:off x="8380413" y="3522663"/>
                  <a:ext cx="252413" cy="254000"/>
                </a:xfrm>
                <a:custGeom>
                  <a:avLst/>
                  <a:gdLst>
                    <a:gd name="T0" fmla="*/ 1083 w 1115"/>
                    <a:gd name="T1" fmla="*/ 0 h 1121"/>
                    <a:gd name="T2" fmla="*/ 1104 w 1115"/>
                    <a:gd name="T3" fmla="*/ 10 h 1121"/>
                    <a:gd name="T4" fmla="*/ 1115 w 1115"/>
                    <a:gd name="T5" fmla="*/ 31 h 1121"/>
                    <a:gd name="T6" fmla="*/ 1110 w 1115"/>
                    <a:gd name="T7" fmla="*/ 53 h 1121"/>
                    <a:gd name="T8" fmla="*/ 1102 w 1115"/>
                    <a:gd name="T9" fmla="*/ 66 h 1121"/>
                    <a:gd name="T10" fmla="*/ 1087 w 1115"/>
                    <a:gd name="T11" fmla="*/ 82 h 1121"/>
                    <a:gd name="T12" fmla="*/ 1060 w 1115"/>
                    <a:gd name="T13" fmla="*/ 112 h 1121"/>
                    <a:gd name="T14" fmla="*/ 1021 w 1115"/>
                    <a:gd name="T15" fmla="*/ 155 h 1121"/>
                    <a:gd name="T16" fmla="*/ 972 w 1115"/>
                    <a:gd name="T17" fmla="*/ 209 h 1121"/>
                    <a:gd name="T18" fmla="*/ 915 w 1115"/>
                    <a:gd name="T19" fmla="*/ 271 h 1121"/>
                    <a:gd name="T20" fmla="*/ 852 w 1115"/>
                    <a:gd name="T21" fmla="*/ 341 h 1121"/>
                    <a:gd name="T22" fmla="*/ 783 w 1115"/>
                    <a:gd name="T23" fmla="*/ 416 h 1121"/>
                    <a:gd name="T24" fmla="*/ 711 w 1115"/>
                    <a:gd name="T25" fmla="*/ 496 h 1121"/>
                    <a:gd name="T26" fmla="*/ 638 w 1115"/>
                    <a:gd name="T27" fmla="*/ 576 h 1121"/>
                    <a:gd name="T28" fmla="*/ 565 w 1115"/>
                    <a:gd name="T29" fmla="*/ 657 h 1121"/>
                    <a:gd name="T30" fmla="*/ 493 w 1115"/>
                    <a:gd name="T31" fmla="*/ 736 h 1121"/>
                    <a:gd name="T32" fmla="*/ 424 w 1115"/>
                    <a:gd name="T33" fmla="*/ 811 h 1121"/>
                    <a:gd name="T34" fmla="*/ 361 w 1115"/>
                    <a:gd name="T35" fmla="*/ 882 h 1121"/>
                    <a:gd name="T36" fmla="*/ 303 w 1115"/>
                    <a:gd name="T37" fmla="*/ 945 h 1121"/>
                    <a:gd name="T38" fmla="*/ 253 w 1115"/>
                    <a:gd name="T39" fmla="*/ 1000 h 1121"/>
                    <a:gd name="T40" fmla="*/ 214 w 1115"/>
                    <a:gd name="T41" fmla="*/ 1043 h 1121"/>
                    <a:gd name="T42" fmla="*/ 186 w 1115"/>
                    <a:gd name="T43" fmla="*/ 1074 h 1121"/>
                    <a:gd name="T44" fmla="*/ 170 w 1115"/>
                    <a:gd name="T45" fmla="*/ 1091 h 1121"/>
                    <a:gd name="T46" fmla="*/ 150 w 1115"/>
                    <a:gd name="T47" fmla="*/ 1108 h 1121"/>
                    <a:gd name="T48" fmla="*/ 109 w 1115"/>
                    <a:gd name="T49" fmla="*/ 1121 h 1121"/>
                    <a:gd name="T50" fmla="*/ 66 w 1115"/>
                    <a:gd name="T51" fmla="*/ 1117 h 1121"/>
                    <a:gd name="T52" fmla="*/ 28 w 1115"/>
                    <a:gd name="T53" fmla="*/ 1093 h 1121"/>
                    <a:gd name="T54" fmla="*/ 5 w 1115"/>
                    <a:gd name="T55" fmla="*/ 1055 h 1121"/>
                    <a:gd name="T56" fmla="*/ 0 w 1115"/>
                    <a:gd name="T57" fmla="*/ 1011 h 1121"/>
                    <a:gd name="T58" fmla="*/ 14 w 1115"/>
                    <a:gd name="T59" fmla="*/ 970 h 1121"/>
                    <a:gd name="T60" fmla="*/ 30 w 1115"/>
                    <a:gd name="T61" fmla="*/ 950 h 1121"/>
                    <a:gd name="T62" fmla="*/ 47 w 1115"/>
                    <a:gd name="T63" fmla="*/ 934 h 1121"/>
                    <a:gd name="T64" fmla="*/ 78 w 1115"/>
                    <a:gd name="T65" fmla="*/ 906 h 1121"/>
                    <a:gd name="T66" fmla="*/ 122 w 1115"/>
                    <a:gd name="T67" fmla="*/ 866 h 1121"/>
                    <a:gd name="T68" fmla="*/ 176 w 1115"/>
                    <a:gd name="T69" fmla="*/ 816 h 1121"/>
                    <a:gd name="T70" fmla="*/ 238 w 1115"/>
                    <a:gd name="T71" fmla="*/ 759 h 1121"/>
                    <a:gd name="T72" fmla="*/ 308 w 1115"/>
                    <a:gd name="T73" fmla="*/ 695 h 1121"/>
                    <a:gd name="T74" fmla="*/ 383 w 1115"/>
                    <a:gd name="T75" fmla="*/ 626 h 1121"/>
                    <a:gd name="T76" fmla="*/ 462 w 1115"/>
                    <a:gd name="T77" fmla="*/ 553 h 1121"/>
                    <a:gd name="T78" fmla="*/ 542 w 1115"/>
                    <a:gd name="T79" fmla="*/ 480 h 1121"/>
                    <a:gd name="T80" fmla="*/ 621 w 1115"/>
                    <a:gd name="T81" fmla="*/ 406 h 1121"/>
                    <a:gd name="T82" fmla="*/ 700 w 1115"/>
                    <a:gd name="T83" fmla="*/ 334 h 1121"/>
                    <a:gd name="T84" fmla="*/ 775 w 1115"/>
                    <a:gd name="T85" fmla="*/ 265 h 1121"/>
                    <a:gd name="T86" fmla="*/ 844 w 1115"/>
                    <a:gd name="T87" fmla="*/ 200 h 1121"/>
                    <a:gd name="T88" fmla="*/ 906 w 1115"/>
                    <a:gd name="T89" fmla="*/ 143 h 1121"/>
                    <a:gd name="T90" fmla="*/ 960 w 1115"/>
                    <a:gd name="T91" fmla="*/ 95 h 1121"/>
                    <a:gd name="T92" fmla="*/ 1003 w 1115"/>
                    <a:gd name="T93" fmla="*/ 54 h 1121"/>
                    <a:gd name="T94" fmla="*/ 1034 w 1115"/>
                    <a:gd name="T95" fmla="*/ 27 h 1121"/>
                    <a:gd name="T96" fmla="*/ 1049 w 1115"/>
                    <a:gd name="T97" fmla="*/ 12 h 1121"/>
                    <a:gd name="T98" fmla="*/ 1061 w 1115"/>
                    <a:gd name="T99" fmla="*/ 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15" h="1121">
                      <a:moveTo>
                        <a:pt x="1071" y="0"/>
                      </a:moveTo>
                      <a:lnTo>
                        <a:pt x="1083" y="0"/>
                      </a:lnTo>
                      <a:lnTo>
                        <a:pt x="1094" y="4"/>
                      </a:lnTo>
                      <a:lnTo>
                        <a:pt x="1104" y="10"/>
                      </a:lnTo>
                      <a:lnTo>
                        <a:pt x="1110" y="20"/>
                      </a:lnTo>
                      <a:lnTo>
                        <a:pt x="1115" y="31"/>
                      </a:lnTo>
                      <a:lnTo>
                        <a:pt x="1115" y="43"/>
                      </a:lnTo>
                      <a:lnTo>
                        <a:pt x="1110" y="53"/>
                      </a:lnTo>
                      <a:lnTo>
                        <a:pt x="1104" y="64"/>
                      </a:lnTo>
                      <a:lnTo>
                        <a:pt x="1102" y="66"/>
                      </a:lnTo>
                      <a:lnTo>
                        <a:pt x="1097" y="71"/>
                      </a:lnTo>
                      <a:lnTo>
                        <a:pt x="1087" y="82"/>
                      </a:lnTo>
                      <a:lnTo>
                        <a:pt x="1075" y="96"/>
                      </a:lnTo>
                      <a:lnTo>
                        <a:pt x="1060" y="112"/>
                      </a:lnTo>
                      <a:lnTo>
                        <a:pt x="1041" y="132"/>
                      </a:lnTo>
                      <a:lnTo>
                        <a:pt x="1021" y="155"/>
                      </a:lnTo>
                      <a:lnTo>
                        <a:pt x="997" y="180"/>
                      </a:lnTo>
                      <a:lnTo>
                        <a:pt x="972" y="209"/>
                      </a:lnTo>
                      <a:lnTo>
                        <a:pt x="944" y="240"/>
                      </a:lnTo>
                      <a:lnTo>
                        <a:pt x="915" y="271"/>
                      </a:lnTo>
                      <a:lnTo>
                        <a:pt x="883" y="305"/>
                      </a:lnTo>
                      <a:lnTo>
                        <a:pt x="852" y="341"/>
                      </a:lnTo>
                      <a:lnTo>
                        <a:pt x="818" y="378"/>
                      </a:lnTo>
                      <a:lnTo>
                        <a:pt x="783" y="416"/>
                      </a:lnTo>
                      <a:lnTo>
                        <a:pt x="748" y="456"/>
                      </a:lnTo>
                      <a:lnTo>
                        <a:pt x="711" y="496"/>
                      </a:lnTo>
                      <a:lnTo>
                        <a:pt x="675" y="536"/>
                      </a:lnTo>
                      <a:lnTo>
                        <a:pt x="638" y="576"/>
                      </a:lnTo>
                      <a:lnTo>
                        <a:pt x="601" y="616"/>
                      </a:lnTo>
                      <a:lnTo>
                        <a:pt x="565" y="657"/>
                      </a:lnTo>
                      <a:lnTo>
                        <a:pt x="528" y="697"/>
                      </a:lnTo>
                      <a:lnTo>
                        <a:pt x="493" y="736"/>
                      </a:lnTo>
                      <a:lnTo>
                        <a:pt x="457" y="774"/>
                      </a:lnTo>
                      <a:lnTo>
                        <a:pt x="424" y="811"/>
                      </a:lnTo>
                      <a:lnTo>
                        <a:pt x="391" y="847"/>
                      </a:lnTo>
                      <a:lnTo>
                        <a:pt x="361" y="882"/>
                      </a:lnTo>
                      <a:lnTo>
                        <a:pt x="331" y="915"/>
                      </a:lnTo>
                      <a:lnTo>
                        <a:pt x="303" y="945"/>
                      </a:lnTo>
                      <a:lnTo>
                        <a:pt x="278" y="973"/>
                      </a:lnTo>
                      <a:lnTo>
                        <a:pt x="253" y="1000"/>
                      </a:lnTo>
                      <a:lnTo>
                        <a:pt x="232" y="1022"/>
                      </a:lnTo>
                      <a:lnTo>
                        <a:pt x="214" y="1043"/>
                      </a:lnTo>
                      <a:lnTo>
                        <a:pt x="199" y="1060"/>
                      </a:lnTo>
                      <a:lnTo>
                        <a:pt x="186" y="1074"/>
                      </a:lnTo>
                      <a:lnTo>
                        <a:pt x="177" y="1084"/>
                      </a:lnTo>
                      <a:lnTo>
                        <a:pt x="170" y="1091"/>
                      </a:lnTo>
                      <a:lnTo>
                        <a:pt x="168" y="1093"/>
                      </a:lnTo>
                      <a:lnTo>
                        <a:pt x="150" y="1108"/>
                      </a:lnTo>
                      <a:lnTo>
                        <a:pt x="130" y="1117"/>
                      </a:lnTo>
                      <a:lnTo>
                        <a:pt x="109" y="1121"/>
                      </a:lnTo>
                      <a:lnTo>
                        <a:pt x="87" y="1121"/>
                      </a:lnTo>
                      <a:lnTo>
                        <a:pt x="66" y="1117"/>
                      </a:lnTo>
                      <a:lnTo>
                        <a:pt x="46" y="1108"/>
                      </a:lnTo>
                      <a:lnTo>
                        <a:pt x="28" y="1093"/>
                      </a:lnTo>
                      <a:lnTo>
                        <a:pt x="14" y="1075"/>
                      </a:lnTo>
                      <a:lnTo>
                        <a:pt x="5" y="1055"/>
                      </a:lnTo>
                      <a:lnTo>
                        <a:pt x="0" y="1033"/>
                      </a:lnTo>
                      <a:lnTo>
                        <a:pt x="0" y="1011"/>
                      </a:lnTo>
                      <a:lnTo>
                        <a:pt x="5" y="990"/>
                      </a:lnTo>
                      <a:lnTo>
                        <a:pt x="14" y="970"/>
                      </a:lnTo>
                      <a:lnTo>
                        <a:pt x="28" y="952"/>
                      </a:lnTo>
                      <a:lnTo>
                        <a:pt x="30" y="950"/>
                      </a:lnTo>
                      <a:lnTo>
                        <a:pt x="37" y="943"/>
                      </a:lnTo>
                      <a:lnTo>
                        <a:pt x="47" y="934"/>
                      </a:lnTo>
                      <a:lnTo>
                        <a:pt x="61" y="922"/>
                      </a:lnTo>
                      <a:lnTo>
                        <a:pt x="78" y="906"/>
                      </a:lnTo>
                      <a:lnTo>
                        <a:pt x="99" y="887"/>
                      </a:lnTo>
                      <a:lnTo>
                        <a:pt x="122" y="866"/>
                      </a:lnTo>
                      <a:lnTo>
                        <a:pt x="147" y="843"/>
                      </a:lnTo>
                      <a:lnTo>
                        <a:pt x="176" y="816"/>
                      </a:lnTo>
                      <a:lnTo>
                        <a:pt x="206" y="789"/>
                      </a:lnTo>
                      <a:lnTo>
                        <a:pt x="238" y="759"/>
                      </a:lnTo>
                      <a:lnTo>
                        <a:pt x="272" y="728"/>
                      </a:lnTo>
                      <a:lnTo>
                        <a:pt x="308" y="695"/>
                      </a:lnTo>
                      <a:lnTo>
                        <a:pt x="345" y="661"/>
                      </a:lnTo>
                      <a:lnTo>
                        <a:pt x="383" y="626"/>
                      </a:lnTo>
                      <a:lnTo>
                        <a:pt x="422" y="590"/>
                      </a:lnTo>
                      <a:lnTo>
                        <a:pt x="462" y="553"/>
                      </a:lnTo>
                      <a:lnTo>
                        <a:pt x="502" y="517"/>
                      </a:lnTo>
                      <a:lnTo>
                        <a:pt x="542" y="480"/>
                      </a:lnTo>
                      <a:lnTo>
                        <a:pt x="581" y="443"/>
                      </a:lnTo>
                      <a:lnTo>
                        <a:pt x="621" y="406"/>
                      </a:lnTo>
                      <a:lnTo>
                        <a:pt x="661" y="369"/>
                      </a:lnTo>
                      <a:lnTo>
                        <a:pt x="700" y="334"/>
                      </a:lnTo>
                      <a:lnTo>
                        <a:pt x="738" y="299"/>
                      </a:lnTo>
                      <a:lnTo>
                        <a:pt x="775" y="265"/>
                      </a:lnTo>
                      <a:lnTo>
                        <a:pt x="811" y="232"/>
                      </a:lnTo>
                      <a:lnTo>
                        <a:pt x="844" y="200"/>
                      </a:lnTo>
                      <a:lnTo>
                        <a:pt x="877" y="171"/>
                      </a:lnTo>
                      <a:lnTo>
                        <a:pt x="906" y="143"/>
                      </a:lnTo>
                      <a:lnTo>
                        <a:pt x="935" y="118"/>
                      </a:lnTo>
                      <a:lnTo>
                        <a:pt x="960" y="95"/>
                      </a:lnTo>
                      <a:lnTo>
                        <a:pt x="983" y="73"/>
                      </a:lnTo>
                      <a:lnTo>
                        <a:pt x="1003" y="54"/>
                      </a:lnTo>
                      <a:lnTo>
                        <a:pt x="1020" y="40"/>
                      </a:lnTo>
                      <a:lnTo>
                        <a:pt x="1034" y="27"/>
                      </a:lnTo>
                      <a:lnTo>
                        <a:pt x="1043" y="18"/>
                      </a:lnTo>
                      <a:lnTo>
                        <a:pt x="1049" y="12"/>
                      </a:lnTo>
                      <a:lnTo>
                        <a:pt x="1051" y="10"/>
                      </a:lnTo>
                      <a:lnTo>
                        <a:pt x="1061" y="4"/>
                      </a:lnTo>
                      <a:lnTo>
                        <a:pt x="10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299" name="Freeform 16"/>
              <p:cNvSpPr>
                <a:spLocks/>
              </p:cNvSpPr>
              <p:nvPr/>
            </p:nvSpPr>
            <p:spPr bwMode="auto">
              <a:xfrm>
                <a:off x="5058759" y="3356315"/>
                <a:ext cx="227051" cy="25104"/>
              </a:xfrm>
              <a:custGeom>
                <a:avLst/>
                <a:gdLst>
                  <a:gd name="T0" fmla="*/ 905 w 2849"/>
                  <a:gd name="T1" fmla="*/ 28 h 316"/>
                  <a:gd name="T2" fmla="*/ 1081 w 2849"/>
                  <a:gd name="T3" fmla="*/ 119 h 316"/>
                  <a:gd name="T4" fmla="*/ 1107 w 2849"/>
                  <a:gd name="T5" fmla="*/ 144 h 316"/>
                  <a:gd name="T6" fmla="*/ 1169 w 2849"/>
                  <a:gd name="T7" fmla="*/ 190 h 316"/>
                  <a:gd name="T8" fmla="*/ 1264 w 2849"/>
                  <a:gd name="T9" fmla="*/ 219 h 316"/>
                  <a:gd name="T10" fmla="*/ 1400 w 2849"/>
                  <a:gd name="T11" fmla="*/ 160 h 316"/>
                  <a:gd name="T12" fmla="*/ 1544 w 2849"/>
                  <a:gd name="T13" fmla="*/ 38 h 316"/>
                  <a:gd name="T14" fmla="*/ 1680 w 2849"/>
                  <a:gd name="T15" fmla="*/ 4 h 316"/>
                  <a:gd name="T16" fmla="*/ 1812 w 2849"/>
                  <a:gd name="T17" fmla="*/ 30 h 316"/>
                  <a:gd name="T18" fmla="*/ 1909 w 2849"/>
                  <a:gd name="T19" fmla="*/ 83 h 316"/>
                  <a:gd name="T20" fmla="*/ 1958 w 2849"/>
                  <a:gd name="T21" fmla="*/ 122 h 316"/>
                  <a:gd name="T22" fmla="*/ 1997 w 2849"/>
                  <a:gd name="T23" fmla="*/ 157 h 316"/>
                  <a:gd name="T24" fmla="*/ 2090 w 2849"/>
                  <a:gd name="T25" fmla="*/ 201 h 316"/>
                  <a:gd name="T26" fmla="*/ 2201 w 2849"/>
                  <a:gd name="T27" fmla="*/ 191 h 316"/>
                  <a:gd name="T28" fmla="*/ 2350 w 2849"/>
                  <a:gd name="T29" fmla="*/ 91 h 316"/>
                  <a:gd name="T30" fmla="*/ 2525 w 2849"/>
                  <a:gd name="T31" fmla="*/ 21 h 316"/>
                  <a:gd name="T32" fmla="*/ 2698 w 2849"/>
                  <a:gd name="T33" fmla="*/ 36 h 316"/>
                  <a:gd name="T34" fmla="*/ 2816 w 2849"/>
                  <a:gd name="T35" fmla="*/ 90 h 316"/>
                  <a:gd name="T36" fmla="*/ 2777 w 2849"/>
                  <a:gd name="T37" fmla="*/ 177 h 316"/>
                  <a:gd name="T38" fmla="*/ 2680 w 2849"/>
                  <a:gd name="T39" fmla="*/ 129 h 316"/>
                  <a:gd name="T40" fmla="*/ 2531 w 2849"/>
                  <a:gd name="T41" fmla="*/ 113 h 316"/>
                  <a:gd name="T42" fmla="*/ 2373 w 2849"/>
                  <a:gd name="T43" fmla="*/ 193 h 316"/>
                  <a:gd name="T44" fmla="*/ 2202 w 2849"/>
                  <a:gd name="T45" fmla="*/ 288 h 316"/>
                  <a:gd name="T46" fmla="*/ 2043 w 2849"/>
                  <a:gd name="T47" fmla="*/ 284 h 316"/>
                  <a:gd name="T48" fmla="*/ 1941 w 2849"/>
                  <a:gd name="T49" fmla="*/ 230 h 316"/>
                  <a:gd name="T50" fmla="*/ 1892 w 2849"/>
                  <a:gd name="T51" fmla="*/ 187 h 316"/>
                  <a:gd name="T52" fmla="*/ 1841 w 2849"/>
                  <a:gd name="T53" fmla="*/ 149 h 316"/>
                  <a:gd name="T54" fmla="*/ 1742 w 2849"/>
                  <a:gd name="T55" fmla="*/ 105 h 316"/>
                  <a:gd name="T56" fmla="*/ 1636 w 2849"/>
                  <a:gd name="T57" fmla="*/ 102 h 316"/>
                  <a:gd name="T58" fmla="*/ 1503 w 2849"/>
                  <a:gd name="T59" fmla="*/ 188 h 316"/>
                  <a:gd name="T60" fmla="*/ 1347 w 2849"/>
                  <a:gd name="T61" fmla="*/ 298 h 316"/>
                  <a:gd name="T62" fmla="*/ 1190 w 2849"/>
                  <a:gd name="T63" fmla="*/ 300 h 316"/>
                  <a:gd name="T64" fmla="*/ 1076 w 2849"/>
                  <a:gd name="T65" fmla="*/ 240 h 316"/>
                  <a:gd name="T66" fmla="*/ 1012 w 2849"/>
                  <a:gd name="T67" fmla="*/ 184 h 316"/>
                  <a:gd name="T68" fmla="*/ 946 w 2849"/>
                  <a:gd name="T69" fmla="*/ 146 h 316"/>
                  <a:gd name="T70" fmla="*/ 837 w 2849"/>
                  <a:gd name="T71" fmla="*/ 105 h 316"/>
                  <a:gd name="T72" fmla="*/ 699 w 2849"/>
                  <a:gd name="T73" fmla="*/ 94 h 316"/>
                  <a:gd name="T74" fmla="*/ 557 w 2849"/>
                  <a:gd name="T75" fmla="*/ 159 h 316"/>
                  <a:gd name="T76" fmla="*/ 409 w 2849"/>
                  <a:gd name="T77" fmla="*/ 282 h 316"/>
                  <a:gd name="T78" fmla="*/ 271 w 2849"/>
                  <a:gd name="T79" fmla="*/ 316 h 316"/>
                  <a:gd name="T80" fmla="*/ 116 w 2849"/>
                  <a:gd name="T81" fmla="*/ 278 h 316"/>
                  <a:gd name="T82" fmla="*/ 12 w 2849"/>
                  <a:gd name="T83" fmla="*/ 210 h 316"/>
                  <a:gd name="T84" fmla="*/ 95 w 2849"/>
                  <a:gd name="T85" fmla="*/ 158 h 316"/>
                  <a:gd name="T86" fmla="*/ 202 w 2849"/>
                  <a:gd name="T87" fmla="*/ 213 h 316"/>
                  <a:gd name="T88" fmla="*/ 276 w 2849"/>
                  <a:gd name="T89" fmla="*/ 238 h 316"/>
                  <a:gd name="T90" fmla="*/ 370 w 2849"/>
                  <a:gd name="T91" fmla="*/ 198 h 316"/>
                  <a:gd name="T92" fmla="*/ 489 w 2849"/>
                  <a:gd name="T93" fmla="*/ 93 h 316"/>
                  <a:gd name="T94" fmla="*/ 647 w 2849"/>
                  <a:gd name="T95" fmla="*/ 1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49" h="316">
                    <a:moveTo>
                      <a:pt x="739" y="0"/>
                    </a:moveTo>
                    <a:lnTo>
                      <a:pt x="795" y="4"/>
                    </a:lnTo>
                    <a:lnTo>
                      <a:pt x="851" y="13"/>
                    </a:lnTo>
                    <a:lnTo>
                      <a:pt x="905" y="28"/>
                    </a:lnTo>
                    <a:lnTo>
                      <a:pt x="956" y="48"/>
                    </a:lnTo>
                    <a:lnTo>
                      <a:pt x="1003" y="70"/>
                    </a:lnTo>
                    <a:lnTo>
                      <a:pt x="1045" y="93"/>
                    </a:lnTo>
                    <a:lnTo>
                      <a:pt x="1081" y="119"/>
                    </a:lnTo>
                    <a:lnTo>
                      <a:pt x="1092" y="128"/>
                    </a:lnTo>
                    <a:lnTo>
                      <a:pt x="1093" y="130"/>
                    </a:lnTo>
                    <a:lnTo>
                      <a:pt x="1099" y="136"/>
                    </a:lnTo>
                    <a:lnTo>
                      <a:pt x="1107" y="144"/>
                    </a:lnTo>
                    <a:lnTo>
                      <a:pt x="1119" y="155"/>
                    </a:lnTo>
                    <a:lnTo>
                      <a:pt x="1133" y="167"/>
                    </a:lnTo>
                    <a:lnTo>
                      <a:pt x="1150" y="179"/>
                    </a:lnTo>
                    <a:lnTo>
                      <a:pt x="1169" y="190"/>
                    </a:lnTo>
                    <a:lnTo>
                      <a:pt x="1190" y="201"/>
                    </a:lnTo>
                    <a:lnTo>
                      <a:pt x="1214" y="210"/>
                    </a:lnTo>
                    <a:lnTo>
                      <a:pt x="1238" y="216"/>
                    </a:lnTo>
                    <a:lnTo>
                      <a:pt x="1264" y="219"/>
                    </a:lnTo>
                    <a:lnTo>
                      <a:pt x="1299" y="215"/>
                    </a:lnTo>
                    <a:lnTo>
                      <a:pt x="1333" y="204"/>
                    </a:lnTo>
                    <a:lnTo>
                      <a:pt x="1367" y="185"/>
                    </a:lnTo>
                    <a:lnTo>
                      <a:pt x="1400" y="160"/>
                    </a:lnTo>
                    <a:lnTo>
                      <a:pt x="1433" y="127"/>
                    </a:lnTo>
                    <a:lnTo>
                      <a:pt x="1468" y="91"/>
                    </a:lnTo>
                    <a:lnTo>
                      <a:pt x="1505" y="61"/>
                    </a:lnTo>
                    <a:lnTo>
                      <a:pt x="1544" y="38"/>
                    </a:lnTo>
                    <a:lnTo>
                      <a:pt x="1585" y="20"/>
                    </a:lnTo>
                    <a:lnTo>
                      <a:pt x="1627" y="9"/>
                    </a:lnTo>
                    <a:lnTo>
                      <a:pt x="1670" y="4"/>
                    </a:lnTo>
                    <a:lnTo>
                      <a:pt x="1680" y="4"/>
                    </a:lnTo>
                    <a:lnTo>
                      <a:pt x="1715" y="6"/>
                    </a:lnTo>
                    <a:lnTo>
                      <a:pt x="1749" y="11"/>
                    </a:lnTo>
                    <a:lnTo>
                      <a:pt x="1781" y="20"/>
                    </a:lnTo>
                    <a:lnTo>
                      <a:pt x="1812" y="30"/>
                    </a:lnTo>
                    <a:lnTo>
                      <a:pt x="1840" y="43"/>
                    </a:lnTo>
                    <a:lnTo>
                      <a:pt x="1865" y="55"/>
                    </a:lnTo>
                    <a:lnTo>
                      <a:pt x="1889" y="69"/>
                    </a:lnTo>
                    <a:lnTo>
                      <a:pt x="1909" y="83"/>
                    </a:lnTo>
                    <a:lnTo>
                      <a:pt x="1926" y="96"/>
                    </a:lnTo>
                    <a:lnTo>
                      <a:pt x="1940" y="106"/>
                    </a:lnTo>
                    <a:lnTo>
                      <a:pt x="1950" y="116"/>
                    </a:lnTo>
                    <a:lnTo>
                      <a:pt x="1958" y="122"/>
                    </a:lnTo>
                    <a:lnTo>
                      <a:pt x="1961" y="124"/>
                    </a:lnTo>
                    <a:lnTo>
                      <a:pt x="1970" y="132"/>
                    </a:lnTo>
                    <a:lnTo>
                      <a:pt x="1981" y="144"/>
                    </a:lnTo>
                    <a:lnTo>
                      <a:pt x="1997" y="157"/>
                    </a:lnTo>
                    <a:lnTo>
                      <a:pt x="2015" y="169"/>
                    </a:lnTo>
                    <a:lnTo>
                      <a:pt x="2038" y="182"/>
                    </a:lnTo>
                    <a:lnTo>
                      <a:pt x="2062" y="193"/>
                    </a:lnTo>
                    <a:lnTo>
                      <a:pt x="2090" y="201"/>
                    </a:lnTo>
                    <a:lnTo>
                      <a:pt x="2120" y="205"/>
                    </a:lnTo>
                    <a:lnTo>
                      <a:pt x="2126" y="205"/>
                    </a:lnTo>
                    <a:lnTo>
                      <a:pt x="2163" y="202"/>
                    </a:lnTo>
                    <a:lnTo>
                      <a:pt x="2201" y="191"/>
                    </a:lnTo>
                    <a:lnTo>
                      <a:pt x="2237" y="176"/>
                    </a:lnTo>
                    <a:lnTo>
                      <a:pt x="2274" y="152"/>
                    </a:lnTo>
                    <a:lnTo>
                      <a:pt x="2310" y="123"/>
                    </a:lnTo>
                    <a:lnTo>
                      <a:pt x="2350" y="91"/>
                    </a:lnTo>
                    <a:lnTo>
                      <a:pt x="2391" y="65"/>
                    </a:lnTo>
                    <a:lnTo>
                      <a:pt x="2435" y="44"/>
                    </a:lnTo>
                    <a:lnTo>
                      <a:pt x="2480" y="29"/>
                    </a:lnTo>
                    <a:lnTo>
                      <a:pt x="2525" y="21"/>
                    </a:lnTo>
                    <a:lnTo>
                      <a:pt x="2573" y="18"/>
                    </a:lnTo>
                    <a:lnTo>
                      <a:pt x="2618" y="20"/>
                    </a:lnTo>
                    <a:lnTo>
                      <a:pt x="2660" y="26"/>
                    </a:lnTo>
                    <a:lnTo>
                      <a:pt x="2698" y="36"/>
                    </a:lnTo>
                    <a:lnTo>
                      <a:pt x="2733" y="48"/>
                    </a:lnTo>
                    <a:lnTo>
                      <a:pt x="2765" y="62"/>
                    </a:lnTo>
                    <a:lnTo>
                      <a:pt x="2793" y="77"/>
                    </a:lnTo>
                    <a:lnTo>
                      <a:pt x="2816" y="90"/>
                    </a:lnTo>
                    <a:lnTo>
                      <a:pt x="2835" y="104"/>
                    </a:lnTo>
                    <a:lnTo>
                      <a:pt x="2849" y="113"/>
                    </a:lnTo>
                    <a:lnTo>
                      <a:pt x="2788" y="185"/>
                    </a:lnTo>
                    <a:lnTo>
                      <a:pt x="2777" y="177"/>
                    </a:lnTo>
                    <a:lnTo>
                      <a:pt x="2759" y="165"/>
                    </a:lnTo>
                    <a:lnTo>
                      <a:pt x="2736" y="154"/>
                    </a:lnTo>
                    <a:lnTo>
                      <a:pt x="2710" y="141"/>
                    </a:lnTo>
                    <a:lnTo>
                      <a:pt x="2680" y="129"/>
                    </a:lnTo>
                    <a:lnTo>
                      <a:pt x="2647" y="120"/>
                    </a:lnTo>
                    <a:lnTo>
                      <a:pt x="2612" y="113"/>
                    </a:lnTo>
                    <a:lnTo>
                      <a:pt x="2574" y="110"/>
                    </a:lnTo>
                    <a:lnTo>
                      <a:pt x="2531" y="113"/>
                    </a:lnTo>
                    <a:lnTo>
                      <a:pt x="2489" y="124"/>
                    </a:lnTo>
                    <a:lnTo>
                      <a:pt x="2449" y="140"/>
                    </a:lnTo>
                    <a:lnTo>
                      <a:pt x="2410" y="163"/>
                    </a:lnTo>
                    <a:lnTo>
                      <a:pt x="2373" y="193"/>
                    </a:lnTo>
                    <a:lnTo>
                      <a:pt x="2332" y="226"/>
                    </a:lnTo>
                    <a:lnTo>
                      <a:pt x="2289" y="254"/>
                    </a:lnTo>
                    <a:lnTo>
                      <a:pt x="2245" y="275"/>
                    </a:lnTo>
                    <a:lnTo>
                      <a:pt x="2202" y="288"/>
                    </a:lnTo>
                    <a:lnTo>
                      <a:pt x="2157" y="297"/>
                    </a:lnTo>
                    <a:lnTo>
                      <a:pt x="2112" y="298"/>
                    </a:lnTo>
                    <a:lnTo>
                      <a:pt x="2077" y="293"/>
                    </a:lnTo>
                    <a:lnTo>
                      <a:pt x="2043" y="284"/>
                    </a:lnTo>
                    <a:lnTo>
                      <a:pt x="2013" y="274"/>
                    </a:lnTo>
                    <a:lnTo>
                      <a:pt x="1986" y="260"/>
                    </a:lnTo>
                    <a:lnTo>
                      <a:pt x="1962" y="245"/>
                    </a:lnTo>
                    <a:lnTo>
                      <a:pt x="1941" y="230"/>
                    </a:lnTo>
                    <a:lnTo>
                      <a:pt x="1923" y="217"/>
                    </a:lnTo>
                    <a:lnTo>
                      <a:pt x="1909" y="204"/>
                    </a:lnTo>
                    <a:lnTo>
                      <a:pt x="1898" y="195"/>
                    </a:lnTo>
                    <a:lnTo>
                      <a:pt x="1892" y="187"/>
                    </a:lnTo>
                    <a:lnTo>
                      <a:pt x="1883" y="179"/>
                    </a:lnTo>
                    <a:lnTo>
                      <a:pt x="1873" y="171"/>
                    </a:lnTo>
                    <a:lnTo>
                      <a:pt x="1859" y="161"/>
                    </a:lnTo>
                    <a:lnTo>
                      <a:pt x="1841" y="149"/>
                    </a:lnTo>
                    <a:lnTo>
                      <a:pt x="1819" y="137"/>
                    </a:lnTo>
                    <a:lnTo>
                      <a:pt x="1796" y="125"/>
                    </a:lnTo>
                    <a:lnTo>
                      <a:pt x="1769" y="115"/>
                    </a:lnTo>
                    <a:lnTo>
                      <a:pt x="1742" y="105"/>
                    </a:lnTo>
                    <a:lnTo>
                      <a:pt x="1712" y="99"/>
                    </a:lnTo>
                    <a:lnTo>
                      <a:pt x="1680" y="97"/>
                    </a:lnTo>
                    <a:lnTo>
                      <a:pt x="1674" y="97"/>
                    </a:lnTo>
                    <a:lnTo>
                      <a:pt x="1636" y="102"/>
                    </a:lnTo>
                    <a:lnTo>
                      <a:pt x="1601" y="113"/>
                    </a:lnTo>
                    <a:lnTo>
                      <a:pt x="1567" y="131"/>
                    </a:lnTo>
                    <a:lnTo>
                      <a:pt x="1535" y="157"/>
                    </a:lnTo>
                    <a:lnTo>
                      <a:pt x="1503" y="188"/>
                    </a:lnTo>
                    <a:lnTo>
                      <a:pt x="1466" y="225"/>
                    </a:lnTo>
                    <a:lnTo>
                      <a:pt x="1428" y="256"/>
                    </a:lnTo>
                    <a:lnTo>
                      <a:pt x="1388" y="280"/>
                    </a:lnTo>
                    <a:lnTo>
                      <a:pt x="1347" y="298"/>
                    </a:lnTo>
                    <a:lnTo>
                      <a:pt x="1304" y="308"/>
                    </a:lnTo>
                    <a:lnTo>
                      <a:pt x="1261" y="312"/>
                    </a:lnTo>
                    <a:lnTo>
                      <a:pt x="1225" y="308"/>
                    </a:lnTo>
                    <a:lnTo>
                      <a:pt x="1190" y="300"/>
                    </a:lnTo>
                    <a:lnTo>
                      <a:pt x="1158" y="288"/>
                    </a:lnTo>
                    <a:lnTo>
                      <a:pt x="1128" y="275"/>
                    </a:lnTo>
                    <a:lnTo>
                      <a:pt x="1101" y="258"/>
                    </a:lnTo>
                    <a:lnTo>
                      <a:pt x="1076" y="240"/>
                    </a:lnTo>
                    <a:lnTo>
                      <a:pt x="1054" y="222"/>
                    </a:lnTo>
                    <a:lnTo>
                      <a:pt x="1036" y="205"/>
                    </a:lnTo>
                    <a:lnTo>
                      <a:pt x="1020" y="189"/>
                    </a:lnTo>
                    <a:lnTo>
                      <a:pt x="1012" y="184"/>
                    </a:lnTo>
                    <a:lnTo>
                      <a:pt x="1001" y="177"/>
                    </a:lnTo>
                    <a:lnTo>
                      <a:pt x="986" y="168"/>
                    </a:lnTo>
                    <a:lnTo>
                      <a:pt x="968" y="158"/>
                    </a:lnTo>
                    <a:lnTo>
                      <a:pt x="946" y="146"/>
                    </a:lnTo>
                    <a:lnTo>
                      <a:pt x="922" y="136"/>
                    </a:lnTo>
                    <a:lnTo>
                      <a:pt x="895" y="124"/>
                    </a:lnTo>
                    <a:lnTo>
                      <a:pt x="867" y="115"/>
                    </a:lnTo>
                    <a:lnTo>
                      <a:pt x="837" y="105"/>
                    </a:lnTo>
                    <a:lnTo>
                      <a:pt x="806" y="99"/>
                    </a:lnTo>
                    <a:lnTo>
                      <a:pt x="773" y="93"/>
                    </a:lnTo>
                    <a:lnTo>
                      <a:pt x="740" y="92"/>
                    </a:lnTo>
                    <a:lnTo>
                      <a:pt x="699" y="94"/>
                    </a:lnTo>
                    <a:lnTo>
                      <a:pt x="660" y="103"/>
                    </a:lnTo>
                    <a:lnTo>
                      <a:pt x="623" y="117"/>
                    </a:lnTo>
                    <a:lnTo>
                      <a:pt x="588" y="135"/>
                    </a:lnTo>
                    <a:lnTo>
                      <a:pt x="557" y="159"/>
                    </a:lnTo>
                    <a:lnTo>
                      <a:pt x="527" y="188"/>
                    </a:lnTo>
                    <a:lnTo>
                      <a:pt x="489" y="226"/>
                    </a:lnTo>
                    <a:lnTo>
                      <a:pt x="450" y="258"/>
                    </a:lnTo>
                    <a:lnTo>
                      <a:pt x="409" y="282"/>
                    </a:lnTo>
                    <a:lnTo>
                      <a:pt x="366" y="300"/>
                    </a:lnTo>
                    <a:lnTo>
                      <a:pt x="322" y="312"/>
                    </a:lnTo>
                    <a:lnTo>
                      <a:pt x="276" y="316"/>
                    </a:lnTo>
                    <a:lnTo>
                      <a:pt x="271" y="316"/>
                    </a:lnTo>
                    <a:lnTo>
                      <a:pt x="228" y="313"/>
                    </a:lnTo>
                    <a:lnTo>
                      <a:pt x="188" y="305"/>
                    </a:lnTo>
                    <a:lnTo>
                      <a:pt x="150" y="293"/>
                    </a:lnTo>
                    <a:lnTo>
                      <a:pt x="116" y="278"/>
                    </a:lnTo>
                    <a:lnTo>
                      <a:pt x="84" y="261"/>
                    </a:lnTo>
                    <a:lnTo>
                      <a:pt x="56" y="244"/>
                    </a:lnTo>
                    <a:lnTo>
                      <a:pt x="33" y="226"/>
                    </a:lnTo>
                    <a:lnTo>
                      <a:pt x="12" y="210"/>
                    </a:lnTo>
                    <a:lnTo>
                      <a:pt x="0" y="200"/>
                    </a:lnTo>
                    <a:lnTo>
                      <a:pt x="68" y="136"/>
                    </a:lnTo>
                    <a:lnTo>
                      <a:pt x="78" y="144"/>
                    </a:lnTo>
                    <a:lnTo>
                      <a:pt x="95" y="158"/>
                    </a:lnTo>
                    <a:lnTo>
                      <a:pt x="118" y="172"/>
                    </a:lnTo>
                    <a:lnTo>
                      <a:pt x="143" y="187"/>
                    </a:lnTo>
                    <a:lnTo>
                      <a:pt x="171" y="201"/>
                    </a:lnTo>
                    <a:lnTo>
                      <a:pt x="202" y="213"/>
                    </a:lnTo>
                    <a:lnTo>
                      <a:pt x="236" y="220"/>
                    </a:lnTo>
                    <a:lnTo>
                      <a:pt x="271" y="223"/>
                    </a:lnTo>
                    <a:lnTo>
                      <a:pt x="275" y="223"/>
                    </a:lnTo>
                    <a:lnTo>
                      <a:pt x="276" y="238"/>
                    </a:lnTo>
                    <a:lnTo>
                      <a:pt x="276" y="223"/>
                    </a:lnTo>
                    <a:lnTo>
                      <a:pt x="308" y="220"/>
                    </a:lnTo>
                    <a:lnTo>
                      <a:pt x="339" y="211"/>
                    </a:lnTo>
                    <a:lnTo>
                      <a:pt x="370" y="198"/>
                    </a:lnTo>
                    <a:lnTo>
                      <a:pt x="400" y="179"/>
                    </a:lnTo>
                    <a:lnTo>
                      <a:pt x="429" y="156"/>
                    </a:lnTo>
                    <a:lnTo>
                      <a:pt x="456" y="127"/>
                    </a:lnTo>
                    <a:lnTo>
                      <a:pt x="489" y="93"/>
                    </a:lnTo>
                    <a:lnTo>
                      <a:pt x="526" y="65"/>
                    </a:lnTo>
                    <a:lnTo>
                      <a:pt x="564" y="42"/>
                    </a:lnTo>
                    <a:lnTo>
                      <a:pt x="604" y="24"/>
                    </a:lnTo>
                    <a:lnTo>
                      <a:pt x="647" y="10"/>
                    </a:lnTo>
                    <a:lnTo>
                      <a:pt x="692" y="3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6025862" y="2744738"/>
                <a:ext cx="215335" cy="235975"/>
                <a:chOff x="1979613" y="3290888"/>
                <a:chExt cx="612775" cy="671512"/>
              </a:xfrm>
              <a:solidFill>
                <a:schemeClr val="accent1"/>
              </a:solidFill>
            </p:grpSpPr>
            <p:sp>
              <p:nvSpPr>
                <p:cNvPr id="308" name="Freeform 45"/>
                <p:cNvSpPr>
                  <a:spLocks/>
                </p:cNvSpPr>
                <p:nvPr/>
              </p:nvSpPr>
              <p:spPr bwMode="auto">
                <a:xfrm>
                  <a:off x="1979613" y="3749675"/>
                  <a:ext cx="107950" cy="212725"/>
                </a:xfrm>
                <a:custGeom>
                  <a:avLst/>
                  <a:gdLst>
                    <a:gd name="T0" fmla="*/ 0 w 473"/>
                    <a:gd name="T1" fmla="*/ 0 h 940"/>
                    <a:gd name="T2" fmla="*/ 473 w 473"/>
                    <a:gd name="T3" fmla="*/ 470 h 940"/>
                    <a:gd name="T4" fmla="*/ 0 w 473"/>
                    <a:gd name="T5" fmla="*/ 940 h 940"/>
                    <a:gd name="T6" fmla="*/ 0 w 473"/>
                    <a:gd name="T7" fmla="*/ 0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940">
                      <a:moveTo>
                        <a:pt x="0" y="0"/>
                      </a:moveTo>
                      <a:lnTo>
                        <a:pt x="473" y="470"/>
                      </a:lnTo>
                      <a:lnTo>
                        <a:pt x="0" y="9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09" name="Freeform 46"/>
                <p:cNvSpPr>
                  <a:spLocks/>
                </p:cNvSpPr>
                <p:nvPr/>
              </p:nvSpPr>
              <p:spPr bwMode="auto">
                <a:xfrm>
                  <a:off x="1982788" y="3624263"/>
                  <a:ext cx="109537" cy="219075"/>
                </a:xfrm>
                <a:custGeom>
                  <a:avLst/>
                  <a:gdLst>
                    <a:gd name="T0" fmla="*/ 485 w 485"/>
                    <a:gd name="T1" fmla="*/ 0 h 965"/>
                    <a:gd name="T2" fmla="*/ 485 w 485"/>
                    <a:gd name="T3" fmla="*/ 965 h 965"/>
                    <a:gd name="T4" fmla="*/ 0 w 485"/>
                    <a:gd name="T5" fmla="*/ 482 h 965"/>
                    <a:gd name="T6" fmla="*/ 485 w 485"/>
                    <a:gd name="T7" fmla="*/ 0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5" h="965">
                      <a:moveTo>
                        <a:pt x="485" y="0"/>
                      </a:moveTo>
                      <a:lnTo>
                        <a:pt x="485" y="965"/>
                      </a:lnTo>
                      <a:lnTo>
                        <a:pt x="0" y="482"/>
                      </a:lnTo>
                      <a:lnTo>
                        <a:pt x="4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0" name="Freeform 48"/>
                <p:cNvSpPr>
                  <a:spLocks/>
                </p:cNvSpPr>
                <p:nvPr/>
              </p:nvSpPr>
              <p:spPr bwMode="auto">
                <a:xfrm>
                  <a:off x="2314575" y="3300413"/>
                  <a:ext cx="106362" cy="211138"/>
                </a:xfrm>
                <a:custGeom>
                  <a:avLst/>
                  <a:gdLst>
                    <a:gd name="T0" fmla="*/ 466 w 466"/>
                    <a:gd name="T1" fmla="*/ 0 h 926"/>
                    <a:gd name="T2" fmla="*/ 466 w 466"/>
                    <a:gd name="T3" fmla="*/ 926 h 926"/>
                    <a:gd name="T4" fmla="*/ 0 w 466"/>
                    <a:gd name="T5" fmla="*/ 463 h 926"/>
                    <a:gd name="T6" fmla="*/ 466 w 466"/>
                    <a:gd name="T7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6" h="926">
                      <a:moveTo>
                        <a:pt x="466" y="0"/>
                      </a:moveTo>
                      <a:lnTo>
                        <a:pt x="466" y="926"/>
                      </a:lnTo>
                      <a:lnTo>
                        <a:pt x="0" y="463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1" name="Freeform 49"/>
                <p:cNvSpPr>
                  <a:spLocks/>
                </p:cNvSpPr>
                <p:nvPr/>
              </p:nvSpPr>
              <p:spPr bwMode="auto">
                <a:xfrm>
                  <a:off x="2433638" y="3290888"/>
                  <a:ext cx="158750" cy="157163"/>
                </a:xfrm>
                <a:custGeom>
                  <a:avLst/>
                  <a:gdLst>
                    <a:gd name="T0" fmla="*/ 0 w 697"/>
                    <a:gd name="T1" fmla="*/ 0 h 693"/>
                    <a:gd name="T2" fmla="*/ 697 w 697"/>
                    <a:gd name="T3" fmla="*/ 0 h 693"/>
                    <a:gd name="T4" fmla="*/ 0 w 697"/>
                    <a:gd name="T5" fmla="*/ 693 h 693"/>
                    <a:gd name="T6" fmla="*/ 0 w 697"/>
                    <a:gd name="T7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693">
                      <a:moveTo>
                        <a:pt x="0" y="0"/>
                      </a:moveTo>
                      <a:lnTo>
                        <a:pt x="697" y="0"/>
                      </a:lnTo>
                      <a:lnTo>
                        <a:pt x="0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>
                <a:off x="5549982" y="1845913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Craft a Vision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 rot="3175827">
                <a:off x="6887645" y="2812576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Form Teams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 rot="16949993">
                <a:off x="6991058" y="4206640"/>
                <a:ext cx="146684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Design Models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605998">
                <a:off x="4610897" y="5441322"/>
                <a:ext cx="1513291" cy="25975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Submit Application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 rot="4609313">
                <a:off x="3680162" y="4204151"/>
                <a:ext cx="1415343" cy="264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Prepare to Launch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8689349">
                <a:off x="4032926" y="2791495"/>
                <a:ext cx="1535466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973251"/>
                  </a:avLst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Engagement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5681098" y="136051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6426525" y="438900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4376389" y="1880019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pic>
          <p:nvPicPr>
            <p:cNvPr id="283" name="Picture 8" descr="Image result for number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690" y="-3475819"/>
              <a:ext cx="47167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12" descr="Image result for black 1 manuscri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55" y="2067519"/>
              <a:ext cx="184910" cy="45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62" y="1578169"/>
              <a:ext cx="253064" cy="404902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17" y="4606997"/>
              <a:ext cx="281134" cy="427879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47" y="4569522"/>
              <a:ext cx="287116" cy="413017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78" y="3484041"/>
              <a:ext cx="288139" cy="468226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85" y="2124726"/>
              <a:ext cx="273180" cy="430373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825" y="3432784"/>
              <a:ext cx="307156" cy="394028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 rotWithShape="1">
            <a:blip r:embed="rId10"/>
            <a:srcRect l="17955" t="8991" r="8843" b="11576"/>
            <a:stretch/>
          </p:blipFill>
          <p:spPr>
            <a:xfrm>
              <a:off x="5616704" y="2907153"/>
              <a:ext cx="971192" cy="971193"/>
            </a:xfrm>
            <a:prstGeom prst="flowChartConnector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322255" y="1318899"/>
            <a:ext cx="3145469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75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cs typeface="Arial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graduate profile for Tulsa Beyond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five design anchors for Tulsa Beyond</a:t>
            </a:r>
          </a:p>
        </p:txBody>
      </p:sp>
      <p:sp>
        <p:nvSpPr>
          <p:cNvPr id="56" name="TextBox 55"/>
          <p:cNvSpPr txBox="1"/>
          <p:nvPr/>
        </p:nvSpPr>
        <p:spPr>
          <a:xfrm rot="19828964">
            <a:off x="2503759" y="4085420"/>
            <a:ext cx="1372020" cy="2400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125" b="1" dirty="0">
                <a:latin typeface="Gadugi" panose="020B0502040204020203" pitchFamily="34" charset="0"/>
                <a:cs typeface="Arial" pitchFamily="34" charset="0"/>
              </a:rPr>
              <a:t>Prepare Application</a:t>
            </a:r>
            <a:endParaRPr lang="en-IN" sz="1125" b="1" dirty="0"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00" y="218889"/>
            <a:ext cx="8520600" cy="572700"/>
          </a:xfrm>
        </p:spPr>
        <p:txBody>
          <a:bodyPr anchor="t"/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Forming Design Teams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458272" y="-1402916"/>
            <a:ext cx="7200900" cy="6271878"/>
            <a:chOff x="2970212" y="-3475819"/>
            <a:chExt cx="11237645" cy="9962704"/>
          </a:xfrm>
        </p:grpSpPr>
        <p:grpSp>
          <p:nvGrpSpPr>
            <p:cNvPr id="279" name="Group 278"/>
            <p:cNvGrpSpPr/>
            <p:nvPr/>
          </p:nvGrpSpPr>
          <p:grpSpPr>
            <a:xfrm>
              <a:off x="2970212" y="228600"/>
              <a:ext cx="6378963" cy="6258285"/>
              <a:chOff x="3821201" y="1711865"/>
              <a:chExt cx="4641422" cy="4546420"/>
            </a:xfrm>
          </p:grpSpPr>
          <p:grpSp>
            <p:nvGrpSpPr>
              <p:cNvPr id="292" name="Group 291"/>
              <p:cNvGrpSpPr/>
              <p:nvPr/>
            </p:nvGrpSpPr>
            <p:grpSpPr>
              <a:xfrm>
                <a:off x="3821201" y="1711865"/>
                <a:ext cx="4641422" cy="4546420"/>
                <a:chOff x="3511795" y="1166557"/>
                <a:chExt cx="5273164" cy="5165232"/>
              </a:xfrm>
            </p:grpSpPr>
            <p:sp>
              <p:nvSpPr>
                <p:cNvPr id="316" name="Freeform 6"/>
                <p:cNvSpPr>
                  <a:spLocks/>
                </p:cNvSpPr>
                <p:nvPr/>
              </p:nvSpPr>
              <p:spPr bwMode="auto">
                <a:xfrm>
                  <a:off x="3576360" y="1426015"/>
                  <a:ext cx="2518052" cy="2323159"/>
                </a:xfrm>
                <a:custGeom>
                  <a:avLst/>
                  <a:gdLst>
                    <a:gd name="T0" fmla="*/ 1161 w 2106"/>
                    <a:gd name="T1" fmla="*/ 0 h 1943"/>
                    <a:gd name="T2" fmla="*/ 2106 w 2106"/>
                    <a:gd name="T3" fmla="*/ 1942 h 1943"/>
                    <a:gd name="T4" fmla="*/ 2106 w 2106"/>
                    <a:gd name="T5" fmla="*/ 1943 h 1943"/>
                    <a:gd name="T6" fmla="*/ 0 w 2106"/>
                    <a:gd name="T7" fmla="*/ 1461 h 1943"/>
                    <a:gd name="T8" fmla="*/ 31 w 2106"/>
                    <a:gd name="T9" fmla="*/ 1342 h 1943"/>
                    <a:gd name="T10" fmla="*/ 68 w 2106"/>
                    <a:gd name="T11" fmla="*/ 1226 h 1943"/>
                    <a:gd name="T12" fmla="*/ 112 w 2106"/>
                    <a:gd name="T13" fmla="*/ 1112 h 1943"/>
                    <a:gd name="T14" fmla="*/ 162 w 2106"/>
                    <a:gd name="T15" fmla="*/ 1002 h 1943"/>
                    <a:gd name="T16" fmla="*/ 217 w 2106"/>
                    <a:gd name="T17" fmla="*/ 894 h 1943"/>
                    <a:gd name="T18" fmla="*/ 279 w 2106"/>
                    <a:gd name="T19" fmla="*/ 791 h 1943"/>
                    <a:gd name="T20" fmla="*/ 345 w 2106"/>
                    <a:gd name="T21" fmla="*/ 692 h 1943"/>
                    <a:gd name="T22" fmla="*/ 419 w 2106"/>
                    <a:gd name="T23" fmla="*/ 596 h 1943"/>
                    <a:gd name="T24" fmla="*/ 496 w 2106"/>
                    <a:gd name="T25" fmla="*/ 504 h 1943"/>
                    <a:gd name="T26" fmla="*/ 577 w 2106"/>
                    <a:gd name="T27" fmla="*/ 417 h 1943"/>
                    <a:gd name="T28" fmla="*/ 665 w 2106"/>
                    <a:gd name="T29" fmla="*/ 334 h 1943"/>
                    <a:gd name="T30" fmla="*/ 755 w 2106"/>
                    <a:gd name="T31" fmla="*/ 257 h 1943"/>
                    <a:gd name="T32" fmla="*/ 851 w 2106"/>
                    <a:gd name="T33" fmla="*/ 185 h 1943"/>
                    <a:gd name="T34" fmla="*/ 950 w 2106"/>
                    <a:gd name="T35" fmla="*/ 118 h 1943"/>
                    <a:gd name="T36" fmla="*/ 1053 w 2106"/>
                    <a:gd name="T37" fmla="*/ 57 h 1943"/>
                    <a:gd name="T38" fmla="*/ 1161 w 2106"/>
                    <a:gd name="T39" fmla="*/ 0 h 1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06" h="1943">
                      <a:moveTo>
                        <a:pt x="1161" y="0"/>
                      </a:moveTo>
                      <a:lnTo>
                        <a:pt x="2106" y="1942"/>
                      </a:lnTo>
                      <a:lnTo>
                        <a:pt x="2106" y="1943"/>
                      </a:lnTo>
                      <a:lnTo>
                        <a:pt x="0" y="1461"/>
                      </a:lnTo>
                      <a:lnTo>
                        <a:pt x="31" y="1342"/>
                      </a:lnTo>
                      <a:lnTo>
                        <a:pt x="68" y="1226"/>
                      </a:lnTo>
                      <a:lnTo>
                        <a:pt x="112" y="1112"/>
                      </a:lnTo>
                      <a:lnTo>
                        <a:pt x="162" y="1002"/>
                      </a:lnTo>
                      <a:lnTo>
                        <a:pt x="217" y="894"/>
                      </a:lnTo>
                      <a:lnTo>
                        <a:pt x="279" y="791"/>
                      </a:lnTo>
                      <a:lnTo>
                        <a:pt x="345" y="692"/>
                      </a:lnTo>
                      <a:lnTo>
                        <a:pt x="419" y="596"/>
                      </a:lnTo>
                      <a:lnTo>
                        <a:pt x="496" y="504"/>
                      </a:lnTo>
                      <a:lnTo>
                        <a:pt x="577" y="417"/>
                      </a:lnTo>
                      <a:lnTo>
                        <a:pt x="665" y="334"/>
                      </a:lnTo>
                      <a:lnTo>
                        <a:pt x="755" y="257"/>
                      </a:lnTo>
                      <a:lnTo>
                        <a:pt x="851" y="185"/>
                      </a:lnTo>
                      <a:lnTo>
                        <a:pt x="950" y="118"/>
                      </a:lnTo>
                      <a:lnTo>
                        <a:pt x="1053" y="57"/>
                      </a:ln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7" name="Freeform 7"/>
                <p:cNvSpPr>
                  <a:spLocks/>
                </p:cNvSpPr>
                <p:nvPr/>
              </p:nvSpPr>
              <p:spPr bwMode="auto">
                <a:xfrm>
                  <a:off x="6264516" y="1264473"/>
                  <a:ext cx="2520443" cy="2326746"/>
                </a:xfrm>
                <a:custGeom>
                  <a:avLst/>
                  <a:gdLst>
                    <a:gd name="T0" fmla="*/ 936 w 2108"/>
                    <a:gd name="T1" fmla="*/ 0 h 1946"/>
                    <a:gd name="T2" fmla="*/ 1045 w 2108"/>
                    <a:gd name="T3" fmla="*/ 55 h 1946"/>
                    <a:gd name="T4" fmla="*/ 1148 w 2108"/>
                    <a:gd name="T5" fmla="*/ 117 h 1946"/>
                    <a:gd name="T6" fmla="*/ 1249 w 2108"/>
                    <a:gd name="T7" fmla="*/ 185 h 1946"/>
                    <a:gd name="T8" fmla="*/ 1346 w 2108"/>
                    <a:gd name="T9" fmla="*/ 257 h 1946"/>
                    <a:gd name="T10" fmla="*/ 1439 w 2108"/>
                    <a:gd name="T11" fmla="*/ 336 h 1946"/>
                    <a:gd name="T12" fmla="*/ 1526 w 2108"/>
                    <a:gd name="T13" fmla="*/ 418 h 1946"/>
                    <a:gd name="T14" fmla="*/ 1609 w 2108"/>
                    <a:gd name="T15" fmla="*/ 506 h 1946"/>
                    <a:gd name="T16" fmla="*/ 1687 w 2108"/>
                    <a:gd name="T17" fmla="*/ 597 h 1946"/>
                    <a:gd name="T18" fmla="*/ 1759 w 2108"/>
                    <a:gd name="T19" fmla="*/ 694 h 1946"/>
                    <a:gd name="T20" fmla="*/ 1827 w 2108"/>
                    <a:gd name="T21" fmla="*/ 795 h 1946"/>
                    <a:gd name="T22" fmla="*/ 1889 w 2108"/>
                    <a:gd name="T23" fmla="*/ 898 h 1946"/>
                    <a:gd name="T24" fmla="*/ 1945 w 2108"/>
                    <a:gd name="T25" fmla="*/ 1007 h 1946"/>
                    <a:gd name="T26" fmla="*/ 1995 w 2108"/>
                    <a:gd name="T27" fmla="*/ 1118 h 1946"/>
                    <a:gd name="T28" fmla="*/ 2040 w 2108"/>
                    <a:gd name="T29" fmla="*/ 1234 h 1946"/>
                    <a:gd name="T30" fmla="*/ 2076 w 2108"/>
                    <a:gd name="T31" fmla="*/ 1351 h 1946"/>
                    <a:gd name="T32" fmla="*/ 2108 w 2108"/>
                    <a:gd name="T33" fmla="*/ 1472 h 1946"/>
                    <a:gd name="T34" fmla="*/ 0 w 2108"/>
                    <a:gd name="T35" fmla="*/ 1946 h 1946"/>
                    <a:gd name="T36" fmla="*/ 936 w 2108"/>
                    <a:gd name="T37" fmla="*/ 0 h 1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08" h="1946">
                      <a:moveTo>
                        <a:pt x="936" y="0"/>
                      </a:moveTo>
                      <a:lnTo>
                        <a:pt x="1045" y="55"/>
                      </a:lnTo>
                      <a:lnTo>
                        <a:pt x="1148" y="117"/>
                      </a:lnTo>
                      <a:lnTo>
                        <a:pt x="1249" y="185"/>
                      </a:lnTo>
                      <a:lnTo>
                        <a:pt x="1346" y="257"/>
                      </a:lnTo>
                      <a:lnTo>
                        <a:pt x="1439" y="336"/>
                      </a:lnTo>
                      <a:lnTo>
                        <a:pt x="1526" y="418"/>
                      </a:lnTo>
                      <a:lnTo>
                        <a:pt x="1609" y="506"/>
                      </a:lnTo>
                      <a:lnTo>
                        <a:pt x="1687" y="597"/>
                      </a:lnTo>
                      <a:lnTo>
                        <a:pt x="1759" y="694"/>
                      </a:lnTo>
                      <a:lnTo>
                        <a:pt x="1827" y="795"/>
                      </a:lnTo>
                      <a:lnTo>
                        <a:pt x="1889" y="898"/>
                      </a:lnTo>
                      <a:lnTo>
                        <a:pt x="1945" y="1007"/>
                      </a:lnTo>
                      <a:lnTo>
                        <a:pt x="1995" y="1118"/>
                      </a:lnTo>
                      <a:lnTo>
                        <a:pt x="2040" y="1234"/>
                      </a:lnTo>
                      <a:lnTo>
                        <a:pt x="2076" y="1351"/>
                      </a:lnTo>
                      <a:lnTo>
                        <a:pt x="2108" y="1472"/>
                      </a:lnTo>
                      <a:lnTo>
                        <a:pt x="0" y="1946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b="1"/>
                </a:p>
              </p:txBody>
            </p:sp>
            <p:sp>
              <p:nvSpPr>
                <p:cNvPr id="318" name="Rectangle 8"/>
                <p:cNvSpPr>
                  <a:spLocks noChangeArrowheads="1"/>
                </p:cNvSpPr>
                <p:nvPr/>
              </p:nvSpPr>
              <p:spPr bwMode="auto">
                <a:xfrm>
                  <a:off x="6094412" y="3749173"/>
                  <a:ext cx="1196" cy="1196"/>
                </a:xfrm>
                <a:prstGeom prst="rect">
                  <a:avLst/>
                </a:prstGeom>
                <a:solidFill>
                  <a:srgbClr val="EDF2F2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9" name="Freeform 9"/>
                <p:cNvSpPr>
                  <a:spLocks/>
                </p:cNvSpPr>
                <p:nvPr/>
              </p:nvSpPr>
              <p:spPr bwMode="auto">
                <a:xfrm>
                  <a:off x="4964517" y="1166557"/>
                  <a:ext cx="2249029" cy="2581421"/>
                </a:xfrm>
                <a:custGeom>
                  <a:avLst/>
                  <a:gdLst>
                    <a:gd name="T0" fmla="*/ 945 w 1881"/>
                    <a:gd name="T1" fmla="*/ 0 h 2159"/>
                    <a:gd name="T2" fmla="*/ 1069 w 1881"/>
                    <a:gd name="T3" fmla="*/ 4 h 2159"/>
                    <a:gd name="T4" fmla="*/ 1192 w 1881"/>
                    <a:gd name="T5" fmla="*/ 14 h 2159"/>
                    <a:gd name="T6" fmla="*/ 1314 w 1881"/>
                    <a:gd name="T7" fmla="*/ 31 h 2159"/>
                    <a:gd name="T8" fmla="*/ 1432 w 1881"/>
                    <a:gd name="T9" fmla="*/ 55 h 2159"/>
                    <a:gd name="T10" fmla="*/ 1548 w 1881"/>
                    <a:gd name="T11" fmla="*/ 85 h 2159"/>
                    <a:gd name="T12" fmla="*/ 1662 w 1881"/>
                    <a:gd name="T13" fmla="*/ 122 h 2159"/>
                    <a:gd name="T14" fmla="*/ 1774 w 1881"/>
                    <a:gd name="T15" fmla="*/ 165 h 2159"/>
                    <a:gd name="T16" fmla="*/ 1881 w 1881"/>
                    <a:gd name="T17" fmla="*/ 213 h 2159"/>
                    <a:gd name="T18" fmla="*/ 945 w 1881"/>
                    <a:gd name="T19" fmla="*/ 2159 h 2159"/>
                    <a:gd name="T20" fmla="*/ 0 w 1881"/>
                    <a:gd name="T21" fmla="*/ 217 h 2159"/>
                    <a:gd name="T22" fmla="*/ 108 w 1881"/>
                    <a:gd name="T23" fmla="*/ 168 h 2159"/>
                    <a:gd name="T24" fmla="*/ 220 w 1881"/>
                    <a:gd name="T25" fmla="*/ 124 h 2159"/>
                    <a:gd name="T26" fmla="*/ 335 w 1881"/>
                    <a:gd name="T27" fmla="*/ 88 h 2159"/>
                    <a:gd name="T28" fmla="*/ 453 w 1881"/>
                    <a:gd name="T29" fmla="*/ 56 h 2159"/>
                    <a:gd name="T30" fmla="*/ 572 w 1881"/>
                    <a:gd name="T31" fmla="*/ 31 h 2159"/>
                    <a:gd name="T32" fmla="*/ 695 w 1881"/>
                    <a:gd name="T33" fmla="*/ 14 h 2159"/>
                    <a:gd name="T34" fmla="*/ 819 w 1881"/>
                    <a:gd name="T35" fmla="*/ 4 h 2159"/>
                    <a:gd name="T36" fmla="*/ 945 w 1881"/>
                    <a:gd name="T37" fmla="*/ 0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1" h="2159">
                      <a:moveTo>
                        <a:pt x="945" y="0"/>
                      </a:moveTo>
                      <a:lnTo>
                        <a:pt x="1069" y="4"/>
                      </a:lnTo>
                      <a:lnTo>
                        <a:pt x="1192" y="14"/>
                      </a:lnTo>
                      <a:lnTo>
                        <a:pt x="1314" y="31"/>
                      </a:lnTo>
                      <a:lnTo>
                        <a:pt x="1432" y="55"/>
                      </a:lnTo>
                      <a:lnTo>
                        <a:pt x="1548" y="85"/>
                      </a:lnTo>
                      <a:lnTo>
                        <a:pt x="1662" y="122"/>
                      </a:lnTo>
                      <a:lnTo>
                        <a:pt x="1774" y="165"/>
                      </a:lnTo>
                      <a:lnTo>
                        <a:pt x="1881" y="213"/>
                      </a:lnTo>
                      <a:lnTo>
                        <a:pt x="945" y="2159"/>
                      </a:lnTo>
                      <a:lnTo>
                        <a:pt x="0" y="217"/>
                      </a:lnTo>
                      <a:lnTo>
                        <a:pt x="108" y="168"/>
                      </a:lnTo>
                      <a:lnTo>
                        <a:pt x="220" y="124"/>
                      </a:lnTo>
                      <a:lnTo>
                        <a:pt x="335" y="88"/>
                      </a:lnTo>
                      <a:lnTo>
                        <a:pt x="453" y="56"/>
                      </a:lnTo>
                      <a:lnTo>
                        <a:pt x="572" y="31"/>
                      </a:lnTo>
                      <a:lnTo>
                        <a:pt x="695" y="14"/>
                      </a:lnTo>
                      <a:lnTo>
                        <a:pt x="819" y="4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0" name="Freeform 10"/>
                <p:cNvSpPr>
                  <a:spLocks/>
                </p:cNvSpPr>
                <p:nvPr/>
              </p:nvSpPr>
              <p:spPr bwMode="auto">
                <a:xfrm>
                  <a:off x="3511795" y="3172867"/>
                  <a:ext cx="2582617" cy="2179680"/>
                </a:xfrm>
                <a:custGeom>
                  <a:avLst/>
                  <a:gdLst>
                    <a:gd name="T0" fmla="*/ 54 w 2160"/>
                    <a:gd name="T1" fmla="*/ 0 h 1823"/>
                    <a:gd name="T2" fmla="*/ 2160 w 2160"/>
                    <a:gd name="T3" fmla="*/ 482 h 1823"/>
                    <a:gd name="T4" fmla="*/ 2160 w 2160"/>
                    <a:gd name="T5" fmla="*/ 482 h 1823"/>
                    <a:gd name="T6" fmla="*/ 466 w 2160"/>
                    <a:gd name="T7" fmla="*/ 1823 h 1823"/>
                    <a:gd name="T8" fmla="*/ 395 w 2160"/>
                    <a:gd name="T9" fmla="*/ 1728 h 1823"/>
                    <a:gd name="T10" fmla="*/ 330 w 2160"/>
                    <a:gd name="T11" fmla="*/ 1630 h 1823"/>
                    <a:gd name="T12" fmla="*/ 270 w 2160"/>
                    <a:gd name="T13" fmla="*/ 1529 h 1823"/>
                    <a:gd name="T14" fmla="*/ 216 w 2160"/>
                    <a:gd name="T15" fmla="*/ 1423 h 1823"/>
                    <a:gd name="T16" fmla="*/ 166 w 2160"/>
                    <a:gd name="T17" fmla="*/ 1316 h 1823"/>
                    <a:gd name="T18" fmla="*/ 123 w 2160"/>
                    <a:gd name="T19" fmla="*/ 1203 h 1823"/>
                    <a:gd name="T20" fmla="*/ 86 w 2160"/>
                    <a:gd name="T21" fmla="*/ 1089 h 1823"/>
                    <a:gd name="T22" fmla="*/ 56 w 2160"/>
                    <a:gd name="T23" fmla="*/ 973 h 1823"/>
                    <a:gd name="T24" fmla="*/ 31 w 2160"/>
                    <a:gd name="T25" fmla="*/ 854 h 1823"/>
                    <a:gd name="T26" fmla="*/ 14 w 2160"/>
                    <a:gd name="T27" fmla="*/ 732 h 1823"/>
                    <a:gd name="T28" fmla="*/ 4 w 2160"/>
                    <a:gd name="T29" fmla="*/ 608 h 1823"/>
                    <a:gd name="T30" fmla="*/ 0 w 2160"/>
                    <a:gd name="T31" fmla="*/ 481 h 1823"/>
                    <a:gd name="T32" fmla="*/ 4 w 2160"/>
                    <a:gd name="T33" fmla="*/ 359 h 1823"/>
                    <a:gd name="T34" fmla="*/ 14 w 2160"/>
                    <a:gd name="T35" fmla="*/ 237 h 1823"/>
                    <a:gd name="T36" fmla="*/ 30 w 2160"/>
                    <a:gd name="T37" fmla="*/ 118 h 1823"/>
                    <a:gd name="T38" fmla="*/ 54 w 2160"/>
                    <a:gd name="T39" fmla="*/ 0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" h="1823">
                      <a:moveTo>
                        <a:pt x="54" y="0"/>
                      </a:moveTo>
                      <a:lnTo>
                        <a:pt x="2160" y="482"/>
                      </a:lnTo>
                      <a:lnTo>
                        <a:pt x="2160" y="482"/>
                      </a:lnTo>
                      <a:lnTo>
                        <a:pt x="466" y="1823"/>
                      </a:lnTo>
                      <a:lnTo>
                        <a:pt x="395" y="1728"/>
                      </a:lnTo>
                      <a:lnTo>
                        <a:pt x="330" y="1630"/>
                      </a:lnTo>
                      <a:lnTo>
                        <a:pt x="270" y="1529"/>
                      </a:lnTo>
                      <a:lnTo>
                        <a:pt x="216" y="1423"/>
                      </a:lnTo>
                      <a:lnTo>
                        <a:pt x="166" y="1316"/>
                      </a:lnTo>
                      <a:lnTo>
                        <a:pt x="123" y="1203"/>
                      </a:lnTo>
                      <a:lnTo>
                        <a:pt x="86" y="1089"/>
                      </a:lnTo>
                      <a:lnTo>
                        <a:pt x="56" y="973"/>
                      </a:lnTo>
                      <a:lnTo>
                        <a:pt x="31" y="854"/>
                      </a:lnTo>
                      <a:lnTo>
                        <a:pt x="14" y="732"/>
                      </a:lnTo>
                      <a:lnTo>
                        <a:pt x="4" y="608"/>
                      </a:lnTo>
                      <a:lnTo>
                        <a:pt x="0" y="481"/>
                      </a:lnTo>
                      <a:lnTo>
                        <a:pt x="4" y="359"/>
                      </a:lnTo>
                      <a:lnTo>
                        <a:pt x="14" y="237"/>
                      </a:lnTo>
                      <a:lnTo>
                        <a:pt x="30" y="11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1" name="Freeform 11"/>
                <p:cNvSpPr>
                  <a:spLocks/>
                </p:cNvSpPr>
                <p:nvPr/>
              </p:nvSpPr>
              <p:spPr bwMode="auto">
                <a:xfrm>
                  <a:off x="6094412" y="3181237"/>
                  <a:ext cx="2582617" cy="2172507"/>
                </a:xfrm>
                <a:custGeom>
                  <a:avLst/>
                  <a:gdLst>
                    <a:gd name="T0" fmla="*/ 2108 w 2160"/>
                    <a:gd name="T1" fmla="*/ 0 h 1817"/>
                    <a:gd name="T2" fmla="*/ 2130 w 2160"/>
                    <a:gd name="T3" fmla="*/ 115 h 1817"/>
                    <a:gd name="T4" fmla="*/ 2147 w 2160"/>
                    <a:gd name="T5" fmla="*/ 233 h 1817"/>
                    <a:gd name="T6" fmla="*/ 2156 w 2160"/>
                    <a:gd name="T7" fmla="*/ 353 h 1817"/>
                    <a:gd name="T8" fmla="*/ 2160 w 2160"/>
                    <a:gd name="T9" fmla="*/ 474 h 1817"/>
                    <a:gd name="T10" fmla="*/ 2156 w 2160"/>
                    <a:gd name="T11" fmla="*/ 601 h 1817"/>
                    <a:gd name="T12" fmla="*/ 2146 w 2160"/>
                    <a:gd name="T13" fmla="*/ 725 h 1817"/>
                    <a:gd name="T14" fmla="*/ 2129 w 2160"/>
                    <a:gd name="T15" fmla="*/ 847 h 1817"/>
                    <a:gd name="T16" fmla="*/ 2104 w 2160"/>
                    <a:gd name="T17" fmla="*/ 966 h 1817"/>
                    <a:gd name="T18" fmla="*/ 2074 w 2160"/>
                    <a:gd name="T19" fmla="*/ 1084 h 1817"/>
                    <a:gd name="T20" fmla="*/ 2036 w 2160"/>
                    <a:gd name="T21" fmla="*/ 1198 h 1817"/>
                    <a:gd name="T22" fmla="*/ 1992 w 2160"/>
                    <a:gd name="T23" fmla="*/ 1309 h 1817"/>
                    <a:gd name="T24" fmla="*/ 1944 w 2160"/>
                    <a:gd name="T25" fmla="*/ 1418 h 1817"/>
                    <a:gd name="T26" fmla="*/ 1889 w 2160"/>
                    <a:gd name="T27" fmla="*/ 1522 h 1817"/>
                    <a:gd name="T28" fmla="*/ 1829 w 2160"/>
                    <a:gd name="T29" fmla="*/ 1624 h 1817"/>
                    <a:gd name="T30" fmla="*/ 1763 w 2160"/>
                    <a:gd name="T31" fmla="*/ 1723 h 1817"/>
                    <a:gd name="T32" fmla="*/ 1693 w 2160"/>
                    <a:gd name="T33" fmla="*/ 1817 h 1817"/>
                    <a:gd name="T34" fmla="*/ 0 w 2160"/>
                    <a:gd name="T35" fmla="*/ 475 h 1817"/>
                    <a:gd name="T36" fmla="*/ 0 w 2160"/>
                    <a:gd name="T37" fmla="*/ 475 h 1817"/>
                    <a:gd name="T38" fmla="*/ 0 w 2160"/>
                    <a:gd name="T39" fmla="*/ 475 h 1817"/>
                    <a:gd name="T40" fmla="*/ 0 w 2160"/>
                    <a:gd name="T41" fmla="*/ 474 h 1817"/>
                    <a:gd name="T42" fmla="*/ 2108 w 2160"/>
                    <a:gd name="T43" fmla="*/ 0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" h="1817">
                      <a:moveTo>
                        <a:pt x="2108" y="0"/>
                      </a:moveTo>
                      <a:lnTo>
                        <a:pt x="2130" y="115"/>
                      </a:lnTo>
                      <a:lnTo>
                        <a:pt x="2147" y="233"/>
                      </a:lnTo>
                      <a:lnTo>
                        <a:pt x="2156" y="353"/>
                      </a:lnTo>
                      <a:lnTo>
                        <a:pt x="2160" y="474"/>
                      </a:lnTo>
                      <a:lnTo>
                        <a:pt x="2156" y="601"/>
                      </a:lnTo>
                      <a:lnTo>
                        <a:pt x="2146" y="725"/>
                      </a:lnTo>
                      <a:lnTo>
                        <a:pt x="2129" y="847"/>
                      </a:lnTo>
                      <a:lnTo>
                        <a:pt x="2104" y="966"/>
                      </a:lnTo>
                      <a:lnTo>
                        <a:pt x="2074" y="1084"/>
                      </a:lnTo>
                      <a:lnTo>
                        <a:pt x="2036" y="1198"/>
                      </a:lnTo>
                      <a:lnTo>
                        <a:pt x="1992" y="1309"/>
                      </a:lnTo>
                      <a:lnTo>
                        <a:pt x="1944" y="1418"/>
                      </a:lnTo>
                      <a:lnTo>
                        <a:pt x="1889" y="1522"/>
                      </a:lnTo>
                      <a:lnTo>
                        <a:pt x="1829" y="1624"/>
                      </a:lnTo>
                      <a:lnTo>
                        <a:pt x="1763" y="1723"/>
                      </a:lnTo>
                      <a:lnTo>
                        <a:pt x="1693" y="1817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4"/>
                      </a:lnTo>
                      <a:lnTo>
                        <a:pt x="210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2" name="Freeform 12"/>
                <p:cNvSpPr>
                  <a:spLocks/>
                </p:cNvSpPr>
                <p:nvPr/>
              </p:nvSpPr>
              <p:spPr bwMode="auto">
                <a:xfrm>
                  <a:off x="6094412" y="3749173"/>
                  <a:ext cx="2024246" cy="2582616"/>
                </a:xfrm>
                <a:custGeom>
                  <a:avLst/>
                  <a:gdLst>
                    <a:gd name="T0" fmla="*/ 0 w 1693"/>
                    <a:gd name="T1" fmla="*/ 0 h 2160"/>
                    <a:gd name="T2" fmla="*/ 0 w 1693"/>
                    <a:gd name="T3" fmla="*/ 0 h 2160"/>
                    <a:gd name="T4" fmla="*/ 1693 w 1693"/>
                    <a:gd name="T5" fmla="*/ 1342 h 2160"/>
                    <a:gd name="T6" fmla="*/ 1611 w 1693"/>
                    <a:gd name="T7" fmla="*/ 1439 h 2160"/>
                    <a:gd name="T8" fmla="*/ 1524 w 1693"/>
                    <a:gd name="T9" fmla="*/ 1530 h 2160"/>
                    <a:gd name="T10" fmla="*/ 1432 w 1693"/>
                    <a:gd name="T11" fmla="*/ 1617 h 2160"/>
                    <a:gd name="T12" fmla="*/ 1334 w 1693"/>
                    <a:gd name="T13" fmla="*/ 1698 h 2160"/>
                    <a:gd name="T14" fmla="*/ 1232 w 1693"/>
                    <a:gd name="T15" fmla="*/ 1774 h 2160"/>
                    <a:gd name="T16" fmla="*/ 1126 w 1693"/>
                    <a:gd name="T17" fmla="*/ 1843 h 2160"/>
                    <a:gd name="T18" fmla="*/ 1016 w 1693"/>
                    <a:gd name="T19" fmla="*/ 1907 h 2160"/>
                    <a:gd name="T20" fmla="*/ 901 w 1693"/>
                    <a:gd name="T21" fmla="*/ 1964 h 2160"/>
                    <a:gd name="T22" fmla="*/ 783 w 1693"/>
                    <a:gd name="T23" fmla="*/ 2013 h 2160"/>
                    <a:gd name="T24" fmla="*/ 660 w 1693"/>
                    <a:gd name="T25" fmla="*/ 2057 h 2160"/>
                    <a:gd name="T26" fmla="*/ 535 w 1693"/>
                    <a:gd name="T27" fmla="*/ 2093 h 2160"/>
                    <a:gd name="T28" fmla="*/ 407 w 1693"/>
                    <a:gd name="T29" fmla="*/ 2122 h 2160"/>
                    <a:gd name="T30" fmla="*/ 276 w 1693"/>
                    <a:gd name="T31" fmla="*/ 2143 h 2160"/>
                    <a:gd name="T32" fmla="*/ 143 w 1693"/>
                    <a:gd name="T33" fmla="*/ 2155 h 2160"/>
                    <a:gd name="T34" fmla="*/ 8 w 1693"/>
                    <a:gd name="T35" fmla="*/ 2160 h 2160"/>
                    <a:gd name="T36" fmla="*/ 0 w 1693"/>
                    <a:gd name="T37" fmla="*/ 0 h 2160"/>
                    <a:gd name="T38" fmla="*/ 0 w 1693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93" h="2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93" y="1342"/>
                      </a:lnTo>
                      <a:lnTo>
                        <a:pt x="1611" y="1439"/>
                      </a:lnTo>
                      <a:lnTo>
                        <a:pt x="1524" y="1530"/>
                      </a:lnTo>
                      <a:lnTo>
                        <a:pt x="1432" y="1617"/>
                      </a:lnTo>
                      <a:lnTo>
                        <a:pt x="1334" y="1698"/>
                      </a:lnTo>
                      <a:lnTo>
                        <a:pt x="1232" y="1774"/>
                      </a:lnTo>
                      <a:lnTo>
                        <a:pt x="1126" y="1843"/>
                      </a:lnTo>
                      <a:lnTo>
                        <a:pt x="1016" y="1907"/>
                      </a:lnTo>
                      <a:lnTo>
                        <a:pt x="901" y="1964"/>
                      </a:lnTo>
                      <a:lnTo>
                        <a:pt x="783" y="2013"/>
                      </a:lnTo>
                      <a:lnTo>
                        <a:pt x="660" y="2057"/>
                      </a:lnTo>
                      <a:lnTo>
                        <a:pt x="535" y="2093"/>
                      </a:lnTo>
                      <a:lnTo>
                        <a:pt x="407" y="2122"/>
                      </a:lnTo>
                      <a:lnTo>
                        <a:pt x="276" y="2143"/>
                      </a:lnTo>
                      <a:lnTo>
                        <a:pt x="143" y="2155"/>
                      </a:lnTo>
                      <a:lnTo>
                        <a:pt x="8" y="21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3" name="Freeform 13"/>
                <p:cNvSpPr>
                  <a:spLocks/>
                </p:cNvSpPr>
                <p:nvPr/>
              </p:nvSpPr>
              <p:spPr bwMode="auto">
                <a:xfrm>
                  <a:off x="4068971" y="3749173"/>
                  <a:ext cx="2035007" cy="2582616"/>
                </a:xfrm>
                <a:custGeom>
                  <a:avLst/>
                  <a:gdLst>
                    <a:gd name="T0" fmla="*/ 1694 w 1702"/>
                    <a:gd name="T1" fmla="*/ 0 h 2160"/>
                    <a:gd name="T2" fmla="*/ 1702 w 1702"/>
                    <a:gd name="T3" fmla="*/ 2160 h 2160"/>
                    <a:gd name="T4" fmla="*/ 1694 w 1702"/>
                    <a:gd name="T5" fmla="*/ 2160 h 2160"/>
                    <a:gd name="T6" fmla="*/ 1566 w 1702"/>
                    <a:gd name="T7" fmla="*/ 2156 h 2160"/>
                    <a:gd name="T8" fmla="*/ 1440 w 1702"/>
                    <a:gd name="T9" fmla="*/ 2146 h 2160"/>
                    <a:gd name="T10" fmla="*/ 1317 w 1702"/>
                    <a:gd name="T11" fmla="*/ 2127 h 2160"/>
                    <a:gd name="T12" fmla="*/ 1195 w 1702"/>
                    <a:gd name="T13" fmla="*/ 2102 h 2160"/>
                    <a:gd name="T14" fmla="*/ 1076 w 1702"/>
                    <a:gd name="T15" fmla="*/ 2071 h 2160"/>
                    <a:gd name="T16" fmla="*/ 961 w 1702"/>
                    <a:gd name="T17" fmla="*/ 2032 h 2160"/>
                    <a:gd name="T18" fmla="*/ 847 w 1702"/>
                    <a:gd name="T19" fmla="*/ 1989 h 2160"/>
                    <a:gd name="T20" fmla="*/ 738 w 1702"/>
                    <a:gd name="T21" fmla="*/ 1937 h 2160"/>
                    <a:gd name="T22" fmla="*/ 631 w 1702"/>
                    <a:gd name="T23" fmla="*/ 1881 h 2160"/>
                    <a:gd name="T24" fmla="*/ 529 w 1702"/>
                    <a:gd name="T25" fmla="*/ 1820 h 2160"/>
                    <a:gd name="T26" fmla="*/ 429 w 1702"/>
                    <a:gd name="T27" fmla="*/ 1752 h 2160"/>
                    <a:gd name="T28" fmla="*/ 335 w 1702"/>
                    <a:gd name="T29" fmla="*/ 1680 h 2160"/>
                    <a:gd name="T30" fmla="*/ 245 w 1702"/>
                    <a:gd name="T31" fmla="*/ 1601 h 2160"/>
                    <a:gd name="T32" fmla="*/ 158 w 1702"/>
                    <a:gd name="T33" fmla="*/ 1519 h 2160"/>
                    <a:gd name="T34" fmla="*/ 77 w 1702"/>
                    <a:gd name="T35" fmla="*/ 1432 h 2160"/>
                    <a:gd name="T36" fmla="*/ 0 w 1702"/>
                    <a:gd name="T37" fmla="*/ 1341 h 2160"/>
                    <a:gd name="T38" fmla="*/ 1694 w 1702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02" h="2160">
                      <a:moveTo>
                        <a:pt x="1694" y="0"/>
                      </a:moveTo>
                      <a:lnTo>
                        <a:pt x="1702" y="2160"/>
                      </a:lnTo>
                      <a:lnTo>
                        <a:pt x="1694" y="2160"/>
                      </a:lnTo>
                      <a:lnTo>
                        <a:pt x="1566" y="2156"/>
                      </a:lnTo>
                      <a:lnTo>
                        <a:pt x="1440" y="2146"/>
                      </a:lnTo>
                      <a:lnTo>
                        <a:pt x="1317" y="2127"/>
                      </a:lnTo>
                      <a:lnTo>
                        <a:pt x="1195" y="2102"/>
                      </a:lnTo>
                      <a:lnTo>
                        <a:pt x="1076" y="2071"/>
                      </a:lnTo>
                      <a:lnTo>
                        <a:pt x="961" y="2032"/>
                      </a:lnTo>
                      <a:lnTo>
                        <a:pt x="847" y="1989"/>
                      </a:lnTo>
                      <a:lnTo>
                        <a:pt x="738" y="1937"/>
                      </a:lnTo>
                      <a:lnTo>
                        <a:pt x="631" y="1881"/>
                      </a:lnTo>
                      <a:lnTo>
                        <a:pt x="529" y="1820"/>
                      </a:lnTo>
                      <a:lnTo>
                        <a:pt x="429" y="1752"/>
                      </a:lnTo>
                      <a:lnTo>
                        <a:pt x="335" y="1680"/>
                      </a:lnTo>
                      <a:lnTo>
                        <a:pt x="245" y="1601"/>
                      </a:lnTo>
                      <a:lnTo>
                        <a:pt x="158" y="1519"/>
                      </a:lnTo>
                      <a:lnTo>
                        <a:pt x="77" y="1432"/>
                      </a:lnTo>
                      <a:lnTo>
                        <a:pt x="0" y="13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</p:grpSp>
          <p:sp>
            <p:nvSpPr>
              <p:cNvPr id="293" name="Oval 292"/>
              <p:cNvSpPr/>
              <p:nvPr/>
            </p:nvSpPr>
            <p:spPr>
              <a:xfrm>
                <a:off x="4899378" y="2798480"/>
                <a:ext cx="2370666" cy="237066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674212" y="2951848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899990" y="38888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5285679" y="47016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4619635" y="3939077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6472508" y="4905103"/>
                <a:ext cx="209199" cy="164570"/>
                <a:chOff x="8380413" y="3308350"/>
                <a:chExt cx="595313" cy="468313"/>
              </a:xfrm>
              <a:solidFill>
                <a:schemeClr val="accent4"/>
              </a:solidFill>
            </p:grpSpPr>
            <p:sp>
              <p:nvSpPr>
                <p:cNvPr id="312" name="Freeform 7"/>
                <p:cNvSpPr>
                  <a:spLocks/>
                </p:cNvSpPr>
                <p:nvPr/>
              </p:nvSpPr>
              <p:spPr bwMode="auto">
                <a:xfrm>
                  <a:off x="8682038" y="3430588"/>
                  <a:ext cx="68263" cy="198438"/>
                </a:xfrm>
                <a:custGeom>
                  <a:avLst/>
                  <a:gdLst>
                    <a:gd name="T0" fmla="*/ 153 w 304"/>
                    <a:gd name="T1" fmla="*/ 0 h 880"/>
                    <a:gd name="T2" fmla="*/ 183 w 304"/>
                    <a:gd name="T3" fmla="*/ 3 h 880"/>
                    <a:gd name="T4" fmla="*/ 211 w 304"/>
                    <a:gd name="T5" fmla="*/ 12 h 880"/>
                    <a:gd name="T6" fmla="*/ 237 w 304"/>
                    <a:gd name="T7" fmla="*/ 25 h 880"/>
                    <a:gd name="T8" fmla="*/ 260 w 304"/>
                    <a:gd name="T9" fmla="*/ 44 h 880"/>
                    <a:gd name="T10" fmla="*/ 278 w 304"/>
                    <a:gd name="T11" fmla="*/ 68 h 880"/>
                    <a:gd name="T12" fmla="*/ 292 w 304"/>
                    <a:gd name="T13" fmla="*/ 93 h 880"/>
                    <a:gd name="T14" fmla="*/ 301 w 304"/>
                    <a:gd name="T15" fmla="*/ 122 h 880"/>
                    <a:gd name="T16" fmla="*/ 304 w 304"/>
                    <a:gd name="T17" fmla="*/ 153 h 880"/>
                    <a:gd name="T18" fmla="*/ 304 w 304"/>
                    <a:gd name="T19" fmla="*/ 727 h 880"/>
                    <a:gd name="T20" fmla="*/ 301 w 304"/>
                    <a:gd name="T21" fmla="*/ 758 h 880"/>
                    <a:gd name="T22" fmla="*/ 292 w 304"/>
                    <a:gd name="T23" fmla="*/ 786 h 880"/>
                    <a:gd name="T24" fmla="*/ 278 w 304"/>
                    <a:gd name="T25" fmla="*/ 813 h 880"/>
                    <a:gd name="T26" fmla="*/ 260 w 304"/>
                    <a:gd name="T27" fmla="*/ 835 h 880"/>
                    <a:gd name="T28" fmla="*/ 237 w 304"/>
                    <a:gd name="T29" fmla="*/ 854 h 880"/>
                    <a:gd name="T30" fmla="*/ 211 w 304"/>
                    <a:gd name="T31" fmla="*/ 868 h 880"/>
                    <a:gd name="T32" fmla="*/ 183 w 304"/>
                    <a:gd name="T33" fmla="*/ 876 h 880"/>
                    <a:gd name="T34" fmla="*/ 153 w 304"/>
                    <a:gd name="T35" fmla="*/ 880 h 880"/>
                    <a:gd name="T36" fmla="*/ 121 w 304"/>
                    <a:gd name="T37" fmla="*/ 876 h 880"/>
                    <a:gd name="T38" fmla="*/ 93 w 304"/>
                    <a:gd name="T39" fmla="*/ 868 h 880"/>
                    <a:gd name="T40" fmla="*/ 67 w 304"/>
                    <a:gd name="T41" fmla="*/ 854 h 880"/>
                    <a:gd name="T42" fmla="*/ 44 w 304"/>
                    <a:gd name="T43" fmla="*/ 835 h 880"/>
                    <a:gd name="T44" fmla="*/ 26 w 304"/>
                    <a:gd name="T45" fmla="*/ 813 h 880"/>
                    <a:gd name="T46" fmla="*/ 12 w 304"/>
                    <a:gd name="T47" fmla="*/ 786 h 880"/>
                    <a:gd name="T48" fmla="*/ 3 w 304"/>
                    <a:gd name="T49" fmla="*/ 758 h 880"/>
                    <a:gd name="T50" fmla="*/ 0 w 304"/>
                    <a:gd name="T51" fmla="*/ 727 h 880"/>
                    <a:gd name="T52" fmla="*/ 0 w 304"/>
                    <a:gd name="T53" fmla="*/ 153 h 880"/>
                    <a:gd name="T54" fmla="*/ 3 w 304"/>
                    <a:gd name="T55" fmla="*/ 122 h 880"/>
                    <a:gd name="T56" fmla="*/ 12 w 304"/>
                    <a:gd name="T57" fmla="*/ 93 h 880"/>
                    <a:gd name="T58" fmla="*/ 26 w 304"/>
                    <a:gd name="T59" fmla="*/ 68 h 880"/>
                    <a:gd name="T60" fmla="*/ 44 w 304"/>
                    <a:gd name="T61" fmla="*/ 44 h 880"/>
                    <a:gd name="T62" fmla="*/ 67 w 304"/>
                    <a:gd name="T63" fmla="*/ 25 h 880"/>
                    <a:gd name="T64" fmla="*/ 93 w 304"/>
                    <a:gd name="T65" fmla="*/ 12 h 880"/>
                    <a:gd name="T66" fmla="*/ 121 w 304"/>
                    <a:gd name="T67" fmla="*/ 3 h 880"/>
                    <a:gd name="T68" fmla="*/ 153 w 304"/>
                    <a:gd name="T69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88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8"/>
                      </a:lnTo>
                      <a:lnTo>
                        <a:pt x="292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727"/>
                      </a:lnTo>
                      <a:lnTo>
                        <a:pt x="301" y="758"/>
                      </a:lnTo>
                      <a:lnTo>
                        <a:pt x="292" y="786"/>
                      </a:lnTo>
                      <a:lnTo>
                        <a:pt x="278" y="813"/>
                      </a:lnTo>
                      <a:lnTo>
                        <a:pt x="260" y="835"/>
                      </a:lnTo>
                      <a:lnTo>
                        <a:pt x="237" y="854"/>
                      </a:lnTo>
                      <a:lnTo>
                        <a:pt x="211" y="868"/>
                      </a:lnTo>
                      <a:lnTo>
                        <a:pt x="183" y="876"/>
                      </a:lnTo>
                      <a:lnTo>
                        <a:pt x="153" y="880"/>
                      </a:lnTo>
                      <a:lnTo>
                        <a:pt x="121" y="876"/>
                      </a:lnTo>
                      <a:lnTo>
                        <a:pt x="93" y="868"/>
                      </a:lnTo>
                      <a:lnTo>
                        <a:pt x="67" y="854"/>
                      </a:lnTo>
                      <a:lnTo>
                        <a:pt x="44" y="835"/>
                      </a:lnTo>
                      <a:lnTo>
                        <a:pt x="26" y="813"/>
                      </a:lnTo>
                      <a:lnTo>
                        <a:pt x="12" y="786"/>
                      </a:lnTo>
                      <a:lnTo>
                        <a:pt x="3" y="758"/>
                      </a:lnTo>
                      <a:lnTo>
                        <a:pt x="0" y="727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6" y="68"/>
                      </a:lnTo>
                      <a:lnTo>
                        <a:pt x="44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3" name="Freeform 8"/>
                <p:cNvSpPr>
                  <a:spLocks/>
                </p:cNvSpPr>
                <p:nvPr/>
              </p:nvSpPr>
              <p:spPr bwMode="auto">
                <a:xfrm>
                  <a:off x="8794751" y="3308350"/>
                  <a:ext cx="68263" cy="320675"/>
                </a:xfrm>
                <a:custGeom>
                  <a:avLst/>
                  <a:gdLst>
                    <a:gd name="T0" fmla="*/ 153 w 304"/>
                    <a:gd name="T1" fmla="*/ 0 h 1416"/>
                    <a:gd name="T2" fmla="*/ 183 w 304"/>
                    <a:gd name="T3" fmla="*/ 3 h 1416"/>
                    <a:gd name="T4" fmla="*/ 212 w 304"/>
                    <a:gd name="T5" fmla="*/ 12 h 1416"/>
                    <a:gd name="T6" fmla="*/ 237 w 304"/>
                    <a:gd name="T7" fmla="*/ 26 h 1416"/>
                    <a:gd name="T8" fmla="*/ 260 w 304"/>
                    <a:gd name="T9" fmla="*/ 45 h 1416"/>
                    <a:gd name="T10" fmla="*/ 278 w 304"/>
                    <a:gd name="T11" fmla="*/ 67 h 1416"/>
                    <a:gd name="T12" fmla="*/ 293 w 304"/>
                    <a:gd name="T13" fmla="*/ 93 h 1416"/>
                    <a:gd name="T14" fmla="*/ 301 w 304"/>
                    <a:gd name="T15" fmla="*/ 122 h 1416"/>
                    <a:gd name="T16" fmla="*/ 304 w 304"/>
                    <a:gd name="T17" fmla="*/ 153 h 1416"/>
                    <a:gd name="T18" fmla="*/ 304 w 304"/>
                    <a:gd name="T19" fmla="*/ 1263 h 1416"/>
                    <a:gd name="T20" fmla="*/ 301 w 304"/>
                    <a:gd name="T21" fmla="*/ 1294 h 1416"/>
                    <a:gd name="T22" fmla="*/ 293 w 304"/>
                    <a:gd name="T23" fmla="*/ 1322 h 1416"/>
                    <a:gd name="T24" fmla="*/ 278 w 304"/>
                    <a:gd name="T25" fmla="*/ 1349 h 1416"/>
                    <a:gd name="T26" fmla="*/ 260 w 304"/>
                    <a:gd name="T27" fmla="*/ 1371 h 1416"/>
                    <a:gd name="T28" fmla="*/ 237 w 304"/>
                    <a:gd name="T29" fmla="*/ 1390 h 1416"/>
                    <a:gd name="T30" fmla="*/ 212 w 304"/>
                    <a:gd name="T31" fmla="*/ 1404 h 1416"/>
                    <a:gd name="T32" fmla="*/ 183 w 304"/>
                    <a:gd name="T33" fmla="*/ 1412 h 1416"/>
                    <a:gd name="T34" fmla="*/ 153 w 304"/>
                    <a:gd name="T35" fmla="*/ 1416 h 1416"/>
                    <a:gd name="T36" fmla="*/ 121 w 304"/>
                    <a:gd name="T37" fmla="*/ 1412 h 1416"/>
                    <a:gd name="T38" fmla="*/ 93 w 304"/>
                    <a:gd name="T39" fmla="*/ 1404 h 1416"/>
                    <a:gd name="T40" fmla="*/ 68 w 304"/>
                    <a:gd name="T41" fmla="*/ 1390 h 1416"/>
                    <a:gd name="T42" fmla="*/ 44 w 304"/>
                    <a:gd name="T43" fmla="*/ 1371 h 1416"/>
                    <a:gd name="T44" fmla="*/ 27 w 304"/>
                    <a:gd name="T45" fmla="*/ 1349 h 1416"/>
                    <a:gd name="T46" fmla="*/ 12 w 304"/>
                    <a:gd name="T47" fmla="*/ 1322 h 1416"/>
                    <a:gd name="T48" fmla="*/ 3 w 304"/>
                    <a:gd name="T49" fmla="*/ 1294 h 1416"/>
                    <a:gd name="T50" fmla="*/ 0 w 304"/>
                    <a:gd name="T51" fmla="*/ 1263 h 1416"/>
                    <a:gd name="T52" fmla="*/ 0 w 304"/>
                    <a:gd name="T53" fmla="*/ 153 h 1416"/>
                    <a:gd name="T54" fmla="*/ 3 w 304"/>
                    <a:gd name="T55" fmla="*/ 122 h 1416"/>
                    <a:gd name="T56" fmla="*/ 12 w 304"/>
                    <a:gd name="T57" fmla="*/ 93 h 1416"/>
                    <a:gd name="T58" fmla="*/ 27 w 304"/>
                    <a:gd name="T59" fmla="*/ 67 h 1416"/>
                    <a:gd name="T60" fmla="*/ 44 w 304"/>
                    <a:gd name="T61" fmla="*/ 45 h 1416"/>
                    <a:gd name="T62" fmla="*/ 68 w 304"/>
                    <a:gd name="T63" fmla="*/ 26 h 1416"/>
                    <a:gd name="T64" fmla="*/ 93 w 304"/>
                    <a:gd name="T65" fmla="*/ 12 h 1416"/>
                    <a:gd name="T66" fmla="*/ 121 w 304"/>
                    <a:gd name="T67" fmla="*/ 3 h 1416"/>
                    <a:gd name="T68" fmla="*/ 153 w 304"/>
                    <a:gd name="T69" fmla="*/ 0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416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6"/>
                      </a:lnTo>
                      <a:lnTo>
                        <a:pt x="260" y="45"/>
                      </a:lnTo>
                      <a:lnTo>
                        <a:pt x="278" y="67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1263"/>
                      </a:lnTo>
                      <a:lnTo>
                        <a:pt x="301" y="1294"/>
                      </a:lnTo>
                      <a:lnTo>
                        <a:pt x="293" y="1322"/>
                      </a:lnTo>
                      <a:lnTo>
                        <a:pt x="278" y="1349"/>
                      </a:lnTo>
                      <a:lnTo>
                        <a:pt x="260" y="1371"/>
                      </a:lnTo>
                      <a:lnTo>
                        <a:pt x="237" y="1390"/>
                      </a:lnTo>
                      <a:lnTo>
                        <a:pt x="212" y="1404"/>
                      </a:lnTo>
                      <a:lnTo>
                        <a:pt x="183" y="1412"/>
                      </a:lnTo>
                      <a:lnTo>
                        <a:pt x="153" y="1416"/>
                      </a:lnTo>
                      <a:lnTo>
                        <a:pt x="121" y="1412"/>
                      </a:lnTo>
                      <a:lnTo>
                        <a:pt x="93" y="1404"/>
                      </a:lnTo>
                      <a:lnTo>
                        <a:pt x="68" y="1390"/>
                      </a:lnTo>
                      <a:lnTo>
                        <a:pt x="44" y="1371"/>
                      </a:lnTo>
                      <a:lnTo>
                        <a:pt x="27" y="1349"/>
                      </a:lnTo>
                      <a:lnTo>
                        <a:pt x="12" y="1322"/>
                      </a:lnTo>
                      <a:lnTo>
                        <a:pt x="3" y="1294"/>
                      </a:lnTo>
                      <a:lnTo>
                        <a:pt x="0" y="1263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7" y="67"/>
                      </a:lnTo>
                      <a:lnTo>
                        <a:pt x="44" y="45"/>
                      </a:lnTo>
                      <a:lnTo>
                        <a:pt x="68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4" name="Freeform 9"/>
                <p:cNvSpPr>
                  <a:spLocks/>
                </p:cNvSpPr>
                <p:nvPr/>
              </p:nvSpPr>
              <p:spPr bwMode="auto">
                <a:xfrm>
                  <a:off x="8905876" y="3378200"/>
                  <a:ext cx="69850" cy="250825"/>
                </a:xfrm>
                <a:custGeom>
                  <a:avLst/>
                  <a:gdLst>
                    <a:gd name="T0" fmla="*/ 153 w 304"/>
                    <a:gd name="T1" fmla="*/ 0 h 1110"/>
                    <a:gd name="T2" fmla="*/ 183 w 304"/>
                    <a:gd name="T3" fmla="*/ 3 h 1110"/>
                    <a:gd name="T4" fmla="*/ 212 w 304"/>
                    <a:gd name="T5" fmla="*/ 12 h 1110"/>
                    <a:gd name="T6" fmla="*/ 237 w 304"/>
                    <a:gd name="T7" fmla="*/ 27 h 1110"/>
                    <a:gd name="T8" fmla="*/ 260 w 304"/>
                    <a:gd name="T9" fmla="*/ 45 h 1110"/>
                    <a:gd name="T10" fmla="*/ 278 w 304"/>
                    <a:gd name="T11" fmla="*/ 68 h 1110"/>
                    <a:gd name="T12" fmla="*/ 293 w 304"/>
                    <a:gd name="T13" fmla="*/ 93 h 1110"/>
                    <a:gd name="T14" fmla="*/ 301 w 304"/>
                    <a:gd name="T15" fmla="*/ 122 h 1110"/>
                    <a:gd name="T16" fmla="*/ 304 w 304"/>
                    <a:gd name="T17" fmla="*/ 153 h 1110"/>
                    <a:gd name="T18" fmla="*/ 304 w 304"/>
                    <a:gd name="T19" fmla="*/ 957 h 1110"/>
                    <a:gd name="T20" fmla="*/ 301 w 304"/>
                    <a:gd name="T21" fmla="*/ 988 h 1110"/>
                    <a:gd name="T22" fmla="*/ 293 w 304"/>
                    <a:gd name="T23" fmla="*/ 1016 h 1110"/>
                    <a:gd name="T24" fmla="*/ 278 w 304"/>
                    <a:gd name="T25" fmla="*/ 1043 h 1110"/>
                    <a:gd name="T26" fmla="*/ 260 w 304"/>
                    <a:gd name="T27" fmla="*/ 1065 h 1110"/>
                    <a:gd name="T28" fmla="*/ 237 w 304"/>
                    <a:gd name="T29" fmla="*/ 1084 h 1110"/>
                    <a:gd name="T30" fmla="*/ 212 w 304"/>
                    <a:gd name="T31" fmla="*/ 1098 h 1110"/>
                    <a:gd name="T32" fmla="*/ 183 w 304"/>
                    <a:gd name="T33" fmla="*/ 1106 h 1110"/>
                    <a:gd name="T34" fmla="*/ 153 w 304"/>
                    <a:gd name="T35" fmla="*/ 1110 h 1110"/>
                    <a:gd name="T36" fmla="*/ 121 w 304"/>
                    <a:gd name="T37" fmla="*/ 1106 h 1110"/>
                    <a:gd name="T38" fmla="*/ 93 w 304"/>
                    <a:gd name="T39" fmla="*/ 1098 h 1110"/>
                    <a:gd name="T40" fmla="*/ 68 w 304"/>
                    <a:gd name="T41" fmla="*/ 1084 h 1110"/>
                    <a:gd name="T42" fmla="*/ 45 w 304"/>
                    <a:gd name="T43" fmla="*/ 1065 h 1110"/>
                    <a:gd name="T44" fmla="*/ 27 w 304"/>
                    <a:gd name="T45" fmla="*/ 1043 h 1110"/>
                    <a:gd name="T46" fmla="*/ 12 w 304"/>
                    <a:gd name="T47" fmla="*/ 1016 h 1110"/>
                    <a:gd name="T48" fmla="*/ 4 w 304"/>
                    <a:gd name="T49" fmla="*/ 988 h 1110"/>
                    <a:gd name="T50" fmla="*/ 0 w 304"/>
                    <a:gd name="T51" fmla="*/ 957 h 1110"/>
                    <a:gd name="T52" fmla="*/ 0 w 304"/>
                    <a:gd name="T53" fmla="*/ 153 h 1110"/>
                    <a:gd name="T54" fmla="*/ 4 w 304"/>
                    <a:gd name="T55" fmla="*/ 122 h 1110"/>
                    <a:gd name="T56" fmla="*/ 12 w 304"/>
                    <a:gd name="T57" fmla="*/ 93 h 1110"/>
                    <a:gd name="T58" fmla="*/ 27 w 304"/>
                    <a:gd name="T59" fmla="*/ 68 h 1110"/>
                    <a:gd name="T60" fmla="*/ 45 w 304"/>
                    <a:gd name="T61" fmla="*/ 45 h 1110"/>
                    <a:gd name="T62" fmla="*/ 68 w 304"/>
                    <a:gd name="T63" fmla="*/ 27 h 1110"/>
                    <a:gd name="T64" fmla="*/ 93 w 304"/>
                    <a:gd name="T65" fmla="*/ 12 h 1110"/>
                    <a:gd name="T66" fmla="*/ 121 w 304"/>
                    <a:gd name="T67" fmla="*/ 3 h 1110"/>
                    <a:gd name="T68" fmla="*/ 153 w 304"/>
                    <a:gd name="T69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11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7"/>
                      </a:lnTo>
                      <a:lnTo>
                        <a:pt x="260" y="45"/>
                      </a:lnTo>
                      <a:lnTo>
                        <a:pt x="278" y="68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957"/>
                      </a:lnTo>
                      <a:lnTo>
                        <a:pt x="301" y="988"/>
                      </a:lnTo>
                      <a:lnTo>
                        <a:pt x="293" y="1016"/>
                      </a:lnTo>
                      <a:lnTo>
                        <a:pt x="278" y="1043"/>
                      </a:lnTo>
                      <a:lnTo>
                        <a:pt x="260" y="1065"/>
                      </a:lnTo>
                      <a:lnTo>
                        <a:pt x="237" y="1084"/>
                      </a:lnTo>
                      <a:lnTo>
                        <a:pt x="212" y="1098"/>
                      </a:lnTo>
                      <a:lnTo>
                        <a:pt x="183" y="1106"/>
                      </a:lnTo>
                      <a:lnTo>
                        <a:pt x="153" y="1110"/>
                      </a:lnTo>
                      <a:lnTo>
                        <a:pt x="121" y="1106"/>
                      </a:lnTo>
                      <a:lnTo>
                        <a:pt x="93" y="1098"/>
                      </a:lnTo>
                      <a:lnTo>
                        <a:pt x="68" y="1084"/>
                      </a:lnTo>
                      <a:lnTo>
                        <a:pt x="45" y="1065"/>
                      </a:lnTo>
                      <a:lnTo>
                        <a:pt x="27" y="1043"/>
                      </a:lnTo>
                      <a:lnTo>
                        <a:pt x="12" y="1016"/>
                      </a:lnTo>
                      <a:lnTo>
                        <a:pt x="4" y="988"/>
                      </a:lnTo>
                      <a:lnTo>
                        <a:pt x="0" y="957"/>
                      </a:lnTo>
                      <a:lnTo>
                        <a:pt x="0" y="153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8"/>
                      </a:lnTo>
                      <a:lnTo>
                        <a:pt x="45" y="45"/>
                      </a:lnTo>
                      <a:lnTo>
                        <a:pt x="68" y="27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5" name="Freeform 10"/>
                <p:cNvSpPr>
                  <a:spLocks/>
                </p:cNvSpPr>
                <p:nvPr/>
              </p:nvSpPr>
              <p:spPr bwMode="auto">
                <a:xfrm>
                  <a:off x="8380413" y="3522663"/>
                  <a:ext cx="252413" cy="254000"/>
                </a:xfrm>
                <a:custGeom>
                  <a:avLst/>
                  <a:gdLst>
                    <a:gd name="T0" fmla="*/ 1083 w 1115"/>
                    <a:gd name="T1" fmla="*/ 0 h 1121"/>
                    <a:gd name="T2" fmla="*/ 1104 w 1115"/>
                    <a:gd name="T3" fmla="*/ 10 h 1121"/>
                    <a:gd name="T4" fmla="*/ 1115 w 1115"/>
                    <a:gd name="T5" fmla="*/ 31 h 1121"/>
                    <a:gd name="T6" fmla="*/ 1110 w 1115"/>
                    <a:gd name="T7" fmla="*/ 53 h 1121"/>
                    <a:gd name="T8" fmla="*/ 1102 w 1115"/>
                    <a:gd name="T9" fmla="*/ 66 h 1121"/>
                    <a:gd name="T10" fmla="*/ 1087 w 1115"/>
                    <a:gd name="T11" fmla="*/ 82 h 1121"/>
                    <a:gd name="T12" fmla="*/ 1060 w 1115"/>
                    <a:gd name="T13" fmla="*/ 112 h 1121"/>
                    <a:gd name="T14" fmla="*/ 1021 w 1115"/>
                    <a:gd name="T15" fmla="*/ 155 h 1121"/>
                    <a:gd name="T16" fmla="*/ 972 w 1115"/>
                    <a:gd name="T17" fmla="*/ 209 h 1121"/>
                    <a:gd name="T18" fmla="*/ 915 w 1115"/>
                    <a:gd name="T19" fmla="*/ 271 h 1121"/>
                    <a:gd name="T20" fmla="*/ 852 w 1115"/>
                    <a:gd name="T21" fmla="*/ 341 h 1121"/>
                    <a:gd name="T22" fmla="*/ 783 w 1115"/>
                    <a:gd name="T23" fmla="*/ 416 h 1121"/>
                    <a:gd name="T24" fmla="*/ 711 w 1115"/>
                    <a:gd name="T25" fmla="*/ 496 h 1121"/>
                    <a:gd name="T26" fmla="*/ 638 w 1115"/>
                    <a:gd name="T27" fmla="*/ 576 h 1121"/>
                    <a:gd name="T28" fmla="*/ 565 w 1115"/>
                    <a:gd name="T29" fmla="*/ 657 h 1121"/>
                    <a:gd name="T30" fmla="*/ 493 w 1115"/>
                    <a:gd name="T31" fmla="*/ 736 h 1121"/>
                    <a:gd name="T32" fmla="*/ 424 w 1115"/>
                    <a:gd name="T33" fmla="*/ 811 h 1121"/>
                    <a:gd name="T34" fmla="*/ 361 w 1115"/>
                    <a:gd name="T35" fmla="*/ 882 h 1121"/>
                    <a:gd name="T36" fmla="*/ 303 w 1115"/>
                    <a:gd name="T37" fmla="*/ 945 h 1121"/>
                    <a:gd name="T38" fmla="*/ 253 w 1115"/>
                    <a:gd name="T39" fmla="*/ 1000 h 1121"/>
                    <a:gd name="T40" fmla="*/ 214 w 1115"/>
                    <a:gd name="T41" fmla="*/ 1043 h 1121"/>
                    <a:gd name="T42" fmla="*/ 186 w 1115"/>
                    <a:gd name="T43" fmla="*/ 1074 h 1121"/>
                    <a:gd name="T44" fmla="*/ 170 w 1115"/>
                    <a:gd name="T45" fmla="*/ 1091 h 1121"/>
                    <a:gd name="T46" fmla="*/ 150 w 1115"/>
                    <a:gd name="T47" fmla="*/ 1108 h 1121"/>
                    <a:gd name="T48" fmla="*/ 109 w 1115"/>
                    <a:gd name="T49" fmla="*/ 1121 h 1121"/>
                    <a:gd name="T50" fmla="*/ 66 w 1115"/>
                    <a:gd name="T51" fmla="*/ 1117 h 1121"/>
                    <a:gd name="T52" fmla="*/ 28 w 1115"/>
                    <a:gd name="T53" fmla="*/ 1093 h 1121"/>
                    <a:gd name="T54" fmla="*/ 5 w 1115"/>
                    <a:gd name="T55" fmla="*/ 1055 h 1121"/>
                    <a:gd name="T56" fmla="*/ 0 w 1115"/>
                    <a:gd name="T57" fmla="*/ 1011 h 1121"/>
                    <a:gd name="T58" fmla="*/ 14 w 1115"/>
                    <a:gd name="T59" fmla="*/ 970 h 1121"/>
                    <a:gd name="T60" fmla="*/ 30 w 1115"/>
                    <a:gd name="T61" fmla="*/ 950 h 1121"/>
                    <a:gd name="T62" fmla="*/ 47 w 1115"/>
                    <a:gd name="T63" fmla="*/ 934 h 1121"/>
                    <a:gd name="T64" fmla="*/ 78 w 1115"/>
                    <a:gd name="T65" fmla="*/ 906 h 1121"/>
                    <a:gd name="T66" fmla="*/ 122 w 1115"/>
                    <a:gd name="T67" fmla="*/ 866 h 1121"/>
                    <a:gd name="T68" fmla="*/ 176 w 1115"/>
                    <a:gd name="T69" fmla="*/ 816 h 1121"/>
                    <a:gd name="T70" fmla="*/ 238 w 1115"/>
                    <a:gd name="T71" fmla="*/ 759 h 1121"/>
                    <a:gd name="T72" fmla="*/ 308 w 1115"/>
                    <a:gd name="T73" fmla="*/ 695 h 1121"/>
                    <a:gd name="T74" fmla="*/ 383 w 1115"/>
                    <a:gd name="T75" fmla="*/ 626 h 1121"/>
                    <a:gd name="T76" fmla="*/ 462 w 1115"/>
                    <a:gd name="T77" fmla="*/ 553 h 1121"/>
                    <a:gd name="T78" fmla="*/ 542 w 1115"/>
                    <a:gd name="T79" fmla="*/ 480 h 1121"/>
                    <a:gd name="T80" fmla="*/ 621 w 1115"/>
                    <a:gd name="T81" fmla="*/ 406 h 1121"/>
                    <a:gd name="T82" fmla="*/ 700 w 1115"/>
                    <a:gd name="T83" fmla="*/ 334 h 1121"/>
                    <a:gd name="T84" fmla="*/ 775 w 1115"/>
                    <a:gd name="T85" fmla="*/ 265 h 1121"/>
                    <a:gd name="T86" fmla="*/ 844 w 1115"/>
                    <a:gd name="T87" fmla="*/ 200 h 1121"/>
                    <a:gd name="T88" fmla="*/ 906 w 1115"/>
                    <a:gd name="T89" fmla="*/ 143 h 1121"/>
                    <a:gd name="T90" fmla="*/ 960 w 1115"/>
                    <a:gd name="T91" fmla="*/ 95 h 1121"/>
                    <a:gd name="T92" fmla="*/ 1003 w 1115"/>
                    <a:gd name="T93" fmla="*/ 54 h 1121"/>
                    <a:gd name="T94" fmla="*/ 1034 w 1115"/>
                    <a:gd name="T95" fmla="*/ 27 h 1121"/>
                    <a:gd name="T96" fmla="*/ 1049 w 1115"/>
                    <a:gd name="T97" fmla="*/ 12 h 1121"/>
                    <a:gd name="T98" fmla="*/ 1061 w 1115"/>
                    <a:gd name="T99" fmla="*/ 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15" h="1121">
                      <a:moveTo>
                        <a:pt x="1071" y="0"/>
                      </a:moveTo>
                      <a:lnTo>
                        <a:pt x="1083" y="0"/>
                      </a:lnTo>
                      <a:lnTo>
                        <a:pt x="1094" y="4"/>
                      </a:lnTo>
                      <a:lnTo>
                        <a:pt x="1104" y="10"/>
                      </a:lnTo>
                      <a:lnTo>
                        <a:pt x="1110" y="20"/>
                      </a:lnTo>
                      <a:lnTo>
                        <a:pt x="1115" y="31"/>
                      </a:lnTo>
                      <a:lnTo>
                        <a:pt x="1115" y="43"/>
                      </a:lnTo>
                      <a:lnTo>
                        <a:pt x="1110" y="53"/>
                      </a:lnTo>
                      <a:lnTo>
                        <a:pt x="1104" y="64"/>
                      </a:lnTo>
                      <a:lnTo>
                        <a:pt x="1102" y="66"/>
                      </a:lnTo>
                      <a:lnTo>
                        <a:pt x="1097" y="71"/>
                      </a:lnTo>
                      <a:lnTo>
                        <a:pt x="1087" y="82"/>
                      </a:lnTo>
                      <a:lnTo>
                        <a:pt x="1075" y="96"/>
                      </a:lnTo>
                      <a:lnTo>
                        <a:pt x="1060" y="112"/>
                      </a:lnTo>
                      <a:lnTo>
                        <a:pt x="1041" y="132"/>
                      </a:lnTo>
                      <a:lnTo>
                        <a:pt x="1021" y="155"/>
                      </a:lnTo>
                      <a:lnTo>
                        <a:pt x="997" y="180"/>
                      </a:lnTo>
                      <a:lnTo>
                        <a:pt x="972" y="209"/>
                      </a:lnTo>
                      <a:lnTo>
                        <a:pt x="944" y="240"/>
                      </a:lnTo>
                      <a:lnTo>
                        <a:pt x="915" y="271"/>
                      </a:lnTo>
                      <a:lnTo>
                        <a:pt x="883" y="305"/>
                      </a:lnTo>
                      <a:lnTo>
                        <a:pt x="852" y="341"/>
                      </a:lnTo>
                      <a:lnTo>
                        <a:pt x="818" y="378"/>
                      </a:lnTo>
                      <a:lnTo>
                        <a:pt x="783" y="416"/>
                      </a:lnTo>
                      <a:lnTo>
                        <a:pt x="748" y="456"/>
                      </a:lnTo>
                      <a:lnTo>
                        <a:pt x="711" y="496"/>
                      </a:lnTo>
                      <a:lnTo>
                        <a:pt x="675" y="536"/>
                      </a:lnTo>
                      <a:lnTo>
                        <a:pt x="638" y="576"/>
                      </a:lnTo>
                      <a:lnTo>
                        <a:pt x="601" y="616"/>
                      </a:lnTo>
                      <a:lnTo>
                        <a:pt x="565" y="657"/>
                      </a:lnTo>
                      <a:lnTo>
                        <a:pt x="528" y="697"/>
                      </a:lnTo>
                      <a:lnTo>
                        <a:pt x="493" y="736"/>
                      </a:lnTo>
                      <a:lnTo>
                        <a:pt x="457" y="774"/>
                      </a:lnTo>
                      <a:lnTo>
                        <a:pt x="424" y="811"/>
                      </a:lnTo>
                      <a:lnTo>
                        <a:pt x="391" y="847"/>
                      </a:lnTo>
                      <a:lnTo>
                        <a:pt x="361" y="882"/>
                      </a:lnTo>
                      <a:lnTo>
                        <a:pt x="331" y="915"/>
                      </a:lnTo>
                      <a:lnTo>
                        <a:pt x="303" y="945"/>
                      </a:lnTo>
                      <a:lnTo>
                        <a:pt x="278" y="973"/>
                      </a:lnTo>
                      <a:lnTo>
                        <a:pt x="253" y="1000"/>
                      </a:lnTo>
                      <a:lnTo>
                        <a:pt x="232" y="1022"/>
                      </a:lnTo>
                      <a:lnTo>
                        <a:pt x="214" y="1043"/>
                      </a:lnTo>
                      <a:lnTo>
                        <a:pt x="199" y="1060"/>
                      </a:lnTo>
                      <a:lnTo>
                        <a:pt x="186" y="1074"/>
                      </a:lnTo>
                      <a:lnTo>
                        <a:pt x="177" y="1084"/>
                      </a:lnTo>
                      <a:lnTo>
                        <a:pt x="170" y="1091"/>
                      </a:lnTo>
                      <a:lnTo>
                        <a:pt x="168" y="1093"/>
                      </a:lnTo>
                      <a:lnTo>
                        <a:pt x="150" y="1108"/>
                      </a:lnTo>
                      <a:lnTo>
                        <a:pt x="130" y="1117"/>
                      </a:lnTo>
                      <a:lnTo>
                        <a:pt x="109" y="1121"/>
                      </a:lnTo>
                      <a:lnTo>
                        <a:pt x="87" y="1121"/>
                      </a:lnTo>
                      <a:lnTo>
                        <a:pt x="66" y="1117"/>
                      </a:lnTo>
                      <a:lnTo>
                        <a:pt x="46" y="1108"/>
                      </a:lnTo>
                      <a:lnTo>
                        <a:pt x="28" y="1093"/>
                      </a:lnTo>
                      <a:lnTo>
                        <a:pt x="14" y="1075"/>
                      </a:lnTo>
                      <a:lnTo>
                        <a:pt x="5" y="1055"/>
                      </a:lnTo>
                      <a:lnTo>
                        <a:pt x="0" y="1033"/>
                      </a:lnTo>
                      <a:lnTo>
                        <a:pt x="0" y="1011"/>
                      </a:lnTo>
                      <a:lnTo>
                        <a:pt x="5" y="990"/>
                      </a:lnTo>
                      <a:lnTo>
                        <a:pt x="14" y="970"/>
                      </a:lnTo>
                      <a:lnTo>
                        <a:pt x="28" y="952"/>
                      </a:lnTo>
                      <a:lnTo>
                        <a:pt x="30" y="950"/>
                      </a:lnTo>
                      <a:lnTo>
                        <a:pt x="37" y="943"/>
                      </a:lnTo>
                      <a:lnTo>
                        <a:pt x="47" y="934"/>
                      </a:lnTo>
                      <a:lnTo>
                        <a:pt x="61" y="922"/>
                      </a:lnTo>
                      <a:lnTo>
                        <a:pt x="78" y="906"/>
                      </a:lnTo>
                      <a:lnTo>
                        <a:pt x="99" y="887"/>
                      </a:lnTo>
                      <a:lnTo>
                        <a:pt x="122" y="866"/>
                      </a:lnTo>
                      <a:lnTo>
                        <a:pt x="147" y="843"/>
                      </a:lnTo>
                      <a:lnTo>
                        <a:pt x="176" y="816"/>
                      </a:lnTo>
                      <a:lnTo>
                        <a:pt x="206" y="789"/>
                      </a:lnTo>
                      <a:lnTo>
                        <a:pt x="238" y="759"/>
                      </a:lnTo>
                      <a:lnTo>
                        <a:pt x="272" y="728"/>
                      </a:lnTo>
                      <a:lnTo>
                        <a:pt x="308" y="695"/>
                      </a:lnTo>
                      <a:lnTo>
                        <a:pt x="345" y="661"/>
                      </a:lnTo>
                      <a:lnTo>
                        <a:pt x="383" y="626"/>
                      </a:lnTo>
                      <a:lnTo>
                        <a:pt x="422" y="590"/>
                      </a:lnTo>
                      <a:lnTo>
                        <a:pt x="462" y="553"/>
                      </a:lnTo>
                      <a:lnTo>
                        <a:pt x="502" y="517"/>
                      </a:lnTo>
                      <a:lnTo>
                        <a:pt x="542" y="480"/>
                      </a:lnTo>
                      <a:lnTo>
                        <a:pt x="581" y="443"/>
                      </a:lnTo>
                      <a:lnTo>
                        <a:pt x="621" y="406"/>
                      </a:lnTo>
                      <a:lnTo>
                        <a:pt x="661" y="369"/>
                      </a:lnTo>
                      <a:lnTo>
                        <a:pt x="700" y="334"/>
                      </a:lnTo>
                      <a:lnTo>
                        <a:pt x="738" y="299"/>
                      </a:lnTo>
                      <a:lnTo>
                        <a:pt x="775" y="265"/>
                      </a:lnTo>
                      <a:lnTo>
                        <a:pt x="811" y="232"/>
                      </a:lnTo>
                      <a:lnTo>
                        <a:pt x="844" y="200"/>
                      </a:lnTo>
                      <a:lnTo>
                        <a:pt x="877" y="171"/>
                      </a:lnTo>
                      <a:lnTo>
                        <a:pt x="906" y="143"/>
                      </a:lnTo>
                      <a:lnTo>
                        <a:pt x="935" y="118"/>
                      </a:lnTo>
                      <a:lnTo>
                        <a:pt x="960" y="95"/>
                      </a:lnTo>
                      <a:lnTo>
                        <a:pt x="983" y="73"/>
                      </a:lnTo>
                      <a:lnTo>
                        <a:pt x="1003" y="54"/>
                      </a:lnTo>
                      <a:lnTo>
                        <a:pt x="1020" y="40"/>
                      </a:lnTo>
                      <a:lnTo>
                        <a:pt x="1034" y="27"/>
                      </a:lnTo>
                      <a:lnTo>
                        <a:pt x="1043" y="18"/>
                      </a:lnTo>
                      <a:lnTo>
                        <a:pt x="1049" y="12"/>
                      </a:lnTo>
                      <a:lnTo>
                        <a:pt x="1051" y="10"/>
                      </a:lnTo>
                      <a:lnTo>
                        <a:pt x="1061" y="4"/>
                      </a:lnTo>
                      <a:lnTo>
                        <a:pt x="10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299" name="Freeform 16"/>
              <p:cNvSpPr>
                <a:spLocks/>
              </p:cNvSpPr>
              <p:nvPr/>
            </p:nvSpPr>
            <p:spPr bwMode="auto">
              <a:xfrm>
                <a:off x="5058759" y="3356315"/>
                <a:ext cx="227051" cy="25104"/>
              </a:xfrm>
              <a:custGeom>
                <a:avLst/>
                <a:gdLst>
                  <a:gd name="T0" fmla="*/ 905 w 2849"/>
                  <a:gd name="T1" fmla="*/ 28 h 316"/>
                  <a:gd name="T2" fmla="*/ 1081 w 2849"/>
                  <a:gd name="T3" fmla="*/ 119 h 316"/>
                  <a:gd name="T4" fmla="*/ 1107 w 2849"/>
                  <a:gd name="T5" fmla="*/ 144 h 316"/>
                  <a:gd name="T6" fmla="*/ 1169 w 2849"/>
                  <a:gd name="T7" fmla="*/ 190 h 316"/>
                  <a:gd name="T8" fmla="*/ 1264 w 2849"/>
                  <a:gd name="T9" fmla="*/ 219 h 316"/>
                  <a:gd name="T10" fmla="*/ 1400 w 2849"/>
                  <a:gd name="T11" fmla="*/ 160 h 316"/>
                  <a:gd name="T12" fmla="*/ 1544 w 2849"/>
                  <a:gd name="T13" fmla="*/ 38 h 316"/>
                  <a:gd name="T14" fmla="*/ 1680 w 2849"/>
                  <a:gd name="T15" fmla="*/ 4 h 316"/>
                  <a:gd name="T16" fmla="*/ 1812 w 2849"/>
                  <a:gd name="T17" fmla="*/ 30 h 316"/>
                  <a:gd name="T18" fmla="*/ 1909 w 2849"/>
                  <a:gd name="T19" fmla="*/ 83 h 316"/>
                  <a:gd name="T20" fmla="*/ 1958 w 2849"/>
                  <a:gd name="T21" fmla="*/ 122 h 316"/>
                  <a:gd name="T22" fmla="*/ 1997 w 2849"/>
                  <a:gd name="T23" fmla="*/ 157 h 316"/>
                  <a:gd name="T24" fmla="*/ 2090 w 2849"/>
                  <a:gd name="T25" fmla="*/ 201 h 316"/>
                  <a:gd name="T26" fmla="*/ 2201 w 2849"/>
                  <a:gd name="T27" fmla="*/ 191 h 316"/>
                  <a:gd name="T28" fmla="*/ 2350 w 2849"/>
                  <a:gd name="T29" fmla="*/ 91 h 316"/>
                  <a:gd name="T30" fmla="*/ 2525 w 2849"/>
                  <a:gd name="T31" fmla="*/ 21 h 316"/>
                  <a:gd name="T32" fmla="*/ 2698 w 2849"/>
                  <a:gd name="T33" fmla="*/ 36 h 316"/>
                  <a:gd name="T34" fmla="*/ 2816 w 2849"/>
                  <a:gd name="T35" fmla="*/ 90 h 316"/>
                  <a:gd name="T36" fmla="*/ 2777 w 2849"/>
                  <a:gd name="T37" fmla="*/ 177 h 316"/>
                  <a:gd name="T38" fmla="*/ 2680 w 2849"/>
                  <a:gd name="T39" fmla="*/ 129 h 316"/>
                  <a:gd name="T40" fmla="*/ 2531 w 2849"/>
                  <a:gd name="T41" fmla="*/ 113 h 316"/>
                  <a:gd name="T42" fmla="*/ 2373 w 2849"/>
                  <a:gd name="T43" fmla="*/ 193 h 316"/>
                  <a:gd name="T44" fmla="*/ 2202 w 2849"/>
                  <a:gd name="T45" fmla="*/ 288 h 316"/>
                  <a:gd name="T46" fmla="*/ 2043 w 2849"/>
                  <a:gd name="T47" fmla="*/ 284 h 316"/>
                  <a:gd name="T48" fmla="*/ 1941 w 2849"/>
                  <a:gd name="T49" fmla="*/ 230 h 316"/>
                  <a:gd name="T50" fmla="*/ 1892 w 2849"/>
                  <a:gd name="T51" fmla="*/ 187 h 316"/>
                  <a:gd name="T52" fmla="*/ 1841 w 2849"/>
                  <a:gd name="T53" fmla="*/ 149 h 316"/>
                  <a:gd name="T54" fmla="*/ 1742 w 2849"/>
                  <a:gd name="T55" fmla="*/ 105 h 316"/>
                  <a:gd name="T56" fmla="*/ 1636 w 2849"/>
                  <a:gd name="T57" fmla="*/ 102 h 316"/>
                  <a:gd name="T58" fmla="*/ 1503 w 2849"/>
                  <a:gd name="T59" fmla="*/ 188 h 316"/>
                  <a:gd name="T60" fmla="*/ 1347 w 2849"/>
                  <a:gd name="T61" fmla="*/ 298 h 316"/>
                  <a:gd name="T62" fmla="*/ 1190 w 2849"/>
                  <a:gd name="T63" fmla="*/ 300 h 316"/>
                  <a:gd name="T64" fmla="*/ 1076 w 2849"/>
                  <a:gd name="T65" fmla="*/ 240 h 316"/>
                  <a:gd name="T66" fmla="*/ 1012 w 2849"/>
                  <a:gd name="T67" fmla="*/ 184 h 316"/>
                  <a:gd name="T68" fmla="*/ 946 w 2849"/>
                  <a:gd name="T69" fmla="*/ 146 h 316"/>
                  <a:gd name="T70" fmla="*/ 837 w 2849"/>
                  <a:gd name="T71" fmla="*/ 105 h 316"/>
                  <a:gd name="T72" fmla="*/ 699 w 2849"/>
                  <a:gd name="T73" fmla="*/ 94 h 316"/>
                  <a:gd name="T74" fmla="*/ 557 w 2849"/>
                  <a:gd name="T75" fmla="*/ 159 h 316"/>
                  <a:gd name="T76" fmla="*/ 409 w 2849"/>
                  <a:gd name="T77" fmla="*/ 282 h 316"/>
                  <a:gd name="T78" fmla="*/ 271 w 2849"/>
                  <a:gd name="T79" fmla="*/ 316 h 316"/>
                  <a:gd name="T80" fmla="*/ 116 w 2849"/>
                  <a:gd name="T81" fmla="*/ 278 h 316"/>
                  <a:gd name="T82" fmla="*/ 12 w 2849"/>
                  <a:gd name="T83" fmla="*/ 210 h 316"/>
                  <a:gd name="T84" fmla="*/ 95 w 2849"/>
                  <a:gd name="T85" fmla="*/ 158 h 316"/>
                  <a:gd name="T86" fmla="*/ 202 w 2849"/>
                  <a:gd name="T87" fmla="*/ 213 h 316"/>
                  <a:gd name="T88" fmla="*/ 276 w 2849"/>
                  <a:gd name="T89" fmla="*/ 238 h 316"/>
                  <a:gd name="T90" fmla="*/ 370 w 2849"/>
                  <a:gd name="T91" fmla="*/ 198 h 316"/>
                  <a:gd name="T92" fmla="*/ 489 w 2849"/>
                  <a:gd name="T93" fmla="*/ 93 h 316"/>
                  <a:gd name="T94" fmla="*/ 647 w 2849"/>
                  <a:gd name="T95" fmla="*/ 1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49" h="316">
                    <a:moveTo>
                      <a:pt x="739" y="0"/>
                    </a:moveTo>
                    <a:lnTo>
                      <a:pt x="795" y="4"/>
                    </a:lnTo>
                    <a:lnTo>
                      <a:pt x="851" y="13"/>
                    </a:lnTo>
                    <a:lnTo>
                      <a:pt x="905" y="28"/>
                    </a:lnTo>
                    <a:lnTo>
                      <a:pt x="956" y="48"/>
                    </a:lnTo>
                    <a:lnTo>
                      <a:pt x="1003" y="70"/>
                    </a:lnTo>
                    <a:lnTo>
                      <a:pt x="1045" y="93"/>
                    </a:lnTo>
                    <a:lnTo>
                      <a:pt x="1081" y="119"/>
                    </a:lnTo>
                    <a:lnTo>
                      <a:pt x="1092" y="128"/>
                    </a:lnTo>
                    <a:lnTo>
                      <a:pt x="1093" y="130"/>
                    </a:lnTo>
                    <a:lnTo>
                      <a:pt x="1099" y="136"/>
                    </a:lnTo>
                    <a:lnTo>
                      <a:pt x="1107" y="144"/>
                    </a:lnTo>
                    <a:lnTo>
                      <a:pt x="1119" y="155"/>
                    </a:lnTo>
                    <a:lnTo>
                      <a:pt x="1133" y="167"/>
                    </a:lnTo>
                    <a:lnTo>
                      <a:pt x="1150" y="179"/>
                    </a:lnTo>
                    <a:lnTo>
                      <a:pt x="1169" y="190"/>
                    </a:lnTo>
                    <a:lnTo>
                      <a:pt x="1190" y="201"/>
                    </a:lnTo>
                    <a:lnTo>
                      <a:pt x="1214" y="210"/>
                    </a:lnTo>
                    <a:lnTo>
                      <a:pt x="1238" y="216"/>
                    </a:lnTo>
                    <a:lnTo>
                      <a:pt x="1264" y="219"/>
                    </a:lnTo>
                    <a:lnTo>
                      <a:pt x="1299" y="215"/>
                    </a:lnTo>
                    <a:lnTo>
                      <a:pt x="1333" y="204"/>
                    </a:lnTo>
                    <a:lnTo>
                      <a:pt x="1367" y="185"/>
                    </a:lnTo>
                    <a:lnTo>
                      <a:pt x="1400" y="160"/>
                    </a:lnTo>
                    <a:lnTo>
                      <a:pt x="1433" y="127"/>
                    </a:lnTo>
                    <a:lnTo>
                      <a:pt x="1468" y="91"/>
                    </a:lnTo>
                    <a:lnTo>
                      <a:pt x="1505" y="61"/>
                    </a:lnTo>
                    <a:lnTo>
                      <a:pt x="1544" y="38"/>
                    </a:lnTo>
                    <a:lnTo>
                      <a:pt x="1585" y="20"/>
                    </a:lnTo>
                    <a:lnTo>
                      <a:pt x="1627" y="9"/>
                    </a:lnTo>
                    <a:lnTo>
                      <a:pt x="1670" y="4"/>
                    </a:lnTo>
                    <a:lnTo>
                      <a:pt x="1680" y="4"/>
                    </a:lnTo>
                    <a:lnTo>
                      <a:pt x="1715" y="6"/>
                    </a:lnTo>
                    <a:lnTo>
                      <a:pt x="1749" y="11"/>
                    </a:lnTo>
                    <a:lnTo>
                      <a:pt x="1781" y="20"/>
                    </a:lnTo>
                    <a:lnTo>
                      <a:pt x="1812" y="30"/>
                    </a:lnTo>
                    <a:lnTo>
                      <a:pt x="1840" y="43"/>
                    </a:lnTo>
                    <a:lnTo>
                      <a:pt x="1865" y="55"/>
                    </a:lnTo>
                    <a:lnTo>
                      <a:pt x="1889" y="69"/>
                    </a:lnTo>
                    <a:lnTo>
                      <a:pt x="1909" y="83"/>
                    </a:lnTo>
                    <a:lnTo>
                      <a:pt x="1926" y="96"/>
                    </a:lnTo>
                    <a:lnTo>
                      <a:pt x="1940" y="106"/>
                    </a:lnTo>
                    <a:lnTo>
                      <a:pt x="1950" y="116"/>
                    </a:lnTo>
                    <a:lnTo>
                      <a:pt x="1958" y="122"/>
                    </a:lnTo>
                    <a:lnTo>
                      <a:pt x="1961" y="124"/>
                    </a:lnTo>
                    <a:lnTo>
                      <a:pt x="1970" y="132"/>
                    </a:lnTo>
                    <a:lnTo>
                      <a:pt x="1981" y="144"/>
                    </a:lnTo>
                    <a:lnTo>
                      <a:pt x="1997" y="157"/>
                    </a:lnTo>
                    <a:lnTo>
                      <a:pt x="2015" y="169"/>
                    </a:lnTo>
                    <a:lnTo>
                      <a:pt x="2038" y="182"/>
                    </a:lnTo>
                    <a:lnTo>
                      <a:pt x="2062" y="193"/>
                    </a:lnTo>
                    <a:lnTo>
                      <a:pt x="2090" y="201"/>
                    </a:lnTo>
                    <a:lnTo>
                      <a:pt x="2120" y="205"/>
                    </a:lnTo>
                    <a:lnTo>
                      <a:pt x="2126" y="205"/>
                    </a:lnTo>
                    <a:lnTo>
                      <a:pt x="2163" y="202"/>
                    </a:lnTo>
                    <a:lnTo>
                      <a:pt x="2201" y="191"/>
                    </a:lnTo>
                    <a:lnTo>
                      <a:pt x="2237" y="176"/>
                    </a:lnTo>
                    <a:lnTo>
                      <a:pt x="2274" y="152"/>
                    </a:lnTo>
                    <a:lnTo>
                      <a:pt x="2310" y="123"/>
                    </a:lnTo>
                    <a:lnTo>
                      <a:pt x="2350" y="91"/>
                    </a:lnTo>
                    <a:lnTo>
                      <a:pt x="2391" y="65"/>
                    </a:lnTo>
                    <a:lnTo>
                      <a:pt x="2435" y="44"/>
                    </a:lnTo>
                    <a:lnTo>
                      <a:pt x="2480" y="29"/>
                    </a:lnTo>
                    <a:lnTo>
                      <a:pt x="2525" y="21"/>
                    </a:lnTo>
                    <a:lnTo>
                      <a:pt x="2573" y="18"/>
                    </a:lnTo>
                    <a:lnTo>
                      <a:pt x="2618" y="20"/>
                    </a:lnTo>
                    <a:lnTo>
                      <a:pt x="2660" y="26"/>
                    </a:lnTo>
                    <a:lnTo>
                      <a:pt x="2698" y="36"/>
                    </a:lnTo>
                    <a:lnTo>
                      <a:pt x="2733" y="48"/>
                    </a:lnTo>
                    <a:lnTo>
                      <a:pt x="2765" y="62"/>
                    </a:lnTo>
                    <a:lnTo>
                      <a:pt x="2793" y="77"/>
                    </a:lnTo>
                    <a:lnTo>
                      <a:pt x="2816" y="90"/>
                    </a:lnTo>
                    <a:lnTo>
                      <a:pt x="2835" y="104"/>
                    </a:lnTo>
                    <a:lnTo>
                      <a:pt x="2849" y="113"/>
                    </a:lnTo>
                    <a:lnTo>
                      <a:pt x="2788" y="185"/>
                    </a:lnTo>
                    <a:lnTo>
                      <a:pt x="2777" y="177"/>
                    </a:lnTo>
                    <a:lnTo>
                      <a:pt x="2759" y="165"/>
                    </a:lnTo>
                    <a:lnTo>
                      <a:pt x="2736" y="154"/>
                    </a:lnTo>
                    <a:lnTo>
                      <a:pt x="2710" y="141"/>
                    </a:lnTo>
                    <a:lnTo>
                      <a:pt x="2680" y="129"/>
                    </a:lnTo>
                    <a:lnTo>
                      <a:pt x="2647" y="120"/>
                    </a:lnTo>
                    <a:lnTo>
                      <a:pt x="2612" y="113"/>
                    </a:lnTo>
                    <a:lnTo>
                      <a:pt x="2574" y="110"/>
                    </a:lnTo>
                    <a:lnTo>
                      <a:pt x="2531" y="113"/>
                    </a:lnTo>
                    <a:lnTo>
                      <a:pt x="2489" y="124"/>
                    </a:lnTo>
                    <a:lnTo>
                      <a:pt x="2449" y="140"/>
                    </a:lnTo>
                    <a:lnTo>
                      <a:pt x="2410" y="163"/>
                    </a:lnTo>
                    <a:lnTo>
                      <a:pt x="2373" y="193"/>
                    </a:lnTo>
                    <a:lnTo>
                      <a:pt x="2332" y="226"/>
                    </a:lnTo>
                    <a:lnTo>
                      <a:pt x="2289" y="254"/>
                    </a:lnTo>
                    <a:lnTo>
                      <a:pt x="2245" y="275"/>
                    </a:lnTo>
                    <a:lnTo>
                      <a:pt x="2202" y="288"/>
                    </a:lnTo>
                    <a:lnTo>
                      <a:pt x="2157" y="297"/>
                    </a:lnTo>
                    <a:lnTo>
                      <a:pt x="2112" y="298"/>
                    </a:lnTo>
                    <a:lnTo>
                      <a:pt x="2077" y="293"/>
                    </a:lnTo>
                    <a:lnTo>
                      <a:pt x="2043" y="284"/>
                    </a:lnTo>
                    <a:lnTo>
                      <a:pt x="2013" y="274"/>
                    </a:lnTo>
                    <a:lnTo>
                      <a:pt x="1986" y="260"/>
                    </a:lnTo>
                    <a:lnTo>
                      <a:pt x="1962" y="245"/>
                    </a:lnTo>
                    <a:lnTo>
                      <a:pt x="1941" y="230"/>
                    </a:lnTo>
                    <a:lnTo>
                      <a:pt x="1923" y="217"/>
                    </a:lnTo>
                    <a:lnTo>
                      <a:pt x="1909" y="204"/>
                    </a:lnTo>
                    <a:lnTo>
                      <a:pt x="1898" y="195"/>
                    </a:lnTo>
                    <a:lnTo>
                      <a:pt x="1892" y="187"/>
                    </a:lnTo>
                    <a:lnTo>
                      <a:pt x="1883" y="179"/>
                    </a:lnTo>
                    <a:lnTo>
                      <a:pt x="1873" y="171"/>
                    </a:lnTo>
                    <a:lnTo>
                      <a:pt x="1859" y="161"/>
                    </a:lnTo>
                    <a:lnTo>
                      <a:pt x="1841" y="149"/>
                    </a:lnTo>
                    <a:lnTo>
                      <a:pt x="1819" y="137"/>
                    </a:lnTo>
                    <a:lnTo>
                      <a:pt x="1796" y="125"/>
                    </a:lnTo>
                    <a:lnTo>
                      <a:pt x="1769" y="115"/>
                    </a:lnTo>
                    <a:lnTo>
                      <a:pt x="1742" y="105"/>
                    </a:lnTo>
                    <a:lnTo>
                      <a:pt x="1712" y="99"/>
                    </a:lnTo>
                    <a:lnTo>
                      <a:pt x="1680" y="97"/>
                    </a:lnTo>
                    <a:lnTo>
                      <a:pt x="1674" y="97"/>
                    </a:lnTo>
                    <a:lnTo>
                      <a:pt x="1636" y="102"/>
                    </a:lnTo>
                    <a:lnTo>
                      <a:pt x="1601" y="113"/>
                    </a:lnTo>
                    <a:lnTo>
                      <a:pt x="1567" y="131"/>
                    </a:lnTo>
                    <a:lnTo>
                      <a:pt x="1535" y="157"/>
                    </a:lnTo>
                    <a:lnTo>
                      <a:pt x="1503" y="188"/>
                    </a:lnTo>
                    <a:lnTo>
                      <a:pt x="1466" y="225"/>
                    </a:lnTo>
                    <a:lnTo>
                      <a:pt x="1428" y="256"/>
                    </a:lnTo>
                    <a:lnTo>
                      <a:pt x="1388" y="280"/>
                    </a:lnTo>
                    <a:lnTo>
                      <a:pt x="1347" y="298"/>
                    </a:lnTo>
                    <a:lnTo>
                      <a:pt x="1304" y="308"/>
                    </a:lnTo>
                    <a:lnTo>
                      <a:pt x="1261" y="312"/>
                    </a:lnTo>
                    <a:lnTo>
                      <a:pt x="1225" y="308"/>
                    </a:lnTo>
                    <a:lnTo>
                      <a:pt x="1190" y="300"/>
                    </a:lnTo>
                    <a:lnTo>
                      <a:pt x="1158" y="288"/>
                    </a:lnTo>
                    <a:lnTo>
                      <a:pt x="1128" y="275"/>
                    </a:lnTo>
                    <a:lnTo>
                      <a:pt x="1101" y="258"/>
                    </a:lnTo>
                    <a:lnTo>
                      <a:pt x="1076" y="240"/>
                    </a:lnTo>
                    <a:lnTo>
                      <a:pt x="1054" y="222"/>
                    </a:lnTo>
                    <a:lnTo>
                      <a:pt x="1036" y="205"/>
                    </a:lnTo>
                    <a:lnTo>
                      <a:pt x="1020" y="189"/>
                    </a:lnTo>
                    <a:lnTo>
                      <a:pt x="1012" y="184"/>
                    </a:lnTo>
                    <a:lnTo>
                      <a:pt x="1001" y="177"/>
                    </a:lnTo>
                    <a:lnTo>
                      <a:pt x="986" y="168"/>
                    </a:lnTo>
                    <a:lnTo>
                      <a:pt x="968" y="158"/>
                    </a:lnTo>
                    <a:lnTo>
                      <a:pt x="946" y="146"/>
                    </a:lnTo>
                    <a:lnTo>
                      <a:pt x="922" y="136"/>
                    </a:lnTo>
                    <a:lnTo>
                      <a:pt x="895" y="124"/>
                    </a:lnTo>
                    <a:lnTo>
                      <a:pt x="867" y="115"/>
                    </a:lnTo>
                    <a:lnTo>
                      <a:pt x="837" y="105"/>
                    </a:lnTo>
                    <a:lnTo>
                      <a:pt x="806" y="99"/>
                    </a:lnTo>
                    <a:lnTo>
                      <a:pt x="773" y="93"/>
                    </a:lnTo>
                    <a:lnTo>
                      <a:pt x="740" y="92"/>
                    </a:lnTo>
                    <a:lnTo>
                      <a:pt x="699" y="94"/>
                    </a:lnTo>
                    <a:lnTo>
                      <a:pt x="660" y="103"/>
                    </a:lnTo>
                    <a:lnTo>
                      <a:pt x="623" y="117"/>
                    </a:lnTo>
                    <a:lnTo>
                      <a:pt x="588" y="135"/>
                    </a:lnTo>
                    <a:lnTo>
                      <a:pt x="557" y="159"/>
                    </a:lnTo>
                    <a:lnTo>
                      <a:pt x="527" y="188"/>
                    </a:lnTo>
                    <a:lnTo>
                      <a:pt x="489" y="226"/>
                    </a:lnTo>
                    <a:lnTo>
                      <a:pt x="450" y="258"/>
                    </a:lnTo>
                    <a:lnTo>
                      <a:pt x="409" y="282"/>
                    </a:lnTo>
                    <a:lnTo>
                      <a:pt x="366" y="300"/>
                    </a:lnTo>
                    <a:lnTo>
                      <a:pt x="322" y="312"/>
                    </a:lnTo>
                    <a:lnTo>
                      <a:pt x="276" y="316"/>
                    </a:lnTo>
                    <a:lnTo>
                      <a:pt x="271" y="316"/>
                    </a:lnTo>
                    <a:lnTo>
                      <a:pt x="228" y="313"/>
                    </a:lnTo>
                    <a:lnTo>
                      <a:pt x="188" y="305"/>
                    </a:lnTo>
                    <a:lnTo>
                      <a:pt x="150" y="293"/>
                    </a:lnTo>
                    <a:lnTo>
                      <a:pt x="116" y="278"/>
                    </a:lnTo>
                    <a:lnTo>
                      <a:pt x="84" y="261"/>
                    </a:lnTo>
                    <a:lnTo>
                      <a:pt x="56" y="244"/>
                    </a:lnTo>
                    <a:lnTo>
                      <a:pt x="33" y="226"/>
                    </a:lnTo>
                    <a:lnTo>
                      <a:pt x="12" y="210"/>
                    </a:lnTo>
                    <a:lnTo>
                      <a:pt x="0" y="200"/>
                    </a:lnTo>
                    <a:lnTo>
                      <a:pt x="68" y="136"/>
                    </a:lnTo>
                    <a:lnTo>
                      <a:pt x="78" y="144"/>
                    </a:lnTo>
                    <a:lnTo>
                      <a:pt x="95" y="158"/>
                    </a:lnTo>
                    <a:lnTo>
                      <a:pt x="118" y="172"/>
                    </a:lnTo>
                    <a:lnTo>
                      <a:pt x="143" y="187"/>
                    </a:lnTo>
                    <a:lnTo>
                      <a:pt x="171" y="201"/>
                    </a:lnTo>
                    <a:lnTo>
                      <a:pt x="202" y="213"/>
                    </a:lnTo>
                    <a:lnTo>
                      <a:pt x="236" y="220"/>
                    </a:lnTo>
                    <a:lnTo>
                      <a:pt x="271" y="223"/>
                    </a:lnTo>
                    <a:lnTo>
                      <a:pt x="275" y="223"/>
                    </a:lnTo>
                    <a:lnTo>
                      <a:pt x="276" y="238"/>
                    </a:lnTo>
                    <a:lnTo>
                      <a:pt x="276" y="223"/>
                    </a:lnTo>
                    <a:lnTo>
                      <a:pt x="308" y="220"/>
                    </a:lnTo>
                    <a:lnTo>
                      <a:pt x="339" y="211"/>
                    </a:lnTo>
                    <a:lnTo>
                      <a:pt x="370" y="198"/>
                    </a:lnTo>
                    <a:lnTo>
                      <a:pt x="400" y="179"/>
                    </a:lnTo>
                    <a:lnTo>
                      <a:pt x="429" y="156"/>
                    </a:lnTo>
                    <a:lnTo>
                      <a:pt x="456" y="127"/>
                    </a:lnTo>
                    <a:lnTo>
                      <a:pt x="489" y="93"/>
                    </a:lnTo>
                    <a:lnTo>
                      <a:pt x="526" y="65"/>
                    </a:lnTo>
                    <a:lnTo>
                      <a:pt x="564" y="42"/>
                    </a:lnTo>
                    <a:lnTo>
                      <a:pt x="604" y="24"/>
                    </a:lnTo>
                    <a:lnTo>
                      <a:pt x="647" y="10"/>
                    </a:lnTo>
                    <a:lnTo>
                      <a:pt x="692" y="3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6025862" y="2744738"/>
                <a:ext cx="215335" cy="235975"/>
                <a:chOff x="1979613" y="3290888"/>
                <a:chExt cx="612775" cy="671512"/>
              </a:xfrm>
              <a:solidFill>
                <a:schemeClr val="accent1"/>
              </a:solidFill>
            </p:grpSpPr>
            <p:sp>
              <p:nvSpPr>
                <p:cNvPr id="308" name="Freeform 45"/>
                <p:cNvSpPr>
                  <a:spLocks/>
                </p:cNvSpPr>
                <p:nvPr/>
              </p:nvSpPr>
              <p:spPr bwMode="auto">
                <a:xfrm>
                  <a:off x="1979613" y="3749675"/>
                  <a:ext cx="107950" cy="212725"/>
                </a:xfrm>
                <a:custGeom>
                  <a:avLst/>
                  <a:gdLst>
                    <a:gd name="T0" fmla="*/ 0 w 473"/>
                    <a:gd name="T1" fmla="*/ 0 h 940"/>
                    <a:gd name="T2" fmla="*/ 473 w 473"/>
                    <a:gd name="T3" fmla="*/ 470 h 940"/>
                    <a:gd name="T4" fmla="*/ 0 w 473"/>
                    <a:gd name="T5" fmla="*/ 940 h 940"/>
                    <a:gd name="T6" fmla="*/ 0 w 473"/>
                    <a:gd name="T7" fmla="*/ 0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940">
                      <a:moveTo>
                        <a:pt x="0" y="0"/>
                      </a:moveTo>
                      <a:lnTo>
                        <a:pt x="473" y="470"/>
                      </a:lnTo>
                      <a:lnTo>
                        <a:pt x="0" y="9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09" name="Freeform 46"/>
                <p:cNvSpPr>
                  <a:spLocks/>
                </p:cNvSpPr>
                <p:nvPr/>
              </p:nvSpPr>
              <p:spPr bwMode="auto">
                <a:xfrm>
                  <a:off x="1982788" y="3624263"/>
                  <a:ext cx="109537" cy="219075"/>
                </a:xfrm>
                <a:custGeom>
                  <a:avLst/>
                  <a:gdLst>
                    <a:gd name="T0" fmla="*/ 485 w 485"/>
                    <a:gd name="T1" fmla="*/ 0 h 965"/>
                    <a:gd name="T2" fmla="*/ 485 w 485"/>
                    <a:gd name="T3" fmla="*/ 965 h 965"/>
                    <a:gd name="T4" fmla="*/ 0 w 485"/>
                    <a:gd name="T5" fmla="*/ 482 h 965"/>
                    <a:gd name="T6" fmla="*/ 485 w 485"/>
                    <a:gd name="T7" fmla="*/ 0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5" h="965">
                      <a:moveTo>
                        <a:pt x="485" y="0"/>
                      </a:moveTo>
                      <a:lnTo>
                        <a:pt x="485" y="965"/>
                      </a:lnTo>
                      <a:lnTo>
                        <a:pt x="0" y="482"/>
                      </a:lnTo>
                      <a:lnTo>
                        <a:pt x="4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0" name="Freeform 48"/>
                <p:cNvSpPr>
                  <a:spLocks/>
                </p:cNvSpPr>
                <p:nvPr/>
              </p:nvSpPr>
              <p:spPr bwMode="auto">
                <a:xfrm>
                  <a:off x="2314575" y="3300413"/>
                  <a:ext cx="106362" cy="211138"/>
                </a:xfrm>
                <a:custGeom>
                  <a:avLst/>
                  <a:gdLst>
                    <a:gd name="T0" fmla="*/ 466 w 466"/>
                    <a:gd name="T1" fmla="*/ 0 h 926"/>
                    <a:gd name="T2" fmla="*/ 466 w 466"/>
                    <a:gd name="T3" fmla="*/ 926 h 926"/>
                    <a:gd name="T4" fmla="*/ 0 w 466"/>
                    <a:gd name="T5" fmla="*/ 463 h 926"/>
                    <a:gd name="T6" fmla="*/ 466 w 466"/>
                    <a:gd name="T7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6" h="926">
                      <a:moveTo>
                        <a:pt x="466" y="0"/>
                      </a:moveTo>
                      <a:lnTo>
                        <a:pt x="466" y="926"/>
                      </a:lnTo>
                      <a:lnTo>
                        <a:pt x="0" y="463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1" name="Freeform 49"/>
                <p:cNvSpPr>
                  <a:spLocks/>
                </p:cNvSpPr>
                <p:nvPr/>
              </p:nvSpPr>
              <p:spPr bwMode="auto">
                <a:xfrm>
                  <a:off x="2433638" y="3290888"/>
                  <a:ext cx="158750" cy="157163"/>
                </a:xfrm>
                <a:custGeom>
                  <a:avLst/>
                  <a:gdLst>
                    <a:gd name="T0" fmla="*/ 0 w 697"/>
                    <a:gd name="T1" fmla="*/ 0 h 693"/>
                    <a:gd name="T2" fmla="*/ 697 w 697"/>
                    <a:gd name="T3" fmla="*/ 0 h 693"/>
                    <a:gd name="T4" fmla="*/ 0 w 697"/>
                    <a:gd name="T5" fmla="*/ 693 h 693"/>
                    <a:gd name="T6" fmla="*/ 0 w 697"/>
                    <a:gd name="T7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693">
                      <a:moveTo>
                        <a:pt x="0" y="0"/>
                      </a:moveTo>
                      <a:lnTo>
                        <a:pt x="697" y="0"/>
                      </a:lnTo>
                      <a:lnTo>
                        <a:pt x="0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 rot="21377493">
                <a:off x="5519612" y="2210607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Craft a Vision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 rot="3175827">
                <a:off x="7077031" y="2567780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bg1"/>
                    </a:solidFill>
                    <a:latin typeface="Gadugi" panose="020B0502040204020203" pitchFamily="34" charset="0"/>
                    <a:cs typeface="Arial" pitchFamily="34" charset="0"/>
                  </a:rPr>
                  <a:t>Form Teams</a:t>
                </a:r>
                <a:endParaRPr lang="en-IN" sz="1125" b="1" dirty="0">
                  <a:solidFill>
                    <a:schemeClr val="bg1"/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 rot="16949993">
                <a:off x="6991058" y="4206640"/>
                <a:ext cx="146684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Design Models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 rot="19828964">
                <a:off x="6183899" y="5381683"/>
                <a:ext cx="148776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Prepare Application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605998">
                <a:off x="4610897" y="5441322"/>
                <a:ext cx="1513291" cy="25975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Submit Application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 rot="4609313">
                <a:off x="3680162" y="4204151"/>
                <a:ext cx="1415343" cy="264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Prepare to Launch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8689349">
                <a:off x="4032926" y="2791495"/>
                <a:ext cx="1535466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973251"/>
                  </a:avLst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Engagement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5681098" y="136051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6426525" y="438900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4376389" y="1880019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pic>
          <p:nvPicPr>
            <p:cNvPr id="283" name="Picture 8" descr="Image result for number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690" y="-3475819"/>
              <a:ext cx="47167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12" descr="Image result for black 1 manuscri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55" y="2067519"/>
              <a:ext cx="184910" cy="45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62" y="1578169"/>
              <a:ext cx="253064" cy="404902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17" y="4606997"/>
              <a:ext cx="281134" cy="427879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47" y="4569522"/>
              <a:ext cx="287116" cy="413017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78" y="3484041"/>
              <a:ext cx="288139" cy="468226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85" y="2124726"/>
              <a:ext cx="273180" cy="430373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825" y="3432784"/>
              <a:ext cx="307156" cy="394028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 rotWithShape="1">
            <a:blip r:embed="rId10"/>
            <a:srcRect l="17955" t="8991" r="8843" b="11576"/>
            <a:stretch/>
          </p:blipFill>
          <p:spPr>
            <a:xfrm>
              <a:off x="5616704" y="2907153"/>
              <a:ext cx="971192" cy="971193"/>
            </a:xfrm>
            <a:prstGeom prst="flowChartConnector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011601" y="355747"/>
            <a:ext cx="3882236" cy="518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was open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high schools joined:</a:t>
            </a:r>
          </a:p>
          <a:p>
            <a:pPr marL="671432" lvl="1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Webster High School</a:t>
            </a:r>
          </a:p>
          <a:p>
            <a:pPr marL="671432" lvl="1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 High School</a:t>
            </a:r>
          </a:p>
          <a:p>
            <a:pPr marL="671432" lvl="1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Tulsa Learning Academy</a:t>
            </a:r>
          </a:p>
          <a:p>
            <a:pPr marL="671432" lvl="1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McLain High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school cast a design team made of educators, students, parents and community members</a:t>
            </a:r>
          </a:p>
          <a:p>
            <a:pPr marL="671432" lvl="1" indent="-214313">
              <a:buFont typeface="Arial" panose="020B0604020202020204" pitchFamily="34" charset="0"/>
              <a:buChar char="•"/>
            </a:pPr>
            <a:endParaRPr lang="en-US" sz="1875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00" y="346705"/>
            <a:ext cx="8520600" cy="572700"/>
          </a:xfrm>
        </p:spPr>
        <p:txBody>
          <a:bodyPr anchor="t"/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Begin Designing School Models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458272" y="-1402916"/>
            <a:ext cx="7200900" cy="6271878"/>
            <a:chOff x="2970212" y="-3475819"/>
            <a:chExt cx="11237645" cy="9962704"/>
          </a:xfrm>
        </p:grpSpPr>
        <p:grpSp>
          <p:nvGrpSpPr>
            <p:cNvPr id="279" name="Group 278"/>
            <p:cNvGrpSpPr/>
            <p:nvPr/>
          </p:nvGrpSpPr>
          <p:grpSpPr>
            <a:xfrm>
              <a:off x="2970212" y="228600"/>
              <a:ext cx="6479161" cy="6258285"/>
              <a:chOff x="3821201" y="1711865"/>
              <a:chExt cx="4714328" cy="4546420"/>
            </a:xfrm>
          </p:grpSpPr>
          <p:grpSp>
            <p:nvGrpSpPr>
              <p:cNvPr id="292" name="Group 291"/>
              <p:cNvGrpSpPr/>
              <p:nvPr/>
            </p:nvGrpSpPr>
            <p:grpSpPr>
              <a:xfrm>
                <a:off x="3821201" y="1711865"/>
                <a:ext cx="4714328" cy="4546420"/>
                <a:chOff x="3511795" y="1166557"/>
                <a:chExt cx="5355994" cy="5165232"/>
              </a:xfrm>
            </p:grpSpPr>
            <p:sp>
              <p:nvSpPr>
                <p:cNvPr id="316" name="Freeform 6"/>
                <p:cNvSpPr>
                  <a:spLocks/>
                </p:cNvSpPr>
                <p:nvPr/>
              </p:nvSpPr>
              <p:spPr bwMode="auto">
                <a:xfrm>
                  <a:off x="3576360" y="1426015"/>
                  <a:ext cx="2518052" cy="2323159"/>
                </a:xfrm>
                <a:custGeom>
                  <a:avLst/>
                  <a:gdLst>
                    <a:gd name="T0" fmla="*/ 1161 w 2106"/>
                    <a:gd name="T1" fmla="*/ 0 h 1943"/>
                    <a:gd name="T2" fmla="*/ 2106 w 2106"/>
                    <a:gd name="T3" fmla="*/ 1942 h 1943"/>
                    <a:gd name="T4" fmla="*/ 2106 w 2106"/>
                    <a:gd name="T5" fmla="*/ 1943 h 1943"/>
                    <a:gd name="T6" fmla="*/ 0 w 2106"/>
                    <a:gd name="T7" fmla="*/ 1461 h 1943"/>
                    <a:gd name="T8" fmla="*/ 31 w 2106"/>
                    <a:gd name="T9" fmla="*/ 1342 h 1943"/>
                    <a:gd name="T10" fmla="*/ 68 w 2106"/>
                    <a:gd name="T11" fmla="*/ 1226 h 1943"/>
                    <a:gd name="T12" fmla="*/ 112 w 2106"/>
                    <a:gd name="T13" fmla="*/ 1112 h 1943"/>
                    <a:gd name="T14" fmla="*/ 162 w 2106"/>
                    <a:gd name="T15" fmla="*/ 1002 h 1943"/>
                    <a:gd name="T16" fmla="*/ 217 w 2106"/>
                    <a:gd name="T17" fmla="*/ 894 h 1943"/>
                    <a:gd name="T18" fmla="*/ 279 w 2106"/>
                    <a:gd name="T19" fmla="*/ 791 h 1943"/>
                    <a:gd name="T20" fmla="*/ 345 w 2106"/>
                    <a:gd name="T21" fmla="*/ 692 h 1943"/>
                    <a:gd name="T22" fmla="*/ 419 w 2106"/>
                    <a:gd name="T23" fmla="*/ 596 h 1943"/>
                    <a:gd name="T24" fmla="*/ 496 w 2106"/>
                    <a:gd name="T25" fmla="*/ 504 h 1943"/>
                    <a:gd name="T26" fmla="*/ 577 w 2106"/>
                    <a:gd name="T27" fmla="*/ 417 h 1943"/>
                    <a:gd name="T28" fmla="*/ 665 w 2106"/>
                    <a:gd name="T29" fmla="*/ 334 h 1943"/>
                    <a:gd name="T30" fmla="*/ 755 w 2106"/>
                    <a:gd name="T31" fmla="*/ 257 h 1943"/>
                    <a:gd name="T32" fmla="*/ 851 w 2106"/>
                    <a:gd name="T33" fmla="*/ 185 h 1943"/>
                    <a:gd name="T34" fmla="*/ 950 w 2106"/>
                    <a:gd name="T35" fmla="*/ 118 h 1943"/>
                    <a:gd name="T36" fmla="*/ 1053 w 2106"/>
                    <a:gd name="T37" fmla="*/ 57 h 1943"/>
                    <a:gd name="T38" fmla="*/ 1161 w 2106"/>
                    <a:gd name="T39" fmla="*/ 0 h 1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06" h="1943">
                      <a:moveTo>
                        <a:pt x="1161" y="0"/>
                      </a:moveTo>
                      <a:lnTo>
                        <a:pt x="2106" y="1942"/>
                      </a:lnTo>
                      <a:lnTo>
                        <a:pt x="2106" y="1943"/>
                      </a:lnTo>
                      <a:lnTo>
                        <a:pt x="0" y="1461"/>
                      </a:lnTo>
                      <a:lnTo>
                        <a:pt x="31" y="1342"/>
                      </a:lnTo>
                      <a:lnTo>
                        <a:pt x="68" y="1226"/>
                      </a:lnTo>
                      <a:lnTo>
                        <a:pt x="112" y="1112"/>
                      </a:lnTo>
                      <a:lnTo>
                        <a:pt x="162" y="1002"/>
                      </a:lnTo>
                      <a:lnTo>
                        <a:pt x="217" y="894"/>
                      </a:lnTo>
                      <a:lnTo>
                        <a:pt x="279" y="791"/>
                      </a:lnTo>
                      <a:lnTo>
                        <a:pt x="345" y="692"/>
                      </a:lnTo>
                      <a:lnTo>
                        <a:pt x="419" y="596"/>
                      </a:lnTo>
                      <a:lnTo>
                        <a:pt x="496" y="504"/>
                      </a:lnTo>
                      <a:lnTo>
                        <a:pt x="577" y="417"/>
                      </a:lnTo>
                      <a:lnTo>
                        <a:pt x="665" y="334"/>
                      </a:lnTo>
                      <a:lnTo>
                        <a:pt x="755" y="257"/>
                      </a:lnTo>
                      <a:lnTo>
                        <a:pt x="851" y="185"/>
                      </a:lnTo>
                      <a:lnTo>
                        <a:pt x="950" y="118"/>
                      </a:lnTo>
                      <a:lnTo>
                        <a:pt x="1053" y="57"/>
                      </a:ln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7" name="Freeform 7"/>
                <p:cNvSpPr>
                  <a:spLocks/>
                </p:cNvSpPr>
                <p:nvPr/>
              </p:nvSpPr>
              <p:spPr bwMode="auto">
                <a:xfrm>
                  <a:off x="6094412" y="1421232"/>
                  <a:ext cx="2520443" cy="2326746"/>
                </a:xfrm>
                <a:custGeom>
                  <a:avLst/>
                  <a:gdLst>
                    <a:gd name="T0" fmla="*/ 936 w 2108"/>
                    <a:gd name="T1" fmla="*/ 0 h 1946"/>
                    <a:gd name="T2" fmla="*/ 1045 w 2108"/>
                    <a:gd name="T3" fmla="*/ 55 h 1946"/>
                    <a:gd name="T4" fmla="*/ 1148 w 2108"/>
                    <a:gd name="T5" fmla="*/ 117 h 1946"/>
                    <a:gd name="T6" fmla="*/ 1249 w 2108"/>
                    <a:gd name="T7" fmla="*/ 185 h 1946"/>
                    <a:gd name="T8" fmla="*/ 1346 w 2108"/>
                    <a:gd name="T9" fmla="*/ 257 h 1946"/>
                    <a:gd name="T10" fmla="*/ 1439 w 2108"/>
                    <a:gd name="T11" fmla="*/ 336 h 1946"/>
                    <a:gd name="T12" fmla="*/ 1526 w 2108"/>
                    <a:gd name="T13" fmla="*/ 418 h 1946"/>
                    <a:gd name="T14" fmla="*/ 1609 w 2108"/>
                    <a:gd name="T15" fmla="*/ 506 h 1946"/>
                    <a:gd name="T16" fmla="*/ 1687 w 2108"/>
                    <a:gd name="T17" fmla="*/ 597 h 1946"/>
                    <a:gd name="T18" fmla="*/ 1759 w 2108"/>
                    <a:gd name="T19" fmla="*/ 694 h 1946"/>
                    <a:gd name="T20" fmla="*/ 1827 w 2108"/>
                    <a:gd name="T21" fmla="*/ 795 h 1946"/>
                    <a:gd name="T22" fmla="*/ 1889 w 2108"/>
                    <a:gd name="T23" fmla="*/ 898 h 1946"/>
                    <a:gd name="T24" fmla="*/ 1945 w 2108"/>
                    <a:gd name="T25" fmla="*/ 1007 h 1946"/>
                    <a:gd name="T26" fmla="*/ 1995 w 2108"/>
                    <a:gd name="T27" fmla="*/ 1118 h 1946"/>
                    <a:gd name="T28" fmla="*/ 2040 w 2108"/>
                    <a:gd name="T29" fmla="*/ 1234 h 1946"/>
                    <a:gd name="T30" fmla="*/ 2076 w 2108"/>
                    <a:gd name="T31" fmla="*/ 1351 h 1946"/>
                    <a:gd name="T32" fmla="*/ 2108 w 2108"/>
                    <a:gd name="T33" fmla="*/ 1472 h 1946"/>
                    <a:gd name="T34" fmla="*/ 0 w 2108"/>
                    <a:gd name="T35" fmla="*/ 1946 h 1946"/>
                    <a:gd name="T36" fmla="*/ 936 w 2108"/>
                    <a:gd name="T37" fmla="*/ 0 h 1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08" h="1946">
                      <a:moveTo>
                        <a:pt x="936" y="0"/>
                      </a:moveTo>
                      <a:lnTo>
                        <a:pt x="1045" y="55"/>
                      </a:lnTo>
                      <a:lnTo>
                        <a:pt x="1148" y="117"/>
                      </a:lnTo>
                      <a:lnTo>
                        <a:pt x="1249" y="185"/>
                      </a:lnTo>
                      <a:lnTo>
                        <a:pt x="1346" y="257"/>
                      </a:lnTo>
                      <a:lnTo>
                        <a:pt x="1439" y="336"/>
                      </a:lnTo>
                      <a:lnTo>
                        <a:pt x="1526" y="418"/>
                      </a:lnTo>
                      <a:lnTo>
                        <a:pt x="1609" y="506"/>
                      </a:lnTo>
                      <a:lnTo>
                        <a:pt x="1687" y="597"/>
                      </a:lnTo>
                      <a:lnTo>
                        <a:pt x="1759" y="694"/>
                      </a:lnTo>
                      <a:lnTo>
                        <a:pt x="1827" y="795"/>
                      </a:lnTo>
                      <a:lnTo>
                        <a:pt x="1889" y="898"/>
                      </a:lnTo>
                      <a:lnTo>
                        <a:pt x="1945" y="1007"/>
                      </a:lnTo>
                      <a:lnTo>
                        <a:pt x="1995" y="1118"/>
                      </a:lnTo>
                      <a:lnTo>
                        <a:pt x="2040" y="1234"/>
                      </a:lnTo>
                      <a:lnTo>
                        <a:pt x="2076" y="1351"/>
                      </a:lnTo>
                      <a:lnTo>
                        <a:pt x="2108" y="1472"/>
                      </a:lnTo>
                      <a:lnTo>
                        <a:pt x="0" y="1946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b="1"/>
                </a:p>
              </p:txBody>
            </p:sp>
            <p:sp>
              <p:nvSpPr>
                <p:cNvPr id="318" name="Rectangle 8"/>
                <p:cNvSpPr>
                  <a:spLocks noChangeArrowheads="1"/>
                </p:cNvSpPr>
                <p:nvPr/>
              </p:nvSpPr>
              <p:spPr bwMode="auto">
                <a:xfrm>
                  <a:off x="6094412" y="3749173"/>
                  <a:ext cx="1196" cy="1196"/>
                </a:xfrm>
                <a:prstGeom prst="rect">
                  <a:avLst/>
                </a:prstGeom>
                <a:solidFill>
                  <a:srgbClr val="EDF2F2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9" name="Freeform 9"/>
                <p:cNvSpPr>
                  <a:spLocks/>
                </p:cNvSpPr>
                <p:nvPr/>
              </p:nvSpPr>
              <p:spPr bwMode="auto">
                <a:xfrm>
                  <a:off x="4964517" y="1166557"/>
                  <a:ext cx="2249029" cy="2581421"/>
                </a:xfrm>
                <a:custGeom>
                  <a:avLst/>
                  <a:gdLst>
                    <a:gd name="T0" fmla="*/ 945 w 1881"/>
                    <a:gd name="T1" fmla="*/ 0 h 2159"/>
                    <a:gd name="T2" fmla="*/ 1069 w 1881"/>
                    <a:gd name="T3" fmla="*/ 4 h 2159"/>
                    <a:gd name="T4" fmla="*/ 1192 w 1881"/>
                    <a:gd name="T5" fmla="*/ 14 h 2159"/>
                    <a:gd name="T6" fmla="*/ 1314 w 1881"/>
                    <a:gd name="T7" fmla="*/ 31 h 2159"/>
                    <a:gd name="T8" fmla="*/ 1432 w 1881"/>
                    <a:gd name="T9" fmla="*/ 55 h 2159"/>
                    <a:gd name="T10" fmla="*/ 1548 w 1881"/>
                    <a:gd name="T11" fmla="*/ 85 h 2159"/>
                    <a:gd name="T12" fmla="*/ 1662 w 1881"/>
                    <a:gd name="T13" fmla="*/ 122 h 2159"/>
                    <a:gd name="T14" fmla="*/ 1774 w 1881"/>
                    <a:gd name="T15" fmla="*/ 165 h 2159"/>
                    <a:gd name="T16" fmla="*/ 1881 w 1881"/>
                    <a:gd name="T17" fmla="*/ 213 h 2159"/>
                    <a:gd name="T18" fmla="*/ 945 w 1881"/>
                    <a:gd name="T19" fmla="*/ 2159 h 2159"/>
                    <a:gd name="T20" fmla="*/ 0 w 1881"/>
                    <a:gd name="T21" fmla="*/ 217 h 2159"/>
                    <a:gd name="T22" fmla="*/ 108 w 1881"/>
                    <a:gd name="T23" fmla="*/ 168 h 2159"/>
                    <a:gd name="T24" fmla="*/ 220 w 1881"/>
                    <a:gd name="T25" fmla="*/ 124 h 2159"/>
                    <a:gd name="T26" fmla="*/ 335 w 1881"/>
                    <a:gd name="T27" fmla="*/ 88 h 2159"/>
                    <a:gd name="T28" fmla="*/ 453 w 1881"/>
                    <a:gd name="T29" fmla="*/ 56 h 2159"/>
                    <a:gd name="T30" fmla="*/ 572 w 1881"/>
                    <a:gd name="T31" fmla="*/ 31 h 2159"/>
                    <a:gd name="T32" fmla="*/ 695 w 1881"/>
                    <a:gd name="T33" fmla="*/ 14 h 2159"/>
                    <a:gd name="T34" fmla="*/ 819 w 1881"/>
                    <a:gd name="T35" fmla="*/ 4 h 2159"/>
                    <a:gd name="T36" fmla="*/ 945 w 1881"/>
                    <a:gd name="T37" fmla="*/ 0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1" h="2159">
                      <a:moveTo>
                        <a:pt x="945" y="0"/>
                      </a:moveTo>
                      <a:lnTo>
                        <a:pt x="1069" y="4"/>
                      </a:lnTo>
                      <a:lnTo>
                        <a:pt x="1192" y="14"/>
                      </a:lnTo>
                      <a:lnTo>
                        <a:pt x="1314" y="31"/>
                      </a:lnTo>
                      <a:lnTo>
                        <a:pt x="1432" y="55"/>
                      </a:lnTo>
                      <a:lnTo>
                        <a:pt x="1548" y="85"/>
                      </a:lnTo>
                      <a:lnTo>
                        <a:pt x="1662" y="122"/>
                      </a:lnTo>
                      <a:lnTo>
                        <a:pt x="1774" y="165"/>
                      </a:lnTo>
                      <a:lnTo>
                        <a:pt x="1881" y="213"/>
                      </a:lnTo>
                      <a:lnTo>
                        <a:pt x="945" y="2159"/>
                      </a:lnTo>
                      <a:lnTo>
                        <a:pt x="0" y="217"/>
                      </a:lnTo>
                      <a:lnTo>
                        <a:pt x="108" y="168"/>
                      </a:lnTo>
                      <a:lnTo>
                        <a:pt x="220" y="124"/>
                      </a:lnTo>
                      <a:lnTo>
                        <a:pt x="335" y="88"/>
                      </a:lnTo>
                      <a:lnTo>
                        <a:pt x="453" y="56"/>
                      </a:lnTo>
                      <a:lnTo>
                        <a:pt x="572" y="31"/>
                      </a:lnTo>
                      <a:lnTo>
                        <a:pt x="695" y="14"/>
                      </a:lnTo>
                      <a:lnTo>
                        <a:pt x="819" y="4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0" name="Freeform 10"/>
                <p:cNvSpPr>
                  <a:spLocks/>
                </p:cNvSpPr>
                <p:nvPr/>
              </p:nvSpPr>
              <p:spPr bwMode="auto">
                <a:xfrm>
                  <a:off x="3511795" y="3172867"/>
                  <a:ext cx="2582617" cy="2179680"/>
                </a:xfrm>
                <a:custGeom>
                  <a:avLst/>
                  <a:gdLst>
                    <a:gd name="T0" fmla="*/ 54 w 2160"/>
                    <a:gd name="T1" fmla="*/ 0 h 1823"/>
                    <a:gd name="T2" fmla="*/ 2160 w 2160"/>
                    <a:gd name="T3" fmla="*/ 482 h 1823"/>
                    <a:gd name="T4" fmla="*/ 2160 w 2160"/>
                    <a:gd name="T5" fmla="*/ 482 h 1823"/>
                    <a:gd name="T6" fmla="*/ 466 w 2160"/>
                    <a:gd name="T7" fmla="*/ 1823 h 1823"/>
                    <a:gd name="T8" fmla="*/ 395 w 2160"/>
                    <a:gd name="T9" fmla="*/ 1728 h 1823"/>
                    <a:gd name="T10" fmla="*/ 330 w 2160"/>
                    <a:gd name="T11" fmla="*/ 1630 h 1823"/>
                    <a:gd name="T12" fmla="*/ 270 w 2160"/>
                    <a:gd name="T13" fmla="*/ 1529 h 1823"/>
                    <a:gd name="T14" fmla="*/ 216 w 2160"/>
                    <a:gd name="T15" fmla="*/ 1423 h 1823"/>
                    <a:gd name="T16" fmla="*/ 166 w 2160"/>
                    <a:gd name="T17" fmla="*/ 1316 h 1823"/>
                    <a:gd name="T18" fmla="*/ 123 w 2160"/>
                    <a:gd name="T19" fmla="*/ 1203 h 1823"/>
                    <a:gd name="T20" fmla="*/ 86 w 2160"/>
                    <a:gd name="T21" fmla="*/ 1089 h 1823"/>
                    <a:gd name="T22" fmla="*/ 56 w 2160"/>
                    <a:gd name="T23" fmla="*/ 973 h 1823"/>
                    <a:gd name="T24" fmla="*/ 31 w 2160"/>
                    <a:gd name="T25" fmla="*/ 854 h 1823"/>
                    <a:gd name="T26" fmla="*/ 14 w 2160"/>
                    <a:gd name="T27" fmla="*/ 732 h 1823"/>
                    <a:gd name="T28" fmla="*/ 4 w 2160"/>
                    <a:gd name="T29" fmla="*/ 608 h 1823"/>
                    <a:gd name="T30" fmla="*/ 0 w 2160"/>
                    <a:gd name="T31" fmla="*/ 481 h 1823"/>
                    <a:gd name="T32" fmla="*/ 4 w 2160"/>
                    <a:gd name="T33" fmla="*/ 359 h 1823"/>
                    <a:gd name="T34" fmla="*/ 14 w 2160"/>
                    <a:gd name="T35" fmla="*/ 237 h 1823"/>
                    <a:gd name="T36" fmla="*/ 30 w 2160"/>
                    <a:gd name="T37" fmla="*/ 118 h 1823"/>
                    <a:gd name="T38" fmla="*/ 54 w 2160"/>
                    <a:gd name="T39" fmla="*/ 0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" h="1823">
                      <a:moveTo>
                        <a:pt x="54" y="0"/>
                      </a:moveTo>
                      <a:lnTo>
                        <a:pt x="2160" y="482"/>
                      </a:lnTo>
                      <a:lnTo>
                        <a:pt x="2160" y="482"/>
                      </a:lnTo>
                      <a:lnTo>
                        <a:pt x="466" y="1823"/>
                      </a:lnTo>
                      <a:lnTo>
                        <a:pt x="395" y="1728"/>
                      </a:lnTo>
                      <a:lnTo>
                        <a:pt x="330" y="1630"/>
                      </a:lnTo>
                      <a:lnTo>
                        <a:pt x="270" y="1529"/>
                      </a:lnTo>
                      <a:lnTo>
                        <a:pt x="216" y="1423"/>
                      </a:lnTo>
                      <a:lnTo>
                        <a:pt x="166" y="1316"/>
                      </a:lnTo>
                      <a:lnTo>
                        <a:pt x="123" y="1203"/>
                      </a:lnTo>
                      <a:lnTo>
                        <a:pt x="86" y="1089"/>
                      </a:lnTo>
                      <a:lnTo>
                        <a:pt x="56" y="973"/>
                      </a:lnTo>
                      <a:lnTo>
                        <a:pt x="31" y="854"/>
                      </a:lnTo>
                      <a:lnTo>
                        <a:pt x="14" y="732"/>
                      </a:lnTo>
                      <a:lnTo>
                        <a:pt x="4" y="608"/>
                      </a:lnTo>
                      <a:lnTo>
                        <a:pt x="0" y="481"/>
                      </a:lnTo>
                      <a:lnTo>
                        <a:pt x="4" y="359"/>
                      </a:lnTo>
                      <a:lnTo>
                        <a:pt x="14" y="237"/>
                      </a:lnTo>
                      <a:lnTo>
                        <a:pt x="30" y="11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1" name="Freeform 11"/>
                <p:cNvSpPr>
                  <a:spLocks/>
                </p:cNvSpPr>
                <p:nvPr/>
              </p:nvSpPr>
              <p:spPr bwMode="auto">
                <a:xfrm>
                  <a:off x="6285172" y="3229188"/>
                  <a:ext cx="2582617" cy="2172507"/>
                </a:xfrm>
                <a:custGeom>
                  <a:avLst/>
                  <a:gdLst>
                    <a:gd name="T0" fmla="*/ 2108 w 2160"/>
                    <a:gd name="T1" fmla="*/ 0 h 1817"/>
                    <a:gd name="T2" fmla="*/ 2130 w 2160"/>
                    <a:gd name="T3" fmla="*/ 115 h 1817"/>
                    <a:gd name="T4" fmla="*/ 2147 w 2160"/>
                    <a:gd name="T5" fmla="*/ 233 h 1817"/>
                    <a:gd name="T6" fmla="*/ 2156 w 2160"/>
                    <a:gd name="T7" fmla="*/ 353 h 1817"/>
                    <a:gd name="T8" fmla="*/ 2160 w 2160"/>
                    <a:gd name="T9" fmla="*/ 474 h 1817"/>
                    <a:gd name="T10" fmla="*/ 2156 w 2160"/>
                    <a:gd name="T11" fmla="*/ 601 h 1817"/>
                    <a:gd name="T12" fmla="*/ 2146 w 2160"/>
                    <a:gd name="T13" fmla="*/ 725 h 1817"/>
                    <a:gd name="T14" fmla="*/ 2129 w 2160"/>
                    <a:gd name="T15" fmla="*/ 847 h 1817"/>
                    <a:gd name="T16" fmla="*/ 2104 w 2160"/>
                    <a:gd name="T17" fmla="*/ 966 h 1817"/>
                    <a:gd name="T18" fmla="*/ 2074 w 2160"/>
                    <a:gd name="T19" fmla="*/ 1084 h 1817"/>
                    <a:gd name="T20" fmla="*/ 2036 w 2160"/>
                    <a:gd name="T21" fmla="*/ 1198 h 1817"/>
                    <a:gd name="T22" fmla="*/ 1992 w 2160"/>
                    <a:gd name="T23" fmla="*/ 1309 h 1817"/>
                    <a:gd name="T24" fmla="*/ 1944 w 2160"/>
                    <a:gd name="T25" fmla="*/ 1418 h 1817"/>
                    <a:gd name="T26" fmla="*/ 1889 w 2160"/>
                    <a:gd name="T27" fmla="*/ 1522 h 1817"/>
                    <a:gd name="T28" fmla="*/ 1829 w 2160"/>
                    <a:gd name="T29" fmla="*/ 1624 h 1817"/>
                    <a:gd name="T30" fmla="*/ 1763 w 2160"/>
                    <a:gd name="T31" fmla="*/ 1723 h 1817"/>
                    <a:gd name="T32" fmla="*/ 1693 w 2160"/>
                    <a:gd name="T33" fmla="*/ 1817 h 1817"/>
                    <a:gd name="T34" fmla="*/ 0 w 2160"/>
                    <a:gd name="T35" fmla="*/ 475 h 1817"/>
                    <a:gd name="T36" fmla="*/ 0 w 2160"/>
                    <a:gd name="T37" fmla="*/ 475 h 1817"/>
                    <a:gd name="T38" fmla="*/ 0 w 2160"/>
                    <a:gd name="T39" fmla="*/ 475 h 1817"/>
                    <a:gd name="T40" fmla="*/ 0 w 2160"/>
                    <a:gd name="T41" fmla="*/ 474 h 1817"/>
                    <a:gd name="T42" fmla="*/ 2108 w 2160"/>
                    <a:gd name="T43" fmla="*/ 0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" h="1817">
                      <a:moveTo>
                        <a:pt x="2108" y="0"/>
                      </a:moveTo>
                      <a:lnTo>
                        <a:pt x="2130" y="115"/>
                      </a:lnTo>
                      <a:lnTo>
                        <a:pt x="2147" y="233"/>
                      </a:lnTo>
                      <a:lnTo>
                        <a:pt x="2156" y="353"/>
                      </a:lnTo>
                      <a:lnTo>
                        <a:pt x="2160" y="474"/>
                      </a:lnTo>
                      <a:lnTo>
                        <a:pt x="2156" y="601"/>
                      </a:lnTo>
                      <a:lnTo>
                        <a:pt x="2146" y="725"/>
                      </a:lnTo>
                      <a:lnTo>
                        <a:pt x="2129" y="847"/>
                      </a:lnTo>
                      <a:lnTo>
                        <a:pt x="2104" y="966"/>
                      </a:lnTo>
                      <a:lnTo>
                        <a:pt x="2074" y="1084"/>
                      </a:lnTo>
                      <a:lnTo>
                        <a:pt x="2036" y="1198"/>
                      </a:lnTo>
                      <a:lnTo>
                        <a:pt x="1992" y="1309"/>
                      </a:lnTo>
                      <a:lnTo>
                        <a:pt x="1944" y="1418"/>
                      </a:lnTo>
                      <a:lnTo>
                        <a:pt x="1889" y="1522"/>
                      </a:lnTo>
                      <a:lnTo>
                        <a:pt x="1829" y="1624"/>
                      </a:lnTo>
                      <a:lnTo>
                        <a:pt x="1763" y="1723"/>
                      </a:lnTo>
                      <a:lnTo>
                        <a:pt x="1693" y="1817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4"/>
                      </a:lnTo>
                      <a:lnTo>
                        <a:pt x="2108" y="0"/>
                      </a:lnTo>
                      <a:close/>
                    </a:path>
                  </a:pathLst>
                </a:custGeom>
                <a:solidFill>
                  <a:srgbClr val="579FB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2" name="Freeform 12"/>
                <p:cNvSpPr>
                  <a:spLocks/>
                </p:cNvSpPr>
                <p:nvPr/>
              </p:nvSpPr>
              <p:spPr bwMode="auto">
                <a:xfrm>
                  <a:off x="6094412" y="3749173"/>
                  <a:ext cx="2024246" cy="2582616"/>
                </a:xfrm>
                <a:custGeom>
                  <a:avLst/>
                  <a:gdLst>
                    <a:gd name="T0" fmla="*/ 0 w 1693"/>
                    <a:gd name="T1" fmla="*/ 0 h 2160"/>
                    <a:gd name="T2" fmla="*/ 0 w 1693"/>
                    <a:gd name="T3" fmla="*/ 0 h 2160"/>
                    <a:gd name="T4" fmla="*/ 1693 w 1693"/>
                    <a:gd name="T5" fmla="*/ 1342 h 2160"/>
                    <a:gd name="T6" fmla="*/ 1611 w 1693"/>
                    <a:gd name="T7" fmla="*/ 1439 h 2160"/>
                    <a:gd name="T8" fmla="*/ 1524 w 1693"/>
                    <a:gd name="T9" fmla="*/ 1530 h 2160"/>
                    <a:gd name="T10" fmla="*/ 1432 w 1693"/>
                    <a:gd name="T11" fmla="*/ 1617 h 2160"/>
                    <a:gd name="T12" fmla="*/ 1334 w 1693"/>
                    <a:gd name="T13" fmla="*/ 1698 h 2160"/>
                    <a:gd name="T14" fmla="*/ 1232 w 1693"/>
                    <a:gd name="T15" fmla="*/ 1774 h 2160"/>
                    <a:gd name="T16" fmla="*/ 1126 w 1693"/>
                    <a:gd name="T17" fmla="*/ 1843 h 2160"/>
                    <a:gd name="T18" fmla="*/ 1016 w 1693"/>
                    <a:gd name="T19" fmla="*/ 1907 h 2160"/>
                    <a:gd name="T20" fmla="*/ 901 w 1693"/>
                    <a:gd name="T21" fmla="*/ 1964 h 2160"/>
                    <a:gd name="T22" fmla="*/ 783 w 1693"/>
                    <a:gd name="T23" fmla="*/ 2013 h 2160"/>
                    <a:gd name="T24" fmla="*/ 660 w 1693"/>
                    <a:gd name="T25" fmla="*/ 2057 h 2160"/>
                    <a:gd name="T26" fmla="*/ 535 w 1693"/>
                    <a:gd name="T27" fmla="*/ 2093 h 2160"/>
                    <a:gd name="T28" fmla="*/ 407 w 1693"/>
                    <a:gd name="T29" fmla="*/ 2122 h 2160"/>
                    <a:gd name="T30" fmla="*/ 276 w 1693"/>
                    <a:gd name="T31" fmla="*/ 2143 h 2160"/>
                    <a:gd name="T32" fmla="*/ 143 w 1693"/>
                    <a:gd name="T33" fmla="*/ 2155 h 2160"/>
                    <a:gd name="T34" fmla="*/ 8 w 1693"/>
                    <a:gd name="T35" fmla="*/ 2160 h 2160"/>
                    <a:gd name="T36" fmla="*/ 0 w 1693"/>
                    <a:gd name="T37" fmla="*/ 0 h 2160"/>
                    <a:gd name="T38" fmla="*/ 0 w 1693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93" h="2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93" y="1342"/>
                      </a:lnTo>
                      <a:lnTo>
                        <a:pt x="1611" y="1439"/>
                      </a:lnTo>
                      <a:lnTo>
                        <a:pt x="1524" y="1530"/>
                      </a:lnTo>
                      <a:lnTo>
                        <a:pt x="1432" y="1617"/>
                      </a:lnTo>
                      <a:lnTo>
                        <a:pt x="1334" y="1698"/>
                      </a:lnTo>
                      <a:lnTo>
                        <a:pt x="1232" y="1774"/>
                      </a:lnTo>
                      <a:lnTo>
                        <a:pt x="1126" y="1843"/>
                      </a:lnTo>
                      <a:lnTo>
                        <a:pt x="1016" y="1907"/>
                      </a:lnTo>
                      <a:lnTo>
                        <a:pt x="901" y="1964"/>
                      </a:lnTo>
                      <a:lnTo>
                        <a:pt x="783" y="2013"/>
                      </a:lnTo>
                      <a:lnTo>
                        <a:pt x="660" y="2057"/>
                      </a:lnTo>
                      <a:lnTo>
                        <a:pt x="535" y="2093"/>
                      </a:lnTo>
                      <a:lnTo>
                        <a:pt x="407" y="2122"/>
                      </a:lnTo>
                      <a:lnTo>
                        <a:pt x="276" y="2143"/>
                      </a:lnTo>
                      <a:lnTo>
                        <a:pt x="143" y="2155"/>
                      </a:lnTo>
                      <a:lnTo>
                        <a:pt x="8" y="21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3" name="Freeform 13"/>
                <p:cNvSpPr>
                  <a:spLocks/>
                </p:cNvSpPr>
                <p:nvPr/>
              </p:nvSpPr>
              <p:spPr bwMode="auto">
                <a:xfrm>
                  <a:off x="4068971" y="3749173"/>
                  <a:ext cx="2035007" cy="2582616"/>
                </a:xfrm>
                <a:custGeom>
                  <a:avLst/>
                  <a:gdLst>
                    <a:gd name="T0" fmla="*/ 1694 w 1702"/>
                    <a:gd name="T1" fmla="*/ 0 h 2160"/>
                    <a:gd name="T2" fmla="*/ 1702 w 1702"/>
                    <a:gd name="T3" fmla="*/ 2160 h 2160"/>
                    <a:gd name="T4" fmla="*/ 1694 w 1702"/>
                    <a:gd name="T5" fmla="*/ 2160 h 2160"/>
                    <a:gd name="T6" fmla="*/ 1566 w 1702"/>
                    <a:gd name="T7" fmla="*/ 2156 h 2160"/>
                    <a:gd name="T8" fmla="*/ 1440 w 1702"/>
                    <a:gd name="T9" fmla="*/ 2146 h 2160"/>
                    <a:gd name="T10" fmla="*/ 1317 w 1702"/>
                    <a:gd name="T11" fmla="*/ 2127 h 2160"/>
                    <a:gd name="T12" fmla="*/ 1195 w 1702"/>
                    <a:gd name="T13" fmla="*/ 2102 h 2160"/>
                    <a:gd name="T14" fmla="*/ 1076 w 1702"/>
                    <a:gd name="T15" fmla="*/ 2071 h 2160"/>
                    <a:gd name="T16" fmla="*/ 961 w 1702"/>
                    <a:gd name="T17" fmla="*/ 2032 h 2160"/>
                    <a:gd name="T18" fmla="*/ 847 w 1702"/>
                    <a:gd name="T19" fmla="*/ 1989 h 2160"/>
                    <a:gd name="T20" fmla="*/ 738 w 1702"/>
                    <a:gd name="T21" fmla="*/ 1937 h 2160"/>
                    <a:gd name="T22" fmla="*/ 631 w 1702"/>
                    <a:gd name="T23" fmla="*/ 1881 h 2160"/>
                    <a:gd name="T24" fmla="*/ 529 w 1702"/>
                    <a:gd name="T25" fmla="*/ 1820 h 2160"/>
                    <a:gd name="T26" fmla="*/ 429 w 1702"/>
                    <a:gd name="T27" fmla="*/ 1752 h 2160"/>
                    <a:gd name="T28" fmla="*/ 335 w 1702"/>
                    <a:gd name="T29" fmla="*/ 1680 h 2160"/>
                    <a:gd name="T30" fmla="*/ 245 w 1702"/>
                    <a:gd name="T31" fmla="*/ 1601 h 2160"/>
                    <a:gd name="T32" fmla="*/ 158 w 1702"/>
                    <a:gd name="T33" fmla="*/ 1519 h 2160"/>
                    <a:gd name="T34" fmla="*/ 77 w 1702"/>
                    <a:gd name="T35" fmla="*/ 1432 h 2160"/>
                    <a:gd name="T36" fmla="*/ 0 w 1702"/>
                    <a:gd name="T37" fmla="*/ 1341 h 2160"/>
                    <a:gd name="T38" fmla="*/ 1694 w 1702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02" h="2160">
                      <a:moveTo>
                        <a:pt x="1694" y="0"/>
                      </a:moveTo>
                      <a:lnTo>
                        <a:pt x="1702" y="2160"/>
                      </a:lnTo>
                      <a:lnTo>
                        <a:pt x="1694" y="2160"/>
                      </a:lnTo>
                      <a:lnTo>
                        <a:pt x="1566" y="2156"/>
                      </a:lnTo>
                      <a:lnTo>
                        <a:pt x="1440" y="2146"/>
                      </a:lnTo>
                      <a:lnTo>
                        <a:pt x="1317" y="2127"/>
                      </a:lnTo>
                      <a:lnTo>
                        <a:pt x="1195" y="2102"/>
                      </a:lnTo>
                      <a:lnTo>
                        <a:pt x="1076" y="2071"/>
                      </a:lnTo>
                      <a:lnTo>
                        <a:pt x="961" y="2032"/>
                      </a:lnTo>
                      <a:lnTo>
                        <a:pt x="847" y="1989"/>
                      </a:lnTo>
                      <a:lnTo>
                        <a:pt x="738" y="1937"/>
                      </a:lnTo>
                      <a:lnTo>
                        <a:pt x="631" y="1881"/>
                      </a:lnTo>
                      <a:lnTo>
                        <a:pt x="529" y="1820"/>
                      </a:lnTo>
                      <a:lnTo>
                        <a:pt x="429" y="1752"/>
                      </a:lnTo>
                      <a:lnTo>
                        <a:pt x="335" y="1680"/>
                      </a:lnTo>
                      <a:lnTo>
                        <a:pt x="245" y="1601"/>
                      </a:lnTo>
                      <a:lnTo>
                        <a:pt x="158" y="1519"/>
                      </a:lnTo>
                      <a:lnTo>
                        <a:pt x="77" y="1432"/>
                      </a:lnTo>
                      <a:lnTo>
                        <a:pt x="0" y="13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</p:grpSp>
          <p:sp>
            <p:nvSpPr>
              <p:cNvPr id="293" name="Oval 292"/>
              <p:cNvSpPr/>
              <p:nvPr/>
            </p:nvSpPr>
            <p:spPr>
              <a:xfrm>
                <a:off x="4899378" y="2798480"/>
                <a:ext cx="2370666" cy="237066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674212" y="2951848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899990" y="38888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5285679" y="47016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4619635" y="3939077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6472508" y="4905103"/>
                <a:ext cx="209199" cy="164570"/>
                <a:chOff x="8380413" y="3308350"/>
                <a:chExt cx="595313" cy="468313"/>
              </a:xfrm>
              <a:solidFill>
                <a:schemeClr val="accent4"/>
              </a:solidFill>
            </p:grpSpPr>
            <p:sp>
              <p:nvSpPr>
                <p:cNvPr id="312" name="Freeform 7"/>
                <p:cNvSpPr>
                  <a:spLocks/>
                </p:cNvSpPr>
                <p:nvPr/>
              </p:nvSpPr>
              <p:spPr bwMode="auto">
                <a:xfrm>
                  <a:off x="8682038" y="3430588"/>
                  <a:ext cx="68263" cy="198438"/>
                </a:xfrm>
                <a:custGeom>
                  <a:avLst/>
                  <a:gdLst>
                    <a:gd name="T0" fmla="*/ 153 w 304"/>
                    <a:gd name="T1" fmla="*/ 0 h 880"/>
                    <a:gd name="T2" fmla="*/ 183 w 304"/>
                    <a:gd name="T3" fmla="*/ 3 h 880"/>
                    <a:gd name="T4" fmla="*/ 211 w 304"/>
                    <a:gd name="T5" fmla="*/ 12 h 880"/>
                    <a:gd name="T6" fmla="*/ 237 w 304"/>
                    <a:gd name="T7" fmla="*/ 25 h 880"/>
                    <a:gd name="T8" fmla="*/ 260 w 304"/>
                    <a:gd name="T9" fmla="*/ 44 h 880"/>
                    <a:gd name="T10" fmla="*/ 278 w 304"/>
                    <a:gd name="T11" fmla="*/ 68 h 880"/>
                    <a:gd name="T12" fmla="*/ 292 w 304"/>
                    <a:gd name="T13" fmla="*/ 93 h 880"/>
                    <a:gd name="T14" fmla="*/ 301 w 304"/>
                    <a:gd name="T15" fmla="*/ 122 h 880"/>
                    <a:gd name="T16" fmla="*/ 304 w 304"/>
                    <a:gd name="T17" fmla="*/ 153 h 880"/>
                    <a:gd name="T18" fmla="*/ 304 w 304"/>
                    <a:gd name="T19" fmla="*/ 727 h 880"/>
                    <a:gd name="T20" fmla="*/ 301 w 304"/>
                    <a:gd name="T21" fmla="*/ 758 h 880"/>
                    <a:gd name="T22" fmla="*/ 292 w 304"/>
                    <a:gd name="T23" fmla="*/ 786 h 880"/>
                    <a:gd name="T24" fmla="*/ 278 w 304"/>
                    <a:gd name="T25" fmla="*/ 813 h 880"/>
                    <a:gd name="T26" fmla="*/ 260 w 304"/>
                    <a:gd name="T27" fmla="*/ 835 h 880"/>
                    <a:gd name="T28" fmla="*/ 237 w 304"/>
                    <a:gd name="T29" fmla="*/ 854 h 880"/>
                    <a:gd name="T30" fmla="*/ 211 w 304"/>
                    <a:gd name="T31" fmla="*/ 868 h 880"/>
                    <a:gd name="T32" fmla="*/ 183 w 304"/>
                    <a:gd name="T33" fmla="*/ 876 h 880"/>
                    <a:gd name="T34" fmla="*/ 153 w 304"/>
                    <a:gd name="T35" fmla="*/ 880 h 880"/>
                    <a:gd name="T36" fmla="*/ 121 w 304"/>
                    <a:gd name="T37" fmla="*/ 876 h 880"/>
                    <a:gd name="T38" fmla="*/ 93 w 304"/>
                    <a:gd name="T39" fmla="*/ 868 h 880"/>
                    <a:gd name="T40" fmla="*/ 67 w 304"/>
                    <a:gd name="T41" fmla="*/ 854 h 880"/>
                    <a:gd name="T42" fmla="*/ 44 w 304"/>
                    <a:gd name="T43" fmla="*/ 835 h 880"/>
                    <a:gd name="T44" fmla="*/ 26 w 304"/>
                    <a:gd name="T45" fmla="*/ 813 h 880"/>
                    <a:gd name="T46" fmla="*/ 12 w 304"/>
                    <a:gd name="T47" fmla="*/ 786 h 880"/>
                    <a:gd name="T48" fmla="*/ 3 w 304"/>
                    <a:gd name="T49" fmla="*/ 758 h 880"/>
                    <a:gd name="T50" fmla="*/ 0 w 304"/>
                    <a:gd name="T51" fmla="*/ 727 h 880"/>
                    <a:gd name="T52" fmla="*/ 0 w 304"/>
                    <a:gd name="T53" fmla="*/ 153 h 880"/>
                    <a:gd name="T54" fmla="*/ 3 w 304"/>
                    <a:gd name="T55" fmla="*/ 122 h 880"/>
                    <a:gd name="T56" fmla="*/ 12 w 304"/>
                    <a:gd name="T57" fmla="*/ 93 h 880"/>
                    <a:gd name="T58" fmla="*/ 26 w 304"/>
                    <a:gd name="T59" fmla="*/ 68 h 880"/>
                    <a:gd name="T60" fmla="*/ 44 w 304"/>
                    <a:gd name="T61" fmla="*/ 44 h 880"/>
                    <a:gd name="T62" fmla="*/ 67 w 304"/>
                    <a:gd name="T63" fmla="*/ 25 h 880"/>
                    <a:gd name="T64" fmla="*/ 93 w 304"/>
                    <a:gd name="T65" fmla="*/ 12 h 880"/>
                    <a:gd name="T66" fmla="*/ 121 w 304"/>
                    <a:gd name="T67" fmla="*/ 3 h 880"/>
                    <a:gd name="T68" fmla="*/ 153 w 304"/>
                    <a:gd name="T69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88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8"/>
                      </a:lnTo>
                      <a:lnTo>
                        <a:pt x="292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727"/>
                      </a:lnTo>
                      <a:lnTo>
                        <a:pt x="301" y="758"/>
                      </a:lnTo>
                      <a:lnTo>
                        <a:pt x="292" y="786"/>
                      </a:lnTo>
                      <a:lnTo>
                        <a:pt x="278" y="813"/>
                      </a:lnTo>
                      <a:lnTo>
                        <a:pt x="260" y="835"/>
                      </a:lnTo>
                      <a:lnTo>
                        <a:pt x="237" y="854"/>
                      </a:lnTo>
                      <a:lnTo>
                        <a:pt x="211" y="868"/>
                      </a:lnTo>
                      <a:lnTo>
                        <a:pt x="183" y="876"/>
                      </a:lnTo>
                      <a:lnTo>
                        <a:pt x="153" y="880"/>
                      </a:lnTo>
                      <a:lnTo>
                        <a:pt x="121" y="876"/>
                      </a:lnTo>
                      <a:lnTo>
                        <a:pt x="93" y="868"/>
                      </a:lnTo>
                      <a:lnTo>
                        <a:pt x="67" y="854"/>
                      </a:lnTo>
                      <a:lnTo>
                        <a:pt x="44" y="835"/>
                      </a:lnTo>
                      <a:lnTo>
                        <a:pt x="26" y="813"/>
                      </a:lnTo>
                      <a:lnTo>
                        <a:pt x="12" y="786"/>
                      </a:lnTo>
                      <a:lnTo>
                        <a:pt x="3" y="758"/>
                      </a:lnTo>
                      <a:lnTo>
                        <a:pt x="0" y="727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6" y="68"/>
                      </a:lnTo>
                      <a:lnTo>
                        <a:pt x="44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3" name="Freeform 8"/>
                <p:cNvSpPr>
                  <a:spLocks/>
                </p:cNvSpPr>
                <p:nvPr/>
              </p:nvSpPr>
              <p:spPr bwMode="auto">
                <a:xfrm>
                  <a:off x="8794751" y="3308350"/>
                  <a:ext cx="68263" cy="320675"/>
                </a:xfrm>
                <a:custGeom>
                  <a:avLst/>
                  <a:gdLst>
                    <a:gd name="T0" fmla="*/ 153 w 304"/>
                    <a:gd name="T1" fmla="*/ 0 h 1416"/>
                    <a:gd name="T2" fmla="*/ 183 w 304"/>
                    <a:gd name="T3" fmla="*/ 3 h 1416"/>
                    <a:gd name="T4" fmla="*/ 212 w 304"/>
                    <a:gd name="T5" fmla="*/ 12 h 1416"/>
                    <a:gd name="T6" fmla="*/ 237 w 304"/>
                    <a:gd name="T7" fmla="*/ 26 h 1416"/>
                    <a:gd name="T8" fmla="*/ 260 w 304"/>
                    <a:gd name="T9" fmla="*/ 45 h 1416"/>
                    <a:gd name="T10" fmla="*/ 278 w 304"/>
                    <a:gd name="T11" fmla="*/ 67 h 1416"/>
                    <a:gd name="T12" fmla="*/ 293 w 304"/>
                    <a:gd name="T13" fmla="*/ 93 h 1416"/>
                    <a:gd name="T14" fmla="*/ 301 w 304"/>
                    <a:gd name="T15" fmla="*/ 122 h 1416"/>
                    <a:gd name="T16" fmla="*/ 304 w 304"/>
                    <a:gd name="T17" fmla="*/ 153 h 1416"/>
                    <a:gd name="T18" fmla="*/ 304 w 304"/>
                    <a:gd name="T19" fmla="*/ 1263 h 1416"/>
                    <a:gd name="T20" fmla="*/ 301 w 304"/>
                    <a:gd name="T21" fmla="*/ 1294 h 1416"/>
                    <a:gd name="T22" fmla="*/ 293 w 304"/>
                    <a:gd name="T23" fmla="*/ 1322 h 1416"/>
                    <a:gd name="T24" fmla="*/ 278 w 304"/>
                    <a:gd name="T25" fmla="*/ 1349 h 1416"/>
                    <a:gd name="T26" fmla="*/ 260 w 304"/>
                    <a:gd name="T27" fmla="*/ 1371 h 1416"/>
                    <a:gd name="T28" fmla="*/ 237 w 304"/>
                    <a:gd name="T29" fmla="*/ 1390 h 1416"/>
                    <a:gd name="T30" fmla="*/ 212 w 304"/>
                    <a:gd name="T31" fmla="*/ 1404 h 1416"/>
                    <a:gd name="T32" fmla="*/ 183 w 304"/>
                    <a:gd name="T33" fmla="*/ 1412 h 1416"/>
                    <a:gd name="T34" fmla="*/ 153 w 304"/>
                    <a:gd name="T35" fmla="*/ 1416 h 1416"/>
                    <a:gd name="T36" fmla="*/ 121 w 304"/>
                    <a:gd name="T37" fmla="*/ 1412 h 1416"/>
                    <a:gd name="T38" fmla="*/ 93 w 304"/>
                    <a:gd name="T39" fmla="*/ 1404 h 1416"/>
                    <a:gd name="T40" fmla="*/ 68 w 304"/>
                    <a:gd name="T41" fmla="*/ 1390 h 1416"/>
                    <a:gd name="T42" fmla="*/ 44 w 304"/>
                    <a:gd name="T43" fmla="*/ 1371 h 1416"/>
                    <a:gd name="T44" fmla="*/ 27 w 304"/>
                    <a:gd name="T45" fmla="*/ 1349 h 1416"/>
                    <a:gd name="T46" fmla="*/ 12 w 304"/>
                    <a:gd name="T47" fmla="*/ 1322 h 1416"/>
                    <a:gd name="T48" fmla="*/ 3 w 304"/>
                    <a:gd name="T49" fmla="*/ 1294 h 1416"/>
                    <a:gd name="T50" fmla="*/ 0 w 304"/>
                    <a:gd name="T51" fmla="*/ 1263 h 1416"/>
                    <a:gd name="T52" fmla="*/ 0 w 304"/>
                    <a:gd name="T53" fmla="*/ 153 h 1416"/>
                    <a:gd name="T54" fmla="*/ 3 w 304"/>
                    <a:gd name="T55" fmla="*/ 122 h 1416"/>
                    <a:gd name="T56" fmla="*/ 12 w 304"/>
                    <a:gd name="T57" fmla="*/ 93 h 1416"/>
                    <a:gd name="T58" fmla="*/ 27 w 304"/>
                    <a:gd name="T59" fmla="*/ 67 h 1416"/>
                    <a:gd name="T60" fmla="*/ 44 w 304"/>
                    <a:gd name="T61" fmla="*/ 45 h 1416"/>
                    <a:gd name="T62" fmla="*/ 68 w 304"/>
                    <a:gd name="T63" fmla="*/ 26 h 1416"/>
                    <a:gd name="T64" fmla="*/ 93 w 304"/>
                    <a:gd name="T65" fmla="*/ 12 h 1416"/>
                    <a:gd name="T66" fmla="*/ 121 w 304"/>
                    <a:gd name="T67" fmla="*/ 3 h 1416"/>
                    <a:gd name="T68" fmla="*/ 153 w 304"/>
                    <a:gd name="T69" fmla="*/ 0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416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6"/>
                      </a:lnTo>
                      <a:lnTo>
                        <a:pt x="260" y="45"/>
                      </a:lnTo>
                      <a:lnTo>
                        <a:pt x="278" y="67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1263"/>
                      </a:lnTo>
                      <a:lnTo>
                        <a:pt x="301" y="1294"/>
                      </a:lnTo>
                      <a:lnTo>
                        <a:pt x="293" y="1322"/>
                      </a:lnTo>
                      <a:lnTo>
                        <a:pt x="278" y="1349"/>
                      </a:lnTo>
                      <a:lnTo>
                        <a:pt x="260" y="1371"/>
                      </a:lnTo>
                      <a:lnTo>
                        <a:pt x="237" y="1390"/>
                      </a:lnTo>
                      <a:lnTo>
                        <a:pt x="212" y="1404"/>
                      </a:lnTo>
                      <a:lnTo>
                        <a:pt x="183" y="1412"/>
                      </a:lnTo>
                      <a:lnTo>
                        <a:pt x="153" y="1416"/>
                      </a:lnTo>
                      <a:lnTo>
                        <a:pt x="121" y="1412"/>
                      </a:lnTo>
                      <a:lnTo>
                        <a:pt x="93" y="1404"/>
                      </a:lnTo>
                      <a:lnTo>
                        <a:pt x="68" y="1390"/>
                      </a:lnTo>
                      <a:lnTo>
                        <a:pt x="44" y="1371"/>
                      </a:lnTo>
                      <a:lnTo>
                        <a:pt x="27" y="1349"/>
                      </a:lnTo>
                      <a:lnTo>
                        <a:pt x="12" y="1322"/>
                      </a:lnTo>
                      <a:lnTo>
                        <a:pt x="3" y="1294"/>
                      </a:lnTo>
                      <a:lnTo>
                        <a:pt x="0" y="1263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7" y="67"/>
                      </a:lnTo>
                      <a:lnTo>
                        <a:pt x="44" y="45"/>
                      </a:lnTo>
                      <a:lnTo>
                        <a:pt x="68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4" name="Freeform 9"/>
                <p:cNvSpPr>
                  <a:spLocks/>
                </p:cNvSpPr>
                <p:nvPr/>
              </p:nvSpPr>
              <p:spPr bwMode="auto">
                <a:xfrm>
                  <a:off x="8905876" y="3378200"/>
                  <a:ext cx="69850" cy="250825"/>
                </a:xfrm>
                <a:custGeom>
                  <a:avLst/>
                  <a:gdLst>
                    <a:gd name="T0" fmla="*/ 153 w 304"/>
                    <a:gd name="T1" fmla="*/ 0 h 1110"/>
                    <a:gd name="T2" fmla="*/ 183 w 304"/>
                    <a:gd name="T3" fmla="*/ 3 h 1110"/>
                    <a:gd name="T4" fmla="*/ 212 w 304"/>
                    <a:gd name="T5" fmla="*/ 12 h 1110"/>
                    <a:gd name="T6" fmla="*/ 237 w 304"/>
                    <a:gd name="T7" fmla="*/ 27 h 1110"/>
                    <a:gd name="T8" fmla="*/ 260 w 304"/>
                    <a:gd name="T9" fmla="*/ 45 h 1110"/>
                    <a:gd name="T10" fmla="*/ 278 w 304"/>
                    <a:gd name="T11" fmla="*/ 68 h 1110"/>
                    <a:gd name="T12" fmla="*/ 293 w 304"/>
                    <a:gd name="T13" fmla="*/ 93 h 1110"/>
                    <a:gd name="T14" fmla="*/ 301 w 304"/>
                    <a:gd name="T15" fmla="*/ 122 h 1110"/>
                    <a:gd name="T16" fmla="*/ 304 w 304"/>
                    <a:gd name="T17" fmla="*/ 153 h 1110"/>
                    <a:gd name="T18" fmla="*/ 304 w 304"/>
                    <a:gd name="T19" fmla="*/ 957 h 1110"/>
                    <a:gd name="T20" fmla="*/ 301 w 304"/>
                    <a:gd name="T21" fmla="*/ 988 h 1110"/>
                    <a:gd name="T22" fmla="*/ 293 w 304"/>
                    <a:gd name="T23" fmla="*/ 1016 h 1110"/>
                    <a:gd name="T24" fmla="*/ 278 w 304"/>
                    <a:gd name="T25" fmla="*/ 1043 h 1110"/>
                    <a:gd name="T26" fmla="*/ 260 w 304"/>
                    <a:gd name="T27" fmla="*/ 1065 h 1110"/>
                    <a:gd name="T28" fmla="*/ 237 w 304"/>
                    <a:gd name="T29" fmla="*/ 1084 h 1110"/>
                    <a:gd name="T30" fmla="*/ 212 w 304"/>
                    <a:gd name="T31" fmla="*/ 1098 h 1110"/>
                    <a:gd name="T32" fmla="*/ 183 w 304"/>
                    <a:gd name="T33" fmla="*/ 1106 h 1110"/>
                    <a:gd name="T34" fmla="*/ 153 w 304"/>
                    <a:gd name="T35" fmla="*/ 1110 h 1110"/>
                    <a:gd name="T36" fmla="*/ 121 w 304"/>
                    <a:gd name="T37" fmla="*/ 1106 h 1110"/>
                    <a:gd name="T38" fmla="*/ 93 w 304"/>
                    <a:gd name="T39" fmla="*/ 1098 h 1110"/>
                    <a:gd name="T40" fmla="*/ 68 w 304"/>
                    <a:gd name="T41" fmla="*/ 1084 h 1110"/>
                    <a:gd name="T42" fmla="*/ 45 w 304"/>
                    <a:gd name="T43" fmla="*/ 1065 h 1110"/>
                    <a:gd name="T44" fmla="*/ 27 w 304"/>
                    <a:gd name="T45" fmla="*/ 1043 h 1110"/>
                    <a:gd name="T46" fmla="*/ 12 w 304"/>
                    <a:gd name="T47" fmla="*/ 1016 h 1110"/>
                    <a:gd name="T48" fmla="*/ 4 w 304"/>
                    <a:gd name="T49" fmla="*/ 988 h 1110"/>
                    <a:gd name="T50" fmla="*/ 0 w 304"/>
                    <a:gd name="T51" fmla="*/ 957 h 1110"/>
                    <a:gd name="T52" fmla="*/ 0 w 304"/>
                    <a:gd name="T53" fmla="*/ 153 h 1110"/>
                    <a:gd name="T54" fmla="*/ 4 w 304"/>
                    <a:gd name="T55" fmla="*/ 122 h 1110"/>
                    <a:gd name="T56" fmla="*/ 12 w 304"/>
                    <a:gd name="T57" fmla="*/ 93 h 1110"/>
                    <a:gd name="T58" fmla="*/ 27 w 304"/>
                    <a:gd name="T59" fmla="*/ 68 h 1110"/>
                    <a:gd name="T60" fmla="*/ 45 w 304"/>
                    <a:gd name="T61" fmla="*/ 45 h 1110"/>
                    <a:gd name="T62" fmla="*/ 68 w 304"/>
                    <a:gd name="T63" fmla="*/ 27 h 1110"/>
                    <a:gd name="T64" fmla="*/ 93 w 304"/>
                    <a:gd name="T65" fmla="*/ 12 h 1110"/>
                    <a:gd name="T66" fmla="*/ 121 w 304"/>
                    <a:gd name="T67" fmla="*/ 3 h 1110"/>
                    <a:gd name="T68" fmla="*/ 153 w 304"/>
                    <a:gd name="T69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11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7"/>
                      </a:lnTo>
                      <a:lnTo>
                        <a:pt x="260" y="45"/>
                      </a:lnTo>
                      <a:lnTo>
                        <a:pt x="278" y="68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957"/>
                      </a:lnTo>
                      <a:lnTo>
                        <a:pt x="301" y="988"/>
                      </a:lnTo>
                      <a:lnTo>
                        <a:pt x="293" y="1016"/>
                      </a:lnTo>
                      <a:lnTo>
                        <a:pt x="278" y="1043"/>
                      </a:lnTo>
                      <a:lnTo>
                        <a:pt x="260" y="1065"/>
                      </a:lnTo>
                      <a:lnTo>
                        <a:pt x="237" y="1084"/>
                      </a:lnTo>
                      <a:lnTo>
                        <a:pt x="212" y="1098"/>
                      </a:lnTo>
                      <a:lnTo>
                        <a:pt x="183" y="1106"/>
                      </a:lnTo>
                      <a:lnTo>
                        <a:pt x="153" y="1110"/>
                      </a:lnTo>
                      <a:lnTo>
                        <a:pt x="121" y="1106"/>
                      </a:lnTo>
                      <a:lnTo>
                        <a:pt x="93" y="1098"/>
                      </a:lnTo>
                      <a:lnTo>
                        <a:pt x="68" y="1084"/>
                      </a:lnTo>
                      <a:lnTo>
                        <a:pt x="45" y="1065"/>
                      </a:lnTo>
                      <a:lnTo>
                        <a:pt x="27" y="1043"/>
                      </a:lnTo>
                      <a:lnTo>
                        <a:pt x="12" y="1016"/>
                      </a:lnTo>
                      <a:lnTo>
                        <a:pt x="4" y="988"/>
                      </a:lnTo>
                      <a:lnTo>
                        <a:pt x="0" y="957"/>
                      </a:lnTo>
                      <a:lnTo>
                        <a:pt x="0" y="153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8"/>
                      </a:lnTo>
                      <a:lnTo>
                        <a:pt x="45" y="45"/>
                      </a:lnTo>
                      <a:lnTo>
                        <a:pt x="68" y="27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5" name="Freeform 10"/>
                <p:cNvSpPr>
                  <a:spLocks/>
                </p:cNvSpPr>
                <p:nvPr/>
              </p:nvSpPr>
              <p:spPr bwMode="auto">
                <a:xfrm>
                  <a:off x="8380413" y="3522663"/>
                  <a:ext cx="252413" cy="254000"/>
                </a:xfrm>
                <a:custGeom>
                  <a:avLst/>
                  <a:gdLst>
                    <a:gd name="T0" fmla="*/ 1083 w 1115"/>
                    <a:gd name="T1" fmla="*/ 0 h 1121"/>
                    <a:gd name="T2" fmla="*/ 1104 w 1115"/>
                    <a:gd name="T3" fmla="*/ 10 h 1121"/>
                    <a:gd name="T4" fmla="*/ 1115 w 1115"/>
                    <a:gd name="T5" fmla="*/ 31 h 1121"/>
                    <a:gd name="T6" fmla="*/ 1110 w 1115"/>
                    <a:gd name="T7" fmla="*/ 53 h 1121"/>
                    <a:gd name="T8" fmla="*/ 1102 w 1115"/>
                    <a:gd name="T9" fmla="*/ 66 h 1121"/>
                    <a:gd name="T10" fmla="*/ 1087 w 1115"/>
                    <a:gd name="T11" fmla="*/ 82 h 1121"/>
                    <a:gd name="T12" fmla="*/ 1060 w 1115"/>
                    <a:gd name="T13" fmla="*/ 112 h 1121"/>
                    <a:gd name="T14" fmla="*/ 1021 w 1115"/>
                    <a:gd name="T15" fmla="*/ 155 h 1121"/>
                    <a:gd name="T16" fmla="*/ 972 w 1115"/>
                    <a:gd name="T17" fmla="*/ 209 h 1121"/>
                    <a:gd name="T18" fmla="*/ 915 w 1115"/>
                    <a:gd name="T19" fmla="*/ 271 h 1121"/>
                    <a:gd name="T20" fmla="*/ 852 w 1115"/>
                    <a:gd name="T21" fmla="*/ 341 h 1121"/>
                    <a:gd name="T22" fmla="*/ 783 w 1115"/>
                    <a:gd name="T23" fmla="*/ 416 h 1121"/>
                    <a:gd name="T24" fmla="*/ 711 w 1115"/>
                    <a:gd name="T25" fmla="*/ 496 h 1121"/>
                    <a:gd name="T26" fmla="*/ 638 w 1115"/>
                    <a:gd name="T27" fmla="*/ 576 h 1121"/>
                    <a:gd name="T28" fmla="*/ 565 w 1115"/>
                    <a:gd name="T29" fmla="*/ 657 h 1121"/>
                    <a:gd name="T30" fmla="*/ 493 w 1115"/>
                    <a:gd name="T31" fmla="*/ 736 h 1121"/>
                    <a:gd name="T32" fmla="*/ 424 w 1115"/>
                    <a:gd name="T33" fmla="*/ 811 h 1121"/>
                    <a:gd name="T34" fmla="*/ 361 w 1115"/>
                    <a:gd name="T35" fmla="*/ 882 h 1121"/>
                    <a:gd name="T36" fmla="*/ 303 w 1115"/>
                    <a:gd name="T37" fmla="*/ 945 h 1121"/>
                    <a:gd name="T38" fmla="*/ 253 w 1115"/>
                    <a:gd name="T39" fmla="*/ 1000 h 1121"/>
                    <a:gd name="T40" fmla="*/ 214 w 1115"/>
                    <a:gd name="T41" fmla="*/ 1043 h 1121"/>
                    <a:gd name="T42" fmla="*/ 186 w 1115"/>
                    <a:gd name="T43" fmla="*/ 1074 h 1121"/>
                    <a:gd name="T44" fmla="*/ 170 w 1115"/>
                    <a:gd name="T45" fmla="*/ 1091 h 1121"/>
                    <a:gd name="T46" fmla="*/ 150 w 1115"/>
                    <a:gd name="T47" fmla="*/ 1108 h 1121"/>
                    <a:gd name="T48" fmla="*/ 109 w 1115"/>
                    <a:gd name="T49" fmla="*/ 1121 h 1121"/>
                    <a:gd name="T50" fmla="*/ 66 w 1115"/>
                    <a:gd name="T51" fmla="*/ 1117 h 1121"/>
                    <a:gd name="T52" fmla="*/ 28 w 1115"/>
                    <a:gd name="T53" fmla="*/ 1093 h 1121"/>
                    <a:gd name="T54" fmla="*/ 5 w 1115"/>
                    <a:gd name="T55" fmla="*/ 1055 h 1121"/>
                    <a:gd name="T56" fmla="*/ 0 w 1115"/>
                    <a:gd name="T57" fmla="*/ 1011 h 1121"/>
                    <a:gd name="T58" fmla="*/ 14 w 1115"/>
                    <a:gd name="T59" fmla="*/ 970 h 1121"/>
                    <a:gd name="T60" fmla="*/ 30 w 1115"/>
                    <a:gd name="T61" fmla="*/ 950 h 1121"/>
                    <a:gd name="T62" fmla="*/ 47 w 1115"/>
                    <a:gd name="T63" fmla="*/ 934 h 1121"/>
                    <a:gd name="T64" fmla="*/ 78 w 1115"/>
                    <a:gd name="T65" fmla="*/ 906 h 1121"/>
                    <a:gd name="T66" fmla="*/ 122 w 1115"/>
                    <a:gd name="T67" fmla="*/ 866 h 1121"/>
                    <a:gd name="T68" fmla="*/ 176 w 1115"/>
                    <a:gd name="T69" fmla="*/ 816 h 1121"/>
                    <a:gd name="T70" fmla="*/ 238 w 1115"/>
                    <a:gd name="T71" fmla="*/ 759 h 1121"/>
                    <a:gd name="T72" fmla="*/ 308 w 1115"/>
                    <a:gd name="T73" fmla="*/ 695 h 1121"/>
                    <a:gd name="T74" fmla="*/ 383 w 1115"/>
                    <a:gd name="T75" fmla="*/ 626 h 1121"/>
                    <a:gd name="T76" fmla="*/ 462 w 1115"/>
                    <a:gd name="T77" fmla="*/ 553 h 1121"/>
                    <a:gd name="T78" fmla="*/ 542 w 1115"/>
                    <a:gd name="T79" fmla="*/ 480 h 1121"/>
                    <a:gd name="T80" fmla="*/ 621 w 1115"/>
                    <a:gd name="T81" fmla="*/ 406 h 1121"/>
                    <a:gd name="T82" fmla="*/ 700 w 1115"/>
                    <a:gd name="T83" fmla="*/ 334 h 1121"/>
                    <a:gd name="T84" fmla="*/ 775 w 1115"/>
                    <a:gd name="T85" fmla="*/ 265 h 1121"/>
                    <a:gd name="T86" fmla="*/ 844 w 1115"/>
                    <a:gd name="T87" fmla="*/ 200 h 1121"/>
                    <a:gd name="T88" fmla="*/ 906 w 1115"/>
                    <a:gd name="T89" fmla="*/ 143 h 1121"/>
                    <a:gd name="T90" fmla="*/ 960 w 1115"/>
                    <a:gd name="T91" fmla="*/ 95 h 1121"/>
                    <a:gd name="T92" fmla="*/ 1003 w 1115"/>
                    <a:gd name="T93" fmla="*/ 54 h 1121"/>
                    <a:gd name="T94" fmla="*/ 1034 w 1115"/>
                    <a:gd name="T95" fmla="*/ 27 h 1121"/>
                    <a:gd name="T96" fmla="*/ 1049 w 1115"/>
                    <a:gd name="T97" fmla="*/ 12 h 1121"/>
                    <a:gd name="T98" fmla="*/ 1061 w 1115"/>
                    <a:gd name="T99" fmla="*/ 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15" h="1121">
                      <a:moveTo>
                        <a:pt x="1071" y="0"/>
                      </a:moveTo>
                      <a:lnTo>
                        <a:pt x="1083" y="0"/>
                      </a:lnTo>
                      <a:lnTo>
                        <a:pt x="1094" y="4"/>
                      </a:lnTo>
                      <a:lnTo>
                        <a:pt x="1104" y="10"/>
                      </a:lnTo>
                      <a:lnTo>
                        <a:pt x="1110" y="20"/>
                      </a:lnTo>
                      <a:lnTo>
                        <a:pt x="1115" y="31"/>
                      </a:lnTo>
                      <a:lnTo>
                        <a:pt x="1115" y="43"/>
                      </a:lnTo>
                      <a:lnTo>
                        <a:pt x="1110" y="53"/>
                      </a:lnTo>
                      <a:lnTo>
                        <a:pt x="1104" y="64"/>
                      </a:lnTo>
                      <a:lnTo>
                        <a:pt x="1102" y="66"/>
                      </a:lnTo>
                      <a:lnTo>
                        <a:pt x="1097" y="71"/>
                      </a:lnTo>
                      <a:lnTo>
                        <a:pt x="1087" y="82"/>
                      </a:lnTo>
                      <a:lnTo>
                        <a:pt x="1075" y="96"/>
                      </a:lnTo>
                      <a:lnTo>
                        <a:pt x="1060" y="112"/>
                      </a:lnTo>
                      <a:lnTo>
                        <a:pt x="1041" y="132"/>
                      </a:lnTo>
                      <a:lnTo>
                        <a:pt x="1021" y="155"/>
                      </a:lnTo>
                      <a:lnTo>
                        <a:pt x="997" y="180"/>
                      </a:lnTo>
                      <a:lnTo>
                        <a:pt x="972" y="209"/>
                      </a:lnTo>
                      <a:lnTo>
                        <a:pt x="944" y="240"/>
                      </a:lnTo>
                      <a:lnTo>
                        <a:pt x="915" y="271"/>
                      </a:lnTo>
                      <a:lnTo>
                        <a:pt x="883" y="305"/>
                      </a:lnTo>
                      <a:lnTo>
                        <a:pt x="852" y="341"/>
                      </a:lnTo>
                      <a:lnTo>
                        <a:pt x="818" y="378"/>
                      </a:lnTo>
                      <a:lnTo>
                        <a:pt x="783" y="416"/>
                      </a:lnTo>
                      <a:lnTo>
                        <a:pt x="748" y="456"/>
                      </a:lnTo>
                      <a:lnTo>
                        <a:pt x="711" y="496"/>
                      </a:lnTo>
                      <a:lnTo>
                        <a:pt x="675" y="536"/>
                      </a:lnTo>
                      <a:lnTo>
                        <a:pt x="638" y="576"/>
                      </a:lnTo>
                      <a:lnTo>
                        <a:pt x="601" y="616"/>
                      </a:lnTo>
                      <a:lnTo>
                        <a:pt x="565" y="657"/>
                      </a:lnTo>
                      <a:lnTo>
                        <a:pt x="528" y="697"/>
                      </a:lnTo>
                      <a:lnTo>
                        <a:pt x="493" y="736"/>
                      </a:lnTo>
                      <a:lnTo>
                        <a:pt x="457" y="774"/>
                      </a:lnTo>
                      <a:lnTo>
                        <a:pt x="424" y="811"/>
                      </a:lnTo>
                      <a:lnTo>
                        <a:pt x="391" y="847"/>
                      </a:lnTo>
                      <a:lnTo>
                        <a:pt x="361" y="882"/>
                      </a:lnTo>
                      <a:lnTo>
                        <a:pt x="331" y="915"/>
                      </a:lnTo>
                      <a:lnTo>
                        <a:pt x="303" y="945"/>
                      </a:lnTo>
                      <a:lnTo>
                        <a:pt x="278" y="973"/>
                      </a:lnTo>
                      <a:lnTo>
                        <a:pt x="253" y="1000"/>
                      </a:lnTo>
                      <a:lnTo>
                        <a:pt x="232" y="1022"/>
                      </a:lnTo>
                      <a:lnTo>
                        <a:pt x="214" y="1043"/>
                      </a:lnTo>
                      <a:lnTo>
                        <a:pt x="199" y="1060"/>
                      </a:lnTo>
                      <a:lnTo>
                        <a:pt x="186" y="1074"/>
                      </a:lnTo>
                      <a:lnTo>
                        <a:pt x="177" y="1084"/>
                      </a:lnTo>
                      <a:lnTo>
                        <a:pt x="170" y="1091"/>
                      </a:lnTo>
                      <a:lnTo>
                        <a:pt x="168" y="1093"/>
                      </a:lnTo>
                      <a:lnTo>
                        <a:pt x="150" y="1108"/>
                      </a:lnTo>
                      <a:lnTo>
                        <a:pt x="130" y="1117"/>
                      </a:lnTo>
                      <a:lnTo>
                        <a:pt x="109" y="1121"/>
                      </a:lnTo>
                      <a:lnTo>
                        <a:pt x="87" y="1121"/>
                      </a:lnTo>
                      <a:lnTo>
                        <a:pt x="66" y="1117"/>
                      </a:lnTo>
                      <a:lnTo>
                        <a:pt x="46" y="1108"/>
                      </a:lnTo>
                      <a:lnTo>
                        <a:pt x="28" y="1093"/>
                      </a:lnTo>
                      <a:lnTo>
                        <a:pt x="14" y="1075"/>
                      </a:lnTo>
                      <a:lnTo>
                        <a:pt x="5" y="1055"/>
                      </a:lnTo>
                      <a:lnTo>
                        <a:pt x="0" y="1033"/>
                      </a:lnTo>
                      <a:lnTo>
                        <a:pt x="0" y="1011"/>
                      </a:lnTo>
                      <a:lnTo>
                        <a:pt x="5" y="990"/>
                      </a:lnTo>
                      <a:lnTo>
                        <a:pt x="14" y="970"/>
                      </a:lnTo>
                      <a:lnTo>
                        <a:pt x="28" y="952"/>
                      </a:lnTo>
                      <a:lnTo>
                        <a:pt x="30" y="950"/>
                      </a:lnTo>
                      <a:lnTo>
                        <a:pt x="37" y="943"/>
                      </a:lnTo>
                      <a:lnTo>
                        <a:pt x="47" y="934"/>
                      </a:lnTo>
                      <a:lnTo>
                        <a:pt x="61" y="922"/>
                      </a:lnTo>
                      <a:lnTo>
                        <a:pt x="78" y="906"/>
                      </a:lnTo>
                      <a:lnTo>
                        <a:pt x="99" y="887"/>
                      </a:lnTo>
                      <a:lnTo>
                        <a:pt x="122" y="866"/>
                      </a:lnTo>
                      <a:lnTo>
                        <a:pt x="147" y="843"/>
                      </a:lnTo>
                      <a:lnTo>
                        <a:pt x="176" y="816"/>
                      </a:lnTo>
                      <a:lnTo>
                        <a:pt x="206" y="789"/>
                      </a:lnTo>
                      <a:lnTo>
                        <a:pt x="238" y="759"/>
                      </a:lnTo>
                      <a:lnTo>
                        <a:pt x="272" y="728"/>
                      </a:lnTo>
                      <a:lnTo>
                        <a:pt x="308" y="695"/>
                      </a:lnTo>
                      <a:lnTo>
                        <a:pt x="345" y="661"/>
                      </a:lnTo>
                      <a:lnTo>
                        <a:pt x="383" y="626"/>
                      </a:lnTo>
                      <a:lnTo>
                        <a:pt x="422" y="590"/>
                      </a:lnTo>
                      <a:lnTo>
                        <a:pt x="462" y="553"/>
                      </a:lnTo>
                      <a:lnTo>
                        <a:pt x="502" y="517"/>
                      </a:lnTo>
                      <a:lnTo>
                        <a:pt x="542" y="480"/>
                      </a:lnTo>
                      <a:lnTo>
                        <a:pt x="581" y="443"/>
                      </a:lnTo>
                      <a:lnTo>
                        <a:pt x="621" y="406"/>
                      </a:lnTo>
                      <a:lnTo>
                        <a:pt x="661" y="369"/>
                      </a:lnTo>
                      <a:lnTo>
                        <a:pt x="700" y="334"/>
                      </a:lnTo>
                      <a:lnTo>
                        <a:pt x="738" y="299"/>
                      </a:lnTo>
                      <a:lnTo>
                        <a:pt x="775" y="265"/>
                      </a:lnTo>
                      <a:lnTo>
                        <a:pt x="811" y="232"/>
                      </a:lnTo>
                      <a:lnTo>
                        <a:pt x="844" y="200"/>
                      </a:lnTo>
                      <a:lnTo>
                        <a:pt x="877" y="171"/>
                      </a:lnTo>
                      <a:lnTo>
                        <a:pt x="906" y="143"/>
                      </a:lnTo>
                      <a:lnTo>
                        <a:pt x="935" y="118"/>
                      </a:lnTo>
                      <a:lnTo>
                        <a:pt x="960" y="95"/>
                      </a:lnTo>
                      <a:lnTo>
                        <a:pt x="983" y="73"/>
                      </a:lnTo>
                      <a:lnTo>
                        <a:pt x="1003" y="54"/>
                      </a:lnTo>
                      <a:lnTo>
                        <a:pt x="1020" y="40"/>
                      </a:lnTo>
                      <a:lnTo>
                        <a:pt x="1034" y="27"/>
                      </a:lnTo>
                      <a:lnTo>
                        <a:pt x="1043" y="18"/>
                      </a:lnTo>
                      <a:lnTo>
                        <a:pt x="1049" y="12"/>
                      </a:lnTo>
                      <a:lnTo>
                        <a:pt x="1051" y="10"/>
                      </a:lnTo>
                      <a:lnTo>
                        <a:pt x="1061" y="4"/>
                      </a:lnTo>
                      <a:lnTo>
                        <a:pt x="10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299" name="Freeform 16"/>
              <p:cNvSpPr>
                <a:spLocks/>
              </p:cNvSpPr>
              <p:nvPr/>
            </p:nvSpPr>
            <p:spPr bwMode="auto">
              <a:xfrm>
                <a:off x="5058759" y="3356315"/>
                <a:ext cx="227051" cy="25104"/>
              </a:xfrm>
              <a:custGeom>
                <a:avLst/>
                <a:gdLst>
                  <a:gd name="T0" fmla="*/ 905 w 2849"/>
                  <a:gd name="T1" fmla="*/ 28 h 316"/>
                  <a:gd name="T2" fmla="*/ 1081 w 2849"/>
                  <a:gd name="T3" fmla="*/ 119 h 316"/>
                  <a:gd name="T4" fmla="*/ 1107 w 2849"/>
                  <a:gd name="T5" fmla="*/ 144 h 316"/>
                  <a:gd name="T6" fmla="*/ 1169 w 2849"/>
                  <a:gd name="T7" fmla="*/ 190 h 316"/>
                  <a:gd name="T8" fmla="*/ 1264 w 2849"/>
                  <a:gd name="T9" fmla="*/ 219 h 316"/>
                  <a:gd name="T10" fmla="*/ 1400 w 2849"/>
                  <a:gd name="T11" fmla="*/ 160 h 316"/>
                  <a:gd name="T12" fmla="*/ 1544 w 2849"/>
                  <a:gd name="T13" fmla="*/ 38 h 316"/>
                  <a:gd name="T14" fmla="*/ 1680 w 2849"/>
                  <a:gd name="T15" fmla="*/ 4 h 316"/>
                  <a:gd name="T16" fmla="*/ 1812 w 2849"/>
                  <a:gd name="T17" fmla="*/ 30 h 316"/>
                  <a:gd name="T18" fmla="*/ 1909 w 2849"/>
                  <a:gd name="T19" fmla="*/ 83 h 316"/>
                  <a:gd name="T20" fmla="*/ 1958 w 2849"/>
                  <a:gd name="T21" fmla="*/ 122 h 316"/>
                  <a:gd name="T22" fmla="*/ 1997 w 2849"/>
                  <a:gd name="T23" fmla="*/ 157 h 316"/>
                  <a:gd name="T24" fmla="*/ 2090 w 2849"/>
                  <a:gd name="T25" fmla="*/ 201 h 316"/>
                  <a:gd name="T26" fmla="*/ 2201 w 2849"/>
                  <a:gd name="T27" fmla="*/ 191 h 316"/>
                  <a:gd name="T28" fmla="*/ 2350 w 2849"/>
                  <a:gd name="T29" fmla="*/ 91 h 316"/>
                  <a:gd name="T30" fmla="*/ 2525 w 2849"/>
                  <a:gd name="T31" fmla="*/ 21 h 316"/>
                  <a:gd name="T32" fmla="*/ 2698 w 2849"/>
                  <a:gd name="T33" fmla="*/ 36 h 316"/>
                  <a:gd name="T34" fmla="*/ 2816 w 2849"/>
                  <a:gd name="T35" fmla="*/ 90 h 316"/>
                  <a:gd name="T36" fmla="*/ 2777 w 2849"/>
                  <a:gd name="T37" fmla="*/ 177 h 316"/>
                  <a:gd name="T38" fmla="*/ 2680 w 2849"/>
                  <a:gd name="T39" fmla="*/ 129 h 316"/>
                  <a:gd name="T40" fmla="*/ 2531 w 2849"/>
                  <a:gd name="T41" fmla="*/ 113 h 316"/>
                  <a:gd name="T42" fmla="*/ 2373 w 2849"/>
                  <a:gd name="T43" fmla="*/ 193 h 316"/>
                  <a:gd name="T44" fmla="*/ 2202 w 2849"/>
                  <a:gd name="T45" fmla="*/ 288 h 316"/>
                  <a:gd name="T46" fmla="*/ 2043 w 2849"/>
                  <a:gd name="T47" fmla="*/ 284 h 316"/>
                  <a:gd name="T48" fmla="*/ 1941 w 2849"/>
                  <a:gd name="T49" fmla="*/ 230 h 316"/>
                  <a:gd name="T50" fmla="*/ 1892 w 2849"/>
                  <a:gd name="T51" fmla="*/ 187 h 316"/>
                  <a:gd name="T52" fmla="*/ 1841 w 2849"/>
                  <a:gd name="T53" fmla="*/ 149 h 316"/>
                  <a:gd name="T54" fmla="*/ 1742 w 2849"/>
                  <a:gd name="T55" fmla="*/ 105 h 316"/>
                  <a:gd name="T56" fmla="*/ 1636 w 2849"/>
                  <a:gd name="T57" fmla="*/ 102 h 316"/>
                  <a:gd name="T58" fmla="*/ 1503 w 2849"/>
                  <a:gd name="T59" fmla="*/ 188 h 316"/>
                  <a:gd name="T60" fmla="*/ 1347 w 2849"/>
                  <a:gd name="T61" fmla="*/ 298 h 316"/>
                  <a:gd name="T62" fmla="*/ 1190 w 2849"/>
                  <a:gd name="T63" fmla="*/ 300 h 316"/>
                  <a:gd name="T64" fmla="*/ 1076 w 2849"/>
                  <a:gd name="T65" fmla="*/ 240 h 316"/>
                  <a:gd name="T66" fmla="*/ 1012 w 2849"/>
                  <a:gd name="T67" fmla="*/ 184 h 316"/>
                  <a:gd name="T68" fmla="*/ 946 w 2849"/>
                  <a:gd name="T69" fmla="*/ 146 h 316"/>
                  <a:gd name="T70" fmla="*/ 837 w 2849"/>
                  <a:gd name="T71" fmla="*/ 105 h 316"/>
                  <a:gd name="T72" fmla="*/ 699 w 2849"/>
                  <a:gd name="T73" fmla="*/ 94 h 316"/>
                  <a:gd name="T74" fmla="*/ 557 w 2849"/>
                  <a:gd name="T75" fmla="*/ 159 h 316"/>
                  <a:gd name="T76" fmla="*/ 409 w 2849"/>
                  <a:gd name="T77" fmla="*/ 282 h 316"/>
                  <a:gd name="T78" fmla="*/ 271 w 2849"/>
                  <a:gd name="T79" fmla="*/ 316 h 316"/>
                  <a:gd name="T80" fmla="*/ 116 w 2849"/>
                  <a:gd name="T81" fmla="*/ 278 h 316"/>
                  <a:gd name="T82" fmla="*/ 12 w 2849"/>
                  <a:gd name="T83" fmla="*/ 210 h 316"/>
                  <a:gd name="T84" fmla="*/ 95 w 2849"/>
                  <a:gd name="T85" fmla="*/ 158 h 316"/>
                  <a:gd name="T86" fmla="*/ 202 w 2849"/>
                  <a:gd name="T87" fmla="*/ 213 h 316"/>
                  <a:gd name="T88" fmla="*/ 276 w 2849"/>
                  <a:gd name="T89" fmla="*/ 238 h 316"/>
                  <a:gd name="T90" fmla="*/ 370 w 2849"/>
                  <a:gd name="T91" fmla="*/ 198 h 316"/>
                  <a:gd name="T92" fmla="*/ 489 w 2849"/>
                  <a:gd name="T93" fmla="*/ 93 h 316"/>
                  <a:gd name="T94" fmla="*/ 647 w 2849"/>
                  <a:gd name="T95" fmla="*/ 1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49" h="316">
                    <a:moveTo>
                      <a:pt x="739" y="0"/>
                    </a:moveTo>
                    <a:lnTo>
                      <a:pt x="795" y="4"/>
                    </a:lnTo>
                    <a:lnTo>
                      <a:pt x="851" y="13"/>
                    </a:lnTo>
                    <a:lnTo>
                      <a:pt x="905" y="28"/>
                    </a:lnTo>
                    <a:lnTo>
                      <a:pt x="956" y="48"/>
                    </a:lnTo>
                    <a:lnTo>
                      <a:pt x="1003" y="70"/>
                    </a:lnTo>
                    <a:lnTo>
                      <a:pt x="1045" y="93"/>
                    </a:lnTo>
                    <a:lnTo>
                      <a:pt x="1081" y="119"/>
                    </a:lnTo>
                    <a:lnTo>
                      <a:pt x="1092" y="128"/>
                    </a:lnTo>
                    <a:lnTo>
                      <a:pt x="1093" y="130"/>
                    </a:lnTo>
                    <a:lnTo>
                      <a:pt x="1099" y="136"/>
                    </a:lnTo>
                    <a:lnTo>
                      <a:pt x="1107" y="144"/>
                    </a:lnTo>
                    <a:lnTo>
                      <a:pt x="1119" y="155"/>
                    </a:lnTo>
                    <a:lnTo>
                      <a:pt x="1133" y="167"/>
                    </a:lnTo>
                    <a:lnTo>
                      <a:pt x="1150" y="179"/>
                    </a:lnTo>
                    <a:lnTo>
                      <a:pt x="1169" y="190"/>
                    </a:lnTo>
                    <a:lnTo>
                      <a:pt x="1190" y="201"/>
                    </a:lnTo>
                    <a:lnTo>
                      <a:pt x="1214" y="210"/>
                    </a:lnTo>
                    <a:lnTo>
                      <a:pt x="1238" y="216"/>
                    </a:lnTo>
                    <a:lnTo>
                      <a:pt x="1264" y="219"/>
                    </a:lnTo>
                    <a:lnTo>
                      <a:pt x="1299" y="215"/>
                    </a:lnTo>
                    <a:lnTo>
                      <a:pt x="1333" y="204"/>
                    </a:lnTo>
                    <a:lnTo>
                      <a:pt x="1367" y="185"/>
                    </a:lnTo>
                    <a:lnTo>
                      <a:pt x="1400" y="160"/>
                    </a:lnTo>
                    <a:lnTo>
                      <a:pt x="1433" y="127"/>
                    </a:lnTo>
                    <a:lnTo>
                      <a:pt x="1468" y="91"/>
                    </a:lnTo>
                    <a:lnTo>
                      <a:pt x="1505" y="61"/>
                    </a:lnTo>
                    <a:lnTo>
                      <a:pt x="1544" y="38"/>
                    </a:lnTo>
                    <a:lnTo>
                      <a:pt x="1585" y="20"/>
                    </a:lnTo>
                    <a:lnTo>
                      <a:pt x="1627" y="9"/>
                    </a:lnTo>
                    <a:lnTo>
                      <a:pt x="1670" y="4"/>
                    </a:lnTo>
                    <a:lnTo>
                      <a:pt x="1680" y="4"/>
                    </a:lnTo>
                    <a:lnTo>
                      <a:pt x="1715" y="6"/>
                    </a:lnTo>
                    <a:lnTo>
                      <a:pt x="1749" y="11"/>
                    </a:lnTo>
                    <a:lnTo>
                      <a:pt x="1781" y="20"/>
                    </a:lnTo>
                    <a:lnTo>
                      <a:pt x="1812" y="30"/>
                    </a:lnTo>
                    <a:lnTo>
                      <a:pt x="1840" y="43"/>
                    </a:lnTo>
                    <a:lnTo>
                      <a:pt x="1865" y="55"/>
                    </a:lnTo>
                    <a:lnTo>
                      <a:pt x="1889" y="69"/>
                    </a:lnTo>
                    <a:lnTo>
                      <a:pt x="1909" y="83"/>
                    </a:lnTo>
                    <a:lnTo>
                      <a:pt x="1926" y="96"/>
                    </a:lnTo>
                    <a:lnTo>
                      <a:pt x="1940" y="106"/>
                    </a:lnTo>
                    <a:lnTo>
                      <a:pt x="1950" y="116"/>
                    </a:lnTo>
                    <a:lnTo>
                      <a:pt x="1958" y="122"/>
                    </a:lnTo>
                    <a:lnTo>
                      <a:pt x="1961" y="124"/>
                    </a:lnTo>
                    <a:lnTo>
                      <a:pt x="1970" y="132"/>
                    </a:lnTo>
                    <a:lnTo>
                      <a:pt x="1981" y="144"/>
                    </a:lnTo>
                    <a:lnTo>
                      <a:pt x="1997" y="157"/>
                    </a:lnTo>
                    <a:lnTo>
                      <a:pt x="2015" y="169"/>
                    </a:lnTo>
                    <a:lnTo>
                      <a:pt x="2038" y="182"/>
                    </a:lnTo>
                    <a:lnTo>
                      <a:pt x="2062" y="193"/>
                    </a:lnTo>
                    <a:lnTo>
                      <a:pt x="2090" y="201"/>
                    </a:lnTo>
                    <a:lnTo>
                      <a:pt x="2120" y="205"/>
                    </a:lnTo>
                    <a:lnTo>
                      <a:pt x="2126" y="205"/>
                    </a:lnTo>
                    <a:lnTo>
                      <a:pt x="2163" y="202"/>
                    </a:lnTo>
                    <a:lnTo>
                      <a:pt x="2201" y="191"/>
                    </a:lnTo>
                    <a:lnTo>
                      <a:pt x="2237" y="176"/>
                    </a:lnTo>
                    <a:lnTo>
                      <a:pt x="2274" y="152"/>
                    </a:lnTo>
                    <a:lnTo>
                      <a:pt x="2310" y="123"/>
                    </a:lnTo>
                    <a:lnTo>
                      <a:pt x="2350" y="91"/>
                    </a:lnTo>
                    <a:lnTo>
                      <a:pt x="2391" y="65"/>
                    </a:lnTo>
                    <a:lnTo>
                      <a:pt x="2435" y="44"/>
                    </a:lnTo>
                    <a:lnTo>
                      <a:pt x="2480" y="29"/>
                    </a:lnTo>
                    <a:lnTo>
                      <a:pt x="2525" y="21"/>
                    </a:lnTo>
                    <a:lnTo>
                      <a:pt x="2573" y="18"/>
                    </a:lnTo>
                    <a:lnTo>
                      <a:pt x="2618" y="20"/>
                    </a:lnTo>
                    <a:lnTo>
                      <a:pt x="2660" y="26"/>
                    </a:lnTo>
                    <a:lnTo>
                      <a:pt x="2698" y="36"/>
                    </a:lnTo>
                    <a:lnTo>
                      <a:pt x="2733" y="48"/>
                    </a:lnTo>
                    <a:lnTo>
                      <a:pt x="2765" y="62"/>
                    </a:lnTo>
                    <a:lnTo>
                      <a:pt x="2793" y="77"/>
                    </a:lnTo>
                    <a:lnTo>
                      <a:pt x="2816" y="90"/>
                    </a:lnTo>
                    <a:lnTo>
                      <a:pt x="2835" y="104"/>
                    </a:lnTo>
                    <a:lnTo>
                      <a:pt x="2849" y="113"/>
                    </a:lnTo>
                    <a:lnTo>
                      <a:pt x="2788" y="185"/>
                    </a:lnTo>
                    <a:lnTo>
                      <a:pt x="2777" y="177"/>
                    </a:lnTo>
                    <a:lnTo>
                      <a:pt x="2759" y="165"/>
                    </a:lnTo>
                    <a:lnTo>
                      <a:pt x="2736" y="154"/>
                    </a:lnTo>
                    <a:lnTo>
                      <a:pt x="2710" y="141"/>
                    </a:lnTo>
                    <a:lnTo>
                      <a:pt x="2680" y="129"/>
                    </a:lnTo>
                    <a:lnTo>
                      <a:pt x="2647" y="120"/>
                    </a:lnTo>
                    <a:lnTo>
                      <a:pt x="2612" y="113"/>
                    </a:lnTo>
                    <a:lnTo>
                      <a:pt x="2574" y="110"/>
                    </a:lnTo>
                    <a:lnTo>
                      <a:pt x="2531" y="113"/>
                    </a:lnTo>
                    <a:lnTo>
                      <a:pt x="2489" y="124"/>
                    </a:lnTo>
                    <a:lnTo>
                      <a:pt x="2449" y="140"/>
                    </a:lnTo>
                    <a:lnTo>
                      <a:pt x="2410" y="163"/>
                    </a:lnTo>
                    <a:lnTo>
                      <a:pt x="2373" y="193"/>
                    </a:lnTo>
                    <a:lnTo>
                      <a:pt x="2332" y="226"/>
                    </a:lnTo>
                    <a:lnTo>
                      <a:pt x="2289" y="254"/>
                    </a:lnTo>
                    <a:lnTo>
                      <a:pt x="2245" y="275"/>
                    </a:lnTo>
                    <a:lnTo>
                      <a:pt x="2202" y="288"/>
                    </a:lnTo>
                    <a:lnTo>
                      <a:pt x="2157" y="297"/>
                    </a:lnTo>
                    <a:lnTo>
                      <a:pt x="2112" y="298"/>
                    </a:lnTo>
                    <a:lnTo>
                      <a:pt x="2077" y="293"/>
                    </a:lnTo>
                    <a:lnTo>
                      <a:pt x="2043" y="284"/>
                    </a:lnTo>
                    <a:lnTo>
                      <a:pt x="2013" y="274"/>
                    </a:lnTo>
                    <a:lnTo>
                      <a:pt x="1986" y="260"/>
                    </a:lnTo>
                    <a:lnTo>
                      <a:pt x="1962" y="245"/>
                    </a:lnTo>
                    <a:lnTo>
                      <a:pt x="1941" y="230"/>
                    </a:lnTo>
                    <a:lnTo>
                      <a:pt x="1923" y="217"/>
                    </a:lnTo>
                    <a:lnTo>
                      <a:pt x="1909" y="204"/>
                    </a:lnTo>
                    <a:lnTo>
                      <a:pt x="1898" y="195"/>
                    </a:lnTo>
                    <a:lnTo>
                      <a:pt x="1892" y="187"/>
                    </a:lnTo>
                    <a:lnTo>
                      <a:pt x="1883" y="179"/>
                    </a:lnTo>
                    <a:lnTo>
                      <a:pt x="1873" y="171"/>
                    </a:lnTo>
                    <a:lnTo>
                      <a:pt x="1859" y="161"/>
                    </a:lnTo>
                    <a:lnTo>
                      <a:pt x="1841" y="149"/>
                    </a:lnTo>
                    <a:lnTo>
                      <a:pt x="1819" y="137"/>
                    </a:lnTo>
                    <a:lnTo>
                      <a:pt x="1796" y="125"/>
                    </a:lnTo>
                    <a:lnTo>
                      <a:pt x="1769" y="115"/>
                    </a:lnTo>
                    <a:lnTo>
                      <a:pt x="1742" y="105"/>
                    </a:lnTo>
                    <a:lnTo>
                      <a:pt x="1712" y="99"/>
                    </a:lnTo>
                    <a:lnTo>
                      <a:pt x="1680" y="97"/>
                    </a:lnTo>
                    <a:lnTo>
                      <a:pt x="1674" y="97"/>
                    </a:lnTo>
                    <a:lnTo>
                      <a:pt x="1636" y="102"/>
                    </a:lnTo>
                    <a:lnTo>
                      <a:pt x="1601" y="113"/>
                    </a:lnTo>
                    <a:lnTo>
                      <a:pt x="1567" y="131"/>
                    </a:lnTo>
                    <a:lnTo>
                      <a:pt x="1535" y="157"/>
                    </a:lnTo>
                    <a:lnTo>
                      <a:pt x="1503" y="188"/>
                    </a:lnTo>
                    <a:lnTo>
                      <a:pt x="1466" y="225"/>
                    </a:lnTo>
                    <a:lnTo>
                      <a:pt x="1428" y="256"/>
                    </a:lnTo>
                    <a:lnTo>
                      <a:pt x="1388" y="280"/>
                    </a:lnTo>
                    <a:lnTo>
                      <a:pt x="1347" y="298"/>
                    </a:lnTo>
                    <a:lnTo>
                      <a:pt x="1304" y="308"/>
                    </a:lnTo>
                    <a:lnTo>
                      <a:pt x="1261" y="312"/>
                    </a:lnTo>
                    <a:lnTo>
                      <a:pt x="1225" y="308"/>
                    </a:lnTo>
                    <a:lnTo>
                      <a:pt x="1190" y="300"/>
                    </a:lnTo>
                    <a:lnTo>
                      <a:pt x="1158" y="288"/>
                    </a:lnTo>
                    <a:lnTo>
                      <a:pt x="1128" y="275"/>
                    </a:lnTo>
                    <a:lnTo>
                      <a:pt x="1101" y="258"/>
                    </a:lnTo>
                    <a:lnTo>
                      <a:pt x="1076" y="240"/>
                    </a:lnTo>
                    <a:lnTo>
                      <a:pt x="1054" y="222"/>
                    </a:lnTo>
                    <a:lnTo>
                      <a:pt x="1036" y="205"/>
                    </a:lnTo>
                    <a:lnTo>
                      <a:pt x="1020" y="189"/>
                    </a:lnTo>
                    <a:lnTo>
                      <a:pt x="1012" y="184"/>
                    </a:lnTo>
                    <a:lnTo>
                      <a:pt x="1001" y="177"/>
                    </a:lnTo>
                    <a:lnTo>
                      <a:pt x="986" y="168"/>
                    </a:lnTo>
                    <a:lnTo>
                      <a:pt x="968" y="158"/>
                    </a:lnTo>
                    <a:lnTo>
                      <a:pt x="946" y="146"/>
                    </a:lnTo>
                    <a:lnTo>
                      <a:pt x="922" y="136"/>
                    </a:lnTo>
                    <a:lnTo>
                      <a:pt x="895" y="124"/>
                    </a:lnTo>
                    <a:lnTo>
                      <a:pt x="867" y="115"/>
                    </a:lnTo>
                    <a:lnTo>
                      <a:pt x="837" y="105"/>
                    </a:lnTo>
                    <a:lnTo>
                      <a:pt x="806" y="99"/>
                    </a:lnTo>
                    <a:lnTo>
                      <a:pt x="773" y="93"/>
                    </a:lnTo>
                    <a:lnTo>
                      <a:pt x="740" y="92"/>
                    </a:lnTo>
                    <a:lnTo>
                      <a:pt x="699" y="94"/>
                    </a:lnTo>
                    <a:lnTo>
                      <a:pt x="660" y="103"/>
                    </a:lnTo>
                    <a:lnTo>
                      <a:pt x="623" y="117"/>
                    </a:lnTo>
                    <a:lnTo>
                      <a:pt x="588" y="135"/>
                    </a:lnTo>
                    <a:lnTo>
                      <a:pt x="557" y="159"/>
                    </a:lnTo>
                    <a:lnTo>
                      <a:pt x="527" y="188"/>
                    </a:lnTo>
                    <a:lnTo>
                      <a:pt x="489" y="226"/>
                    </a:lnTo>
                    <a:lnTo>
                      <a:pt x="450" y="258"/>
                    </a:lnTo>
                    <a:lnTo>
                      <a:pt x="409" y="282"/>
                    </a:lnTo>
                    <a:lnTo>
                      <a:pt x="366" y="300"/>
                    </a:lnTo>
                    <a:lnTo>
                      <a:pt x="322" y="312"/>
                    </a:lnTo>
                    <a:lnTo>
                      <a:pt x="276" y="316"/>
                    </a:lnTo>
                    <a:lnTo>
                      <a:pt x="271" y="316"/>
                    </a:lnTo>
                    <a:lnTo>
                      <a:pt x="228" y="313"/>
                    </a:lnTo>
                    <a:lnTo>
                      <a:pt x="188" y="305"/>
                    </a:lnTo>
                    <a:lnTo>
                      <a:pt x="150" y="293"/>
                    </a:lnTo>
                    <a:lnTo>
                      <a:pt x="116" y="278"/>
                    </a:lnTo>
                    <a:lnTo>
                      <a:pt x="84" y="261"/>
                    </a:lnTo>
                    <a:lnTo>
                      <a:pt x="56" y="244"/>
                    </a:lnTo>
                    <a:lnTo>
                      <a:pt x="33" y="226"/>
                    </a:lnTo>
                    <a:lnTo>
                      <a:pt x="12" y="210"/>
                    </a:lnTo>
                    <a:lnTo>
                      <a:pt x="0" y="200"/>
                    </a:lnTo>
                    <a:lnTo>
                      <a:pt x="68" y="136"/>
                    </a:lnTo>
                    <a:lnTo>
                      <a:pt x="78" y="144"/>
                    </a:lnTo>
                    <a:lnTo>
                      <a:pt x="95" y="158"/>
                    </a:lnTo>
                    <a:lnTo>
                      <a:pt x="118" y="172"/>
                    </a:lnTo>
                    <a:lnTo>
                      <a:pt x="143" y="187"/>
                    </a:lnTo>
                    <a:lnTo>
                      <a:pt x="171" y="201"/>
                    </a:lnTo>
                    <a:lnTo>
                      <a:pt x="202" y="213"/>
                    </a:lnTo>
                    <a:lnTo>
                      <a:pt x="236" y="220"/>
                    </a:lnTo>
                    <a:lnTo>
                      <a:pt x="271" y="223"/>
                    </a:lnTo>
                    <a:lnTo>
                      <a:pt x="275" y="223"/>
                    </a:lnTo>
                    <a:lnTo>
                      <a:pt x="276" y="238"/>
                    </a:lnTo>
                    <a:lnTo>
                      <a:pt x="276" y="223"/>
                    </a:lnTo>
                    <a:lnTo>
                      <a:pt x="308" y="220"/>
                    </a:lnTo>
                    <a:lnTo>
                      <a:pt x="339" y="211"/>
                    </a:lnTo>
                    <a:lnTo>
                      <a:pt x="370" y="198"/>
                    </a:lnTo>
                    <a:lnTo>
                      <a:pt x="400" y="179"/>
                    </a:lnTo>
                    <a:lnTo>
                      <a:pt x="429" y="156"/>
                    </a:lnTo>
                    <a:lnTo>
                      <a:pt x="456" y="127"/>
                    </a:lnTo>
                    <a:lnTo>
                      <a:pt x="489" y="93"/>
                    </a:lnTo>
                    <a:lnTo>
                      <a:pt x="526" y="65"/>
                    </a:lnTo>
                    <a:lnTo>
                      <a:pt x="564" y="42"/>
                    </a:lnTo>
                    <a:lnTo>
                      <a:pt x="604" y="24"/>
                    </a:lnTo>
                    <a:lnTo>
                      <a:pt x="647" y="10"/>
                    </a:lnTo>
                    <a:lnTo>
                      <a:pt x="692" y="3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6025862" y="2744738"/>
                <a:ext cx="215335" cy="235975"/>
                <a:chOff x="1979613" y="3290888"/>
                <a:chExt cx="612775" cy="671512"/>
              </a:xfrm>
              <a:solidFill>
                <a:schemeClr val="accent1"/>
              </a:solidFill>
            </p:grpSpPr>
            <p:sp>
              <p:nvSpPr>
                <p:cNvPr id="308" name="Freeform 45"/>
                <p:cNvSpPr>
                  <a:spLocks/>
                </p:cNvSpPr>
                <p:nvPr/>
              </p:nvSpPr>
              <p:spPr bwMode="auto">
                <a:xfrm>
                  <a:off x="1979613" y="3749675"/>
                  <a:ext cx="107950" cy="212725"/>
                </a:xfrm>
                <a:custGeom>
                  <a:avLst/>
                  <a:gdLst>
                    <a:gd name="T0" fmla="*/ 0 w 473"/>
                    <a:gd name="T1" fmla="*/ 0 h 940"/>
                    <a:gd name="T2" fmla="*/ 473 w 473"/>
                    <a:gd name="T3" fmla="*/ 470 h 940"/>
                    <a:gd name="T4" fmla="*/ 0 w 473"/>
                    <a:gd name="T5" fmla="*/ 940 h 940"/>
                    <a:gd name="T6" fmla="*/ 0 w 473"/>
                    <a:gd name="T7" fmla="*/ 0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940">
                      <a:moveTo>
                        <a:pt x="0" y="0"/>
                      </a:moveTo>
                      <a:lnTo>
                        <a:pt x="473" y="470"/>
                      </a:lnTo>
                      <a:lnTo>
                        <a:pt x="0" y="9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09" name="Freeform 46"/>
                <p:cNvSpPr>
                  <a:spLocks/>
                </p:cNvSpPr>
                <p:nvPr/>
              </p:nvSpPr>
              <p:spPr bwMode="auto">
                <a:xfrm>
                  <a:off x="1982788" y="3624263"/>
                  <a:ext cx="109537" cy="219075"/>
                </a:xfrm>
                <a:custGeom>
                  <a:avLst/>
                  <a:gdLst>
                    <a:gd name="T0" fmla="*/ 485 w 485"/>
                    <a:gd name="T1" fmla="*/ 0 h 965"/>
                    <a:gd name="T2" fmla="*/ 485 w 485"/>
                    <a:gd name="T3" fmla="*/ 965 h 965"/>
                    <a:gd name="T4" fmla="*/ 0 w 485"/>
                    <a:gd name="T5" fmla="*/ 482 h 965"/>
                    <a:gd name="T6" fmla="*/ 485 w 485"/>
                    <a:gd name="T7" fmla="*/ 0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5" h="965">
                      <a:moveTo>
                        <a:pt x="485" y="0"/>
                      </a:moveTo>
                      <a:lnTo>
                        <a:pt x="485" y="965"/>
                      </a:lnTo>
                      <a:lnTo>
                        <a:pt x="0" y="482"/>
                      </a:lnTo>
                      <a:lnTo>
                        <a:pt x="4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0" name="Freeform 48"/>
                <p:cNvSpPr>
                  <a:spLocks/>
                </p:cNvSpPr>
                <p:nvPr/>
              </p:nvSpPr>
              <p:spPr bwMode="auto">
                <a:xfrm>
                  <a:off x="2314575" y="3300413"/>
                  <a:ext cx="106362" cy="211138"/>
                </a:xfrm>
                <a:custGeom>
                  <a:avLst/>
                  <a:gdLst>
                    <a:gd name="T0" fmla="*/ 466 w 466"/>
                    <a:gd name="T1" fmla="*/ 0 h 926"/>
                    <a:gd name="T2" fmla="*/ 466 w 466"/>
                    <a:gd name="T3" fmla="*/ 926 h 926"/>
                    <a:gd name="T4" fmla="*/ 0 w 466"/>
                    <a:gd name="T5" fmla="*/ 463 h 926"/>
                    <a:gd name="T6" fmla="*/ 466 w 466"/>
                    <a:gd name="T7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6" h="926">
                      <a:moveTo>
                        <a:pt x="466" y="0"/>
                      </a:moveTo>
                      <a:lnTo>
                        <a:pt x="466" y="926"/>
                      </a:lnTo>
                      <a:lnTo>
                        <a:pt x="0" y="463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1" name="Freeform 49"/>
                <p:cNvSpPr>
                  <a:spLocks/>
                </p:cNvSpPr>
                <p:nvPr/>
              </p:nvSpPr>
              <p:spPr bwMode="auto">
                <a:xfrm>
                  <a:off x="2433638" y="3290888"/>
                  <a:ext cx="158750" cy="157163"/>
                </a:xfrm>
                <a:custGeom>
                  <a:avLst/>
                  <a:gdLst>
                    <a:gd name="T0" fmla="*/ 0 w 697"/>
                    <a:gd name="T1" fmla="*/ 0 h 693"/>
                    <a:gd name="T2" fmla="*/ 697 w 697"/>
                    <a:gd name="T3" fmla="*/ 0 h 693"/>
                    <a:gd name="T4" fmla="*/ 0 w 697"/>
                    <a:gd name="T5" fmla="*/ 693 h 693"/>
                    <a:gd name="T6" fmla="*/ 0 w 697"/>
                    <a:gd name="T7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693">
                      <a:moveTo>
                        <a:pt x="0" y="0"/>
                      </a:moveTo>
                      <a:lnTo>
                        <a:pt x="697" y="0"/>
                      </a:lnTo>
                      <a:lnTo>
                        <a:pt x="0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 rot="21377493">
                <a:off x="5519612" y="2210607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Craft a Vision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 rot="3175827">
                <a:off x="6887645" y="2812576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Form Teams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 rot="16949993">
                <a:off x="7306029" y="4263269"/>
                <a:ext cx="146684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bg1"/>
                    </a:solidFill>
                    <a:latin typeface="Gadugi" panose="020B0502040204020203" pitchFamily="34" charset="0"/>
                    <a:cs typeface="Arial" pitchFamily="34" charset="0"/>
                  </a:rPr>
                  <a:t>Design Models</a:t>
                </a:r>
                <a:endParaRPr lang="en-IN" sz="1125" b="1" dirty="0">
                  <a:solidFill>
                    <a:schemeClr val="bg1"/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605998">
                <a:off x="4610897" y="5441322"/>
                <a:ext cx="1513291" cy="25975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Submit Application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 rot="4609313">
                <a:off x="3680162" y="4204151"/>
                <a:ext cx="1415343" cy="264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Prepare to Launch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8689349">
                <a:off x="4032926" y="2791495"/>
                <a:ext cx="1535466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973251"/>
                  </a:avLst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Engagement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5681098" y="136051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6426525" y="438900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4376389" y="1880019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pic>
          <p:nvPicPr>
            <p:cNvPr id="283" name="Picture 8" descr="Image result for number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690" y="-3475819"/>
              <a:ext cx="47167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12" descr="Image result for black 1 manuscri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55" y="2067519"/>
              <a:ext cx="184910" cy="45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62" y="1578169"/>
              <a:ext cx="253064" cy="404902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17" y="4606997"/>
              <a:ext cx="281134" cy="427879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47" y="4569522"/>
              <a:ext cx="287116" cy="413017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78" y="3484041"/>
              <a:ext cx="288139" cy="468226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85" y="2124726"/>
              <a:ext cx="273180" cy="430373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825" y="3432784"/>
              <a:ext cx="307156" cy="394028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 rotWithShape="1">
            <a:blip r:embed="rId10"/>
            <a:srcRect l="17955" t="8991" r="8843" b="11576"/>
            <a:stretch/>
          </p:blipFill>
          <p:spPr>
            <a:xfrm>
              <a:off x="5616704" y="2907153"/>
              <a:ext cx="971192" cy="971193"/>
            </a:xfrm>
            <a:prstGeom prst="flowChartConnector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206796" y="1049257"/>
            <a:ext cx="381318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a year-long design process 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others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research and experts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small prototypes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break-through high schools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 initial design canvas</a:t>
            </a:r>
          </a:p>
        </p:txBody>
      </p:sp>
      <p:sp>
        <p:nvSpPr>
          <p:cNvPr id="58" name="TextBox 57"/>
          <p:cNvSpPr txBox="1"/>
          <p:nvPr/>
        </p:nvSpPr>
        <p:spPr>
          <a:xfrm rot="19828964">
            <a:off x="2481552" y="4137981"/>
            <a:ext cx="1310224" cy="2400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125" b="1" dirty="0">
                <a:latin typeface="Gadugi" panose="020B0502040204020203" pitchFamily="34" charset="0"/>
                <a:cs typeface="Arial" pitchFamily="34" charset="0"/>
              </a:rPr>
              <a:t>Prepare Application</a:t>
            </a:r>
            <a:endParaRPr lang="en-IN" sz="1125" b="1" dirty="0"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00" y="41913"/>
            <a:ext cx="8520600" cy="572700"/>
          </a:xfrm>
        </p:spPr>
        <p:txBody>
          <a:bodyPr anchor="t"/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Seek Flexibility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through the Empowered Schools Act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458272" y="-1402915"/>
            <a:ext cx="7200900" cy="6426235"/>
            <a:chOff x="2970212" y="-3475819"/>
            <a:chExt cx="11237645" cy="10207896"/>
          </a:xfrm>
        </p:grpSpPr>
        <p:grpSp>
          <p:nvGrpSpPr>
            <p:cNvPr id="279" name="Group 278"/>
            <p:cNvGrpSpPr/>
            <p:nvPr/>
          </p:nvGrpSpPr>
          <p:grpSpPr>
            <a:xfrm>
              <a:off x="2970212" y="228600"/>
              <a:ext cx="6248399" cy="6503477"/>
              <a:chOff x="3821201" y="1711865"/>
              <a:chExt cx="4546422" cy="4724543"/>
            </a:xfrm>
          </p:grpSpPr>
          <p:grpSp>
            <p:nvGrpSpPr>
              <p:cNvPr id="292" name="Group 291"/>
              <p:cNvGrpSpPr/>
              <p:nvPr/>
            </p:nvGrpSpPr>
            <p:grpSpPr>
              <a:xfrm>
                <a:off x="3821201" y="1711865"/>
                <a:ext cx="4546422" cy="4724543"/>
                <a:chOff x="3511795" y="1166557"/>
                <a:chExt cx="5165234" cy="5367599"/>
              </a:xfrm>
            </p:grpSpPr>
            <p:sp>
              <p:nvSpPr>
                <p:cNvPr id="316" name="Freeform 6"/>
                <p:cNvSpPr>
                  <a:spLocks/>
                </p:cNvSpPr>
                <p:nvPr/>
              </p:nvSpPr>
              <p:spPr bwMode="auto">
                <a:xfrm>
                  <a:off x="3576360" y="1426015"/>
                  <a:ext cx="2518052" cy="2323159"/>
                </a:xfrm>
                <a:custGeom>
                  <a:avLst/>
                  <a:gdLst>
                    <a:gd name="T0" fmla="*/ 1161 w 2106"/>
                    <a:gd name="T1" fmla="*/ 0 h 1943"/>
                    <a:gd name="T2" fmla="*/ 2106 w 2106"/>
                    <a:gd name="T3" fmla="*/ 1942 h 1943"/>
                    <a:gd name="T4" fmla="*/ 2106 w 2106"/>
                    <a:gd name="T5" fmla="*/ 1943 h 1943"/>
                    <a:gd name="T6" fmla="*/ 0 w 2106"/>
                    <a:gd name="T7" fmla="*/ 1461 h 1943"/>
                    <a:gd name="T8" fmla="*/ 31 w 2106"/>
                    <a:gd name="T9" fmla="*/ 1342 h 1943"/>
                    <a:gd name="T10" fmla="*/ 68 w 2106"/>
                    <a:gd name="T11" fmla="*/ 1226 h 1943"/>
                    <a:gd name="T12" fmla="*/ 112 w 2106"/>
                    <a:gd name="T13" fmla="*/ 1112 h 1943"/>
                    <a:gd name="T14" fmla="*/ 162 w 2106"/>
                    <a:gd name="T15" fmla="*/ 1002 h 1943"/>
                    <a:gd name="T16" fmla="*/ 217 w 2106"/>
                    <a:gd name="T17" fmla="*/ 894 h 1943"/>
                    <a:gd name="T18" fmla="*/ 279 w 2106"/>
                    <a:gd name="T19" fmla="*/ 791 h 1943"/>
                    <a:gd name="T20" fmla="*/ 345 w 2106"/>
                    <a:gd name="T21" fmla="*/ 692 h 1943"/>
                    <a:gd name="T22" fmla="*/ 419 w 2106"/>
                    <a:gd name="T23" fmla="*/ 596 h 1943"/>
                    <a:gd name="T24" fmla="*/ 496 w 2106"/>
                    <a:gd name="T25" fmla="*/ 504 h 1943"/>
                    <a:gd name="T26" fmla="*/ 577 w 2106"/>
                    <a:gd name="T27" fmla="*/ 417 h 1943"/>
                    <a:gd name="T28" fmla="*/ 665 w 2106"/>
                    <a:gd name="T29" fmla="*/ 334 h 1943"/>
                    <a:gd name="T30" fmla="*/ 755 w 2106"/>
                    <a:gd name="T31" fmla="*/ 257 h 1943"/>
                    <a:gd name="T32" fmla="*/ 851 w 2106"/>
                    <a:gd name="T33" fmla="*/ 185 h 1943"/>
                    <a:gd name="T34" fmla="*/ 950 w 2106"/>
                    <a:gd name="T35" fmla="*/ 118 h 1943"/>
                    <a:gd name="T36" fmla="*/ 1053 w 2106"/>
                    <a:gd name="T37" fmla="*/ 57 h 1943"/>
                    <a:gd name="T38" fmla="*/ 1161 w 2106"/>
                    <a:gd name="T39" fmla="*/ 0 h 1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06" h="1943">
                      <a:moveTo>
                        <a:pt x="1161" y="0"/>
                      </a:moveTo>
                      <a:lnTo>
                        <a:pt x="2106" y="1942"/>
                      </a:lnTo>
                      <a:lnTo>
                        <a:pt x="2106" y="1943"/>
                      </a:lnTo>
                      <a:lnTo>
                        <a:pt x="0" y="1461"/>
                      </a:lnTo>
                      <a:lnTo>
                        <a:pt x="31" y="1342"/>
                      </a:lnTo>
                      <a:lnTo>
                        <a:pt x="68" y="1226"/>
                      </a:lnTo>
                      <a:lnTo>
                        <a:pt x="112" y="1112"/>
                      </a:lnTo>
                      <a:lnTo>
                        <a:pt x="162" y="1002"/>
                      </a:lnTo>
                      <a:lnTo>
                        <a:pt x="217" y="894"/>
                      </a:lnTo>
                      <a:lnTo>
                        <a:pt x="279" y="791"/>
                      </a:lnTo>
                      <a:lnTo>
                        <a:pt x="345" y="692"/>
                      </a:lnTo>
                      <a:lnTo>
                        <a:pt x="419" y="596"/>
                      </a:lnTo>
                      <a:lnTo>
                        <a:pt x="496" y="504"/>
                      </a:lnTo>
                      <a:lnTo>
                        <a:pt x="577" y="417"/>
                      </a:lnTo>
                      <a:lnTo>
                        <a:pt x="665" y="334"/>
                      </a:lnTo>
                      <a:lnTo>
                        <a:pt x="755" y="257"/>
                      </a:lnTo>
                      <a:lnTo>
                        <a:pt x="851" y="185"/>
                      </a:lnTo>
                      <a:lnTo>
                        <a:pt x="950" y="118"/>
                      </a:lnTo>
                      <a:lnTo>
                        <a:pt x="1053" y="57"/>
                      </a:ln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7" name="Freeform 7"/>
                <p:cNvSpPr>
                  <a:spLocks/>
                </p:cNvSpPr>
                <p:nvPr/>
              </p:nvSpPr>
              <p:spPr bwMode="auto">
                <a:xfrm>
                  <a:off x="6094412" y="1421232"/>
                  <a:ext cx="2520443" cy="2326746"/>
                </a:xfrm>
                <a:custGeom>
                  <a:avLst/>
                  <a:gdLst>
                    <a:gd name="T0" fmla="*/ 936 w 2108"/>
                    <a:gd name="T1" fmla="*/ 0 h 1946"/>
                    <a:gd name="T2" fmla="*/ 1045 w 2108"/>
                    <a:gd name="T3" fmla="*/ 55 h 1946"/>
                    <a:gd name="T4" fmla="*/ 1148 w 2108"/>
                    <a:gd name="T5" fmla="*/ 117 h 1946"/>
                    <a:gd name="T6" fmla="*/ 1249 w 2108"/>
                    <a:gd name="T7" fmla="*/ 185 h 1946"/>
                    <a:gd name="T8" fmla="*/ 1346 w 2108"/>
                    <a:gd name="T9" fmla="*/ 257 h 1946"/>
                    <a:gd name="T10" fmla="*/ 1439 w 2108"/>
                    <a:gd name="T11" fmla="*/ 336 h 1946"/>
                    <a:gd name="T12" fmla="*/ 1526 w 2108"/>
                    <a:gd name="T13" fmla="*/ 418 h 1946"/>
                    <a:gd name="T14" fmla="*/ 1609 w 2108"/>
                    <a:gd name="T15" fmla="*/ 506 h 1946"/>
                    <a:gd name="T16" fmla="*/ 1687 w 2108"/>
                    <a:gd name="T17" fmla="*/ 597 h 1946"/>
                    <a:gd name="T18" fmla="*/ 1759 w 2108"/>
                    <a:gd name="T19" fmla="*/ 694 h 1946"/>
                    <a:gd name="T20" fmla="*/ 1827 w 2108"/>
                    <a:gd name="T21" fmla="*/ 795 h 1946"/>
                    <a:gd name="T22" fmla="*/ 1889 w 2108"/>
                    <a:gd name="T23" fmla="*/ 898 h 1946"/>
                    <a:gd name="T24" fmla="*/ 1945 w 2108"/>
                    <a:gd name="T25" fmla="*/ 1007 h 1946"/>
                    <a:gd name="T26" fmla="*/ 1995 w 2108"/>
                    <a:gd name="T27" fmla="*/ 1118 h 1946"/>
                    <a:gd name="T28" fmla="*/ 2040 w 2108"/>
                    <a:gd name="T29" fmla="*/ 1234 h 1946"/>
                    <a:gd name="T30" fmla="*/ 2076 w 2108"/>
                    <a:gd name="T31" fmla="*/ 1351 h 1946"/>
                    <a:gd name="T32" fmla="*/ 2108 w 2108"/>
                    <a:gd name="T33" fmla="*/ 1472 h 1946"/>
                    <a:gd name="T34" fmla="*/ 0 w 2108"/>
                    <a:gd name="T35" fmla="*/ 1946 h 1946"/>
                    <a:gd name="T36" fmla="*/ 936 w 2108"/>
                    <a:gd name="T37" fmla="*/ 0 h 1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08" h="1946">
                      <a:moveTo>
                        <a:pt x="936" y="0"/>
                      </a:moveTo>
                      <a:lnTo>
                        <a:pt x="1045" y="55"/>
                      </a:lnTo>
                      <a:lnTo>
                        <a:pt x="1148" y="117"/>
                      </a:lnTo>
                      <a:lnTo>
                        <a:pt x="1249" y="185"/>
                      </a:lnTo>
                      <a:lnTo>
                        <a:pt x="1346" y="257"/>
                      </a:lnTo>
                      <a:lnTo>
                        <a:pt x="1439" y="336"/>
                      </a:lnTo>
                      <a:lnTo>
                        <a:pt x="1526" y="418"/>
                      </a:lnTo>
                      <a:lnTo>
                        <a:pt x="1609" y="506"/>
                      </a:lnTo>
                      <a:lnTo>
                        <a:pt x="1687" y="597"/>
                      </a:lnTo>
                      <a:lnTo>
                        <a:pt x="1759" y="694"/>
                      </a:lnTo>
                      <a:lnTo>
                        <a:pt x="1827" y="795"/>
                      </a:lnTo>
                      <a:lnTo>
                        <a:pt x="1889" y="898"/>
                      </a:lnTo>
                      <a:lnTo>
                        <a:pt x="1945" y="1007"/>
                      </a:lnTo>
                      <a:lnTo>
                        <a:pt x="1995" y="1118"/>
                      </a:lnTo>
                      <a:lnTo>
                        <a:pt x="2040" y="1234"/>
                      </a:lnTo>
                      <a:lnTo>
                        <a:pt x="2076" y="1351"/>
                      </a:lnTo>
                      <a:lnTo>
                        <a:pt x="2108" y="1472"/>
                      </a:lnTo>
                      <a:lnTo>
                        <a:pt x="0" y="1946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b="1"/>
                </a:p>
              </p:txBody>
            </p:sp>
            <p:sp>
              <p:nvSpPr>
                <p:cNvPr id="318" name="Rectangle 8"/>
                <p:cNvSpPr>
                  <a:spLocks noChangeArrowheads="1"/>
                </p:cNvSpPr>
                <p:nvPr/>
              </p:nvSpPr>
              <p:spPr bwMode="auto">
                <a:xfrm>
                  <a:off x="6094412" y="3749173"/>
                  <a:ext cx="1196" cy="1196"/>
                </a:xfrm>
                <a:prstGeom prst="rect">
                  <a:avLst/>
                </a:prstGeom>
                <a:solidFill>
                  <a:srgbClr val="EDF2F2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9" name="Freeform 9"/>
                <p:cNvSpPr>
                  <a:spLocks/>
                </p:cNvSpPr>
                <p:nvPr/>
              </p:nvSpPr>
              <p:spPr bwMode="auto">
                <a:xfrm>
                  <a:off x="4964517" y="1166557"/>
                  <a:ext cx="2249029" cy="2581421"/>
                </a:xfrm>
                <a:custGeom>
                  <a:avLst/>
                  <a:gdLst>
                    <a:gd name="T0" fmla="*/ 945 w 1881"/>
                    <a:gd name="T1" fmla="*/ 0 h 2159"/>
                    <a:gd name="T2" fmla="*/ 1069 w 1881"/>
                    <a:gd name="T3" fmla="*/ 4 h 2159"/>
                    <a:gd name="T4" fmla="*/ 1192 w 1881"/>
                    <a:gd name="T5" fmla="*/ 14 h 2159"/>
                    <a:gd name="T6" fmla="*/ 1314 w 1881"/>
                    <a:gd name="T7" fmla="*/ 31 h 2159"/>
                    <a:gd name="T8" fmla="*/ 1432 w 1881"/>
                    <a:gd name="T9" fmla="*/ 55 h 2159"/>
                    <a:gd name="T10" fmla="*/ 1548 w 1881"/>
                    <a:gd name="T11" fmla="*/ 85 h 2159"/>
                    <a:gd name="T12" fmla="*/ 1662 w 1881"/>
                    <a:gd name="T13" fmla="*/ 122 h 2159"/>
                    <a:gd name="T14" fmla="*/ 1774 w 1881"/>
                    <a:gd name="T15" fmla="*/ 165 h 2159"/>
                    <a:gd name="T16" fmla="*/ 1881 w 1881"/>
                    <a:gd name="T17" fmla="*/ 213 h 2159"/>
                    <a:gd name="T18" fmla="*/ 945 w 1881"/>
                    <a:gd name="T19" fmla="*/ 2159 h 2159"/>
                    <a:gd name="T20" fmla="*/ 0 w 1881"/>
                    <a:gd name="T21" fmla="*/ 217 h 2159"/>
                    <a:gd name="T22" fmla="*/ 108 w 1881"/>
                    <a:gd name="T23" fmla="*/ 168 h 2159"/>
                    <a:gd name="T24" fmla="*/ 220 w 1881"/>
                    <a:gd name="T25" fmla="*/ 124 h 2159"/>
                    <a:gd name="T26" fmla="*/ 335 w 1881"/>
                    <a:gd name="T27" fmla="*/ 88 h 2159"/>
                    <a:gd name="T28" fmla="*/ 453 w 1881"/>
                    <a:gd name="T29" fmla="*/ 56 h 2159"/>
                    <a:gd name="T30" fmla="*/ 572 w 1881"/>
                    <a:gd name="T31" fmla="*/ 31 h 2159"/>
                    <a:gd name="T32" fmla="*/ 695 w 1881"/>
                    <a:gd name="T33" fmla="*/ 14 h 2159"/>
                    <a:gd name="T34" fmla="*/ 819 w 1881"/>
                    <a:gd name="T35" fmla="*/ 4 h 2159"/>
                    <a:gd name="T36" fmla="*/ 945 w 1881"/>
                    <a:gd name="T37" fmla="*/ 0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1" h="2159">
                      <a:moveTo>
                        <a:pt x="945" y="0"/>
                      </a:moveTo>
                      <a:lnTo>
                        <a:pt x="1069" y="4"/>
                      </a:lnTo>
                      <a:lnTo>
                        <a:pt x="1192" y="14"/>
                      </a:lnTo>
                      <a:lnTo>
                        <a:pt x="1314" y="31"/>
                      </a:lnTo>
                      <a:lnTo>
                        <a:pt x="1432" y="55"/>
                      </a:lnTo>
                      <a:lnTo>
                        <a:pt x="1548" y="85"/>
                      </a:lnTo>
                      <a:lnTo>
                        <a:pt x="1662" y="122"/>
                      </a:lnTo>
                      <a:lnTo>
                        <a:pt x="1774" y="165"/>
                      </a:lnTo>
                      <a:lnTo>
                        <a:pt x="1881" y="213"/>
                      </a:lnTo>
                      <a:lnTo>
                        <a:pt x="945" y="2159"/>
                      </a:lnTo>
                      <a:lnTo>
                        <a:pt x="0" y="217"/>
                      </a:lnTo>
                      <a:lnTo>
                        <a:pt x="108" y="168"/>
                      </a:lnTo>
                      <a:lnTo>
                        <a:pt x="220" y="124"/>
                      </a:lnTo>
                      <a:lnTo>
                        <a:pt x="335" y="88"/>
                      </a:lnTo>
                      <a:lnTo>
                        <a:pt x="453" y="56"/>
                      </a:lnTo>
                      <a:lnTo>
                        <a:pt x="572" y="31"/>
                      </a:lnTo>
                      <a:lnTo>
                        <a:pt x="695" y="14"/>
                      </a:lnTo>
                      <a:lnTo>
                        <a:pt x="819" y="4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0" name="Freeform 10"/>
                <p:cNvSpPr>
                  <a:spLocks/>
                </p:cNvSpPr>
                <p:nvPr/>
              </p:nvSpPr>
              <p:spPr bwMode="auto">
                <a:xfrm>
                  <a:off x="3511795" y="3172867"/>
                  <a:ext cx="2582617" cy="2179680"/>
                </a:xfrm>
                <a:custGeom>
                  <a:avLst/>
                  <a:gdLst>
                    <a:gd name="T0" fmla="*/ 54 w 2160"/>
                    <a:gd name="T1" fmla="*/ 0 h 1823"/>
                    <a:gd name="T2" fmla="*/ 2160 w 2160"/>
                    <a:gd name="T3" fmla="*/ 482 h 1823"/>
                    <a:gd name="T4" fmla="*/ 2160 w 2160"/>
                    <a:gd name="T5" fmla="*/ 482 h 1823"/>
                    <a:gd name="T6" fmla="*/ 466 w 2160"/>
                    <a:gd name="T7" fmla="*/ 1823 h 1823"/>
                    <a:gd name="T8" fmla="*/ 395 w 2160"/>
                    <a:gd name="T9" fmla="*/ 1728 h 1823"/>
                    <a:gd name="T10" fmla="*/ 330 w 2160"/>
                    <a:gd name="T11" fmla="*/ 1630 h 1823"/>
                    <a:gd name="T12" fmla="*/ 270 w 2160"/>
                    <a:gd name="T13" fmla="*/ 1529 h 1823"/>
                    <a:gd name="T14" fmla="*/ 216 w 2160"/>
                    <a:gd name="T15" fmla="*/ 1423 h 1823"/>
                    <a:gd name="T16" fmla="*/ 166 w 2160"/>
                    <a:gd name="T17" fmla="*/ 1316 h 1823"/>
                    <a:gd name="T18" fmla="*/ 123 w 2160"/>
                    <a:gd name="T19" fmla="*/ 1203 h 1823"/>
                    <a:gd name="T20" fmla="*/ 86 w 2160"/>
                    <a:gd name="T21" fmla="*/ 1089 h 1823"/>
                    <a:gd name="T22" fmla="*/ 56 w 2160"/>
                    <a:gd name="T23" fmla="*/ 973 h 1823"/>
                    <a:gd name="T24" fmla="*/ 31 w 2160"/>
                    <a:gd name="T25" fmla="*/ 854 h 1823"/>
                    <a:gd name="T26" fmla="*/ 14 w 2160"/>
                    <a:gd name="T27" fmla="*/ 732 h 1823"/>
                    <a:gd name="T28" fmla="*/ 4 w 2160"/>
                    <a:gd name="T29" fmla="*/ 608 h 1823"/>
                    <a:gd name="T30" fmla="*/ 0 w 2160"/>
                    <a:gd name="T31" fmla="*/ 481 h 1823"/>
                    <a:gd name="T32" fmla="*/ 4 w 2160"/>
                    <a:gd name="T33" fmla="*/ 359 h 1823"/>
                    <a:gd name="T34" fmla="*/ 14 w 2160"/>
                    <a:gd name="T35" fmla="*/ 237 h 1823"/>
                    <a:gd name="T36" fmla="*/ 30 w 2160"/>
                    <a:gd name="T37" fmla="*/ 118 h 1823"/>
                    <a:gd name="T38" fmla="*/ 54 w 2160"/>
                    <a:gd name="T39" fmla="*/ 0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" h="1823">
                      <a:moveTo>
                        <a:pt x="54" y="0"/>
                      </a:moveTo>
                      <a:lnTo>
                        <a:pt x="2160" y="482"/>
                      </a:lnTo>
                      <a:lnTo>
                        <a:pt x="2160" y="482"/>
                      </a:lnTo>
                      <a:lnTo>
                        <a:pt x="466" y="1823"/>
                      </a:lnTo>
                      <a:lnTo>
                        <a:pt x="395" y="1728"/>
                      </a:lnTo>
                      <a:lnTo>
                        <a:pt x="330" y="1630"/>
                      </a:lnTo>
                      <a:lnTo>
                        <a:pt x="270" y="1529"/>
                      </a:lnTo>
                      <a:lnTo>
                        <a:pt x="216" y="1423"/>
                      </a:lnTo>
                      <a:lnTo>
                        <a:pt x="166" y="1316"/>
                      </a:lnTo>
                      <a:lnTo>
                        <a:pt x="123" y="1203"/>
                      </a:lnTo>
                      <a:lnTo>
                        <a:pt x="86" y="1089"/>
                      </a:lnTo>
                      <a:lnTo>
                        <a:pt x="56" y="973"/>
                      </a:lnTo>
                      <a:lnTo>
                        <a:pt x="31" y="854"/>
                      </a:lnTo>
                      <a:lnTo>
                        <a:pt x="14" y="732"/>
                      </a:lnTo>
                      <a:lnTo>
                        <a:pt x="4" y="608"/>
                      </a:lnTo>
                      <a:lnTo>
                        <a:pt x="0" y="481"/>
                      </a:lnTo>
                      <a:lnTo>
                        <a:pt x="4" y="359"/>
                      </a:lnTo>
                      <a:lnTo>
                        <a:pt x="14" y="237"/>
                      </a:lnTo>
                      <a:lnTo>
                        <a:pt x="30" y="11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1" name="Freeform 11"/>
                <p:cNvSpPr>
                  <a:spLocks/>
                </p:cNvSpPr>
                <p:nvPr/>
              </p:nvSpPr>
              <p:spPr bwMode="auto">
                <a:xfrm>
                  <a:off x="6094412" y="3181237"/>
                  <a:ext cx="2582617" cy="2172507"/>
                </a:xfrm>
                <a:custGeom>
                  <a:avLst/>
                  <a:gdLst>
                    <a:gd name="T0" fmla="*/ 2108 w 2160"/>
                    <a:gd name="T1" fmla="*/ 0 h 1817"/>
                    <a:gd name="T2" fmla="*/ 2130 w 2160"/>
                    <a:gd name="T3" fmla="*/ 115 h 1817"/>
                    <a:gd name="T4" fmla="*/ 2147 w 2160"/>
                    <a:gd name="T5" fmla="*/ 233 h 1817"/>
                    <a:gd name="T6" fmla="*/ 2156 w 2160"/>
                    <a:gd name="T7" fmla="*/ 353 h 1817"/>
                    <a:gd name="T8" fmla="*/ 2160 w 2160"/>
                    <a:gd name="T9" fmla="*/ 474 h 1817"/>
                    <a:gd name="T10" fmla="*/ 2156 w 2160"/>
                    <a:gd name="T11" fmla="*/ 601 h 1817"/>
                    <a:gd name="T12" fmla="*/ 2146 w 2160"/>
                    <a:gd name="T13" fmla="*/ 725 h 1817"/>
                    <a:gd name="T14" fmla="*/ 2129 w 2160"/>
                    <a:gd name="T15" fmla="*/ 847 h 1817"/>
                    <a:gd name="T16" fmla="*/ 2104 w 2160"/>
                    <a:gd name="T17" fmla="*/ 966 h 1817"/>
                    <a:gd name="T18" fmla="*/ 2074 w 2160"/>
                    <a:gd name="T19" fmla="*/ 1084 h 1817"/>
                    <a:gd name="T20" fmla="*/ 2036 w 2160"/>
                    <a:gd name="T21" fmla="*/ 1198 h 1817"/>
                    <a:gd name="T22" fmla="*/ 1992 w 2160"/>
                    <a:gd name="T23" fmla="*/ 1309 h 1817"/>
                    <a:gd name="T24" fmla="*/ 1944 w 2160"/>
                    <a:gd name="T25" fmla="*/ 1418 h 1817"/>
                    <a:gd name="T26" fmla="*/ 1889 w 2160"/>
                    <a:gd name="T27" fmla="*/ 1522 h 1817"/>
                    <a:gd name="T28" fmla="*/ 1829 w 2160"/>
                    <a:gd name="T29" fmla="*/ 1624 h 1817"/>
                    <a:gd name="T30" fmla="*/ 1763 w 2160"/>
                    <a:gd name="T31" fmla="*/ 1723 h 1817"/>
                    <a:gd name="T32" fmla="*/ 1693 w 2160"/>
                    <a:gd name="T33" fmla="*/ 1817 h 1817"/>
                    <a:gd name="T34" fmla="*/ 0 w 2160"/>
                    <a:gd name="T35" fmla="*/ 475 h 1817"/>
                    <a:gd name="T36" fmla="*/ 0 w 2160"/>
                    <a:gd name="T37" fmla="*/ 475 h 1817"/>
                    <a:gd name="T38" fmla="*/ 0 w 2160"/>
                    <a:gd name="T39" fmla="*/ 475 h 1817"/>
                    <a:gd name="T40" fmla="*/ 0 w 2160"/>
                    <a:gd name="T41" fmla="*/ 474 h 1817"/>
                    <a:gd name="T42" fmla="*/ 2108 w 2160"/>
                    <a:gd name="T43" fmla="*/ 0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" h="1817">
                      <a:moveTo>
                        <a:pt x="2108" y="0"/>
                      </a:moveTo>
                      <a:lnTo>
                        <a:pt x="2130" y="115"/>
                      </a:lnTo>
                      <a:lnTo>
                        <a:pt x="2147" y="233"/>
                      </a:lnTo>
                      <a:lnTo>
                        <a:pt x="2156" y="353"/>
                      </a:lnTo>
                      <a:lnTo>
                        <a:pt x="2160" y="474"/>
                      </a:lnTo>
                      <a:lnTo>
                        <a:pt x="2156" y="601"/>
                      </a:lnTo>
                      <a:lnTo>
                        <a:pt x="2146" y="725"/>
                      </a:lnTo>
                      <a:lnTo>
                        <a:pt x="2129" y="847"/>
                      </a:lnTo>
                      <a:lnTo>
                        <a:pt x="2104" y="966"/>
                      </a:lnTo>
                      <a:lnTo>
                        <a:pt x="2074" y="1084"/>
                      </a:lnTo>
                      <a:lnTo>
                        <a:pt x="2036" y="1198"/>
                      </a:lnTo>
                      <a:lnTo>
                        <a:pt x="1992" y="1309"/>
                      </a:lnTo>
                      <a:lnTo>
                        <a:pt x="1944" y="1418"/>
                      </a:lnTo>
                      <a:lnTo>
                        <a:pt x="1889" y="1522"/>
                      </a:lnTo>
                      <a:lnTo>
                        <a:pt x="1829" y="1624"/>
                      </a:lnTo>
                      <a:lnTo>
                        <a:pt x="1763" y="1723"/>
                      </a:lnTo>
                      <a:lnTo>
                        <a:pt x="1693" y="1817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4"/>
                      </a:lnTo>
                      <a:lnTo>
                        <a:pt x="210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2" name="Freeform 12"/>
                <p:cNvSpPr>
                  <a:spLocks/>
                </p:cNvSpPr>
                <p:nvPr/>
              </p:nvSpPr>
              <p:spPr bwMode="auto">
                <a:xfrm>
                  <a:off x="6199055" y="3951540"/>
                  <a:ext cx="2024246" cy="2582616"/>
                </a:xfrm>
                <a:custGeom>
                  <a:avLst/>
                  <a:gdLst>
                    <a:gd name="T0" fmla="*/ 0 w 1693"/>
                    <a:gd name="T1" fmla="*/ 0 h 2160"/>
                    <a:gd name="T2" fmla="*/ 0 w 1693"/>
                    <a:gd name="T3" fmla="*/ 0 h 2160"/>
                    <a:gd name="T4" fmla="*/ 1693 w 1693"/>
                    <a:gd name="T5" fmla="*/ 1342 h 2160"/>
                    <a:gd name="T6" fmla="*/ 1611 w 1693"/>
                    <a:gd name="T7" fmla="*/ 1439 h 2160"/>
                    <a:gd name="T8" fmla="*/ 1524 w 1693"/>
                    <a:gd name="T9" fmla="*/ 1530 h 2160"/>
                    <a:gd name="T10" fmla="*/ 1432 w 1693"/>
                    <a:gd name="T11" fmla="*/ 1617 h 2160"/>
                    <a:gd name="T12" fmla="*/ 1334 w 1693"/>
                    <a:gd name="T13" fmla="*/ 1698 h 2160"/>
                    <a:gd name="T14" fmla="*/ 1232 w 1693"/>
                    <a:gd name="T15" fmla="*/ 1774 h 2160"/>
                    <a:gd name="T16" fmla="*/ 1126 w 1693"/>
                    <a:gd name="T17" fmla="*/ 1843 h 2160"/>
                    <a:gd name="T18" fmla="*/ 1016 w 1693"/>
                    <a:gd name="T19" fmla="*/ 1907 h 2160"/>
                    <a:gd name="T20" fmla="*/ 901 w 1693"/>
                    <a:gd name="T21" fmla="*/ 1964 h 2160"/>
                    <a:gd name="T22" fmla="*/ 783 w 1693"/>
                    <a:gd name="T23" fmla="*/ 2013 h 2160"/>
                    <a:gd name="T24" fmla="*/ 660 w 1693"/>
                    <a:gd name="T25" fmla="*/ 2057 h 2160"/>
                    <a:gd name="T26" fmla="*/ 535 w 1693"/>
                    <a:gd name="T27" fmla="*/ 2093 h 2160"/>
                    <a:gd name="T28" fmla="*/ 407 w 1693"/>
                    <a:gd name="T29" fmla="*/ 2122 h 2160"/>
                    <a:gd name="T30" fmla="*/ 276 w 1693"/>
                    <a:gd name="T31" fmla="*/ 2143 h 2160"/>
                    <a:gd name="T32" fmla="*/ 143 w 1693"/>
                    <a:gd name="T33" fmla="*/ 2155 h 2160"/>
                    <a:gd name="T34" fmla="*/ 8 w 1693"/>
                    <a:gd name="T35" fmla="*/ 2160 h 2160"/>
                    <a:gd name="T36" fmla="*/ 0 w 1693"/>
                    <a:gd name="T37" fmla="*/ 0 h 2160"/>
                    <a:gd name="T38" fmla="*/ 0 w 1693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93" h="2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93" y="1342"/>
                      </a:lnTo>
                      <a:lnTo>
                        <a:pt x="1611" y="1439"/>
                      </a:lnTo>
                      <a:lnTo>
                        <a:pt x="1524" y="1530"/>
                      </a:lnTo>
                      <a:lnTo>
                        <a:pt x="1432" y="1617"/>
                      </a:lnTo>
                      <a:lnTo>
                        <a:pt x="1334" y="1698"/>
                      </a:lnTo>
                      <a:lnTo>
                        <a:pt x="1232" y="1774"/>
                      </a:lnTo>
                      <a:lnTo>
                        <a:pt x="1126" y="1843"/>
                      </a:lnTo>
                      <a:lnTo>
                        <a:pt x="1016" y="1907"/>
                      </a:lnTo>
                      <a:lnTo>
                        <a:pt x="901" y="1964"/>
                      </a:lnTo>
                      <a:lnTo>
                        <a:pt x="783" y="2013"/>
                      </a:lnTo>
                      <a:lnTo>
                        <a:pt x="660" y="2057"/>
                      </a:lnTo>
                      <a:lnTo>
                        <a:pt x="535" y="2093"/>
                      </a:lnTo>
                      <a:lnTo>
                        <a:pt x="407" y="2122"/>
                      </a:lnTo>
                      <a:lnTo>
                        <a:pt x="276" y="2143"/>
                      </a:lnTo>
                      <a:lnTo>
                        <a:pt x="143" y="2155"/>
                      </a:lnTo>
                      <a:lnTo>
                        <a:pt x="8" y="21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3" name="Freeform 13"/>
                <p:cNvSpPr>
                  <a:spLocks/>
                </p:cNvSpPr>
                <p:nvPr/>
              </p:nvSpPr>
              <p:spPr bwMode="auto">
                <a:xfrm>
                  <a:off x="4068971" y="3749173"/>
                  <a:ext cx="2035007" cy="2582616"/>
                </a:xfrm>
                <a:custGeom>
                  <a:avLst/>
                  <a:gdLst>
                    <a:gd name="T0" fmla="*/ 1694 w 1702"/>
                    <a:gd name="T1" fmla="*/ 0 h 2160"/>
                    <a:gd name="T2" fmla="*/ 1702 w 1702"/>
                    <a:gd name="T3" fmla="*/ 2160 h 2160"/>
                    <a:gd name="T4" fmla="*/ 1694 w 1702"/>
                    <a:gd name="T5" fmla="*/ 2160 h 2160"/>
                    <a:gd name="T6" fmla="*/ 1566 w 1702"/>
                    <a:gd name="T7" fmla="*/ 2156 h 2160"/>
                    <a:gd name="T8" fmla="*/ 1440 w 1702"/>
                    <a:gd name="T9" fmla="*/ 2146 h 2160"/>
                    <a:gd name="T10" fmla="*/ 1317 w 1702"/>
                    <a:gd name="T11" fmla="*/ 2127 h 2160"/>
                    <a:gd name="T12" fmla="*/ 1195 w 1702"/>
                    <a:gd name="T13" fmla="*/ 2102 h 2160"/>
                    <a:gd name="T14" fmla="*/ 1076 w 1702"/>
                    <a:gd name="T15" fmla="*/ 2071 h 2160"/>
                    <a:gd name="T16" fmla="*/ 961 w 1702"/>
                    <a:gd name="T17" fmla="*/ 2032 h 2160"/>
                    <a:gd name="T18" fmla="*/ 847 w 1702"/>
                    <a:gd name="T19" fmla="*/ 1989 h 2160"/>
                    <a:gd name="T20" fmla="*/ 738 w 1702"/>
                    <a:gd name="T21" fmla="*/ 1937 h 2160"/>
                    <a:gd name="T22" fmla="*/ 631 w 1702"/>
                    <a:gd name="T23" fmla="*/ 1881 h 2160"/>
                    <a:gd name="T24" fmla="*/ 529 w 1702"/>
                    <a:gd name="T25" fmla="*/ 1820 h 2160"/>
                    <a:gd name="T26" fmla="*/ 429 w 1702"/>
                    <a:gd name="T27" fmla="*/ 1752 h 2160"/>
                    <a:gd name="T28" fmla="*/ 335 w 1702"/>
                    <a:gd name="T29" fmla="*/ 1680 h 2160"/>
                    <a:gd name="T30" fmla="*/ 245 w 1702"/>
                    <a:gd name="T31" fmla="*/ 1601 h 2160"/>
                    <a:gd name="T32" fmla="*/ 158 w 1702"/>
                    <a:gd name="T33" fmla="*/ 1519 h 2160"/>
                    <a:gd name="T34" fmla="*/ 77 w 1702"/>
                    <a:gd name="T35" fmla="*/ 1432 h 2160"/>
                    <a:gd name="T36" fmla="*/ 0 w 1702"/>
                    <a:gd name="T37" fmla="*/ 1341 h 2160"/>
                    <a:gd name="T38" fmla="*/ 1694 w 1702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02" h="2160">
                      <a:moveTo>
                        <a:pt x="1694" y="0"/>
                      </a:moveTo>
                      <a:lnTo>
                        <a:pt x="1702" y="2160"/>
                      </a:lnTo>
                      <a:lnTo>
                        <a:pt x="1694" y="2160"/>
                      </a:lnTo>
                      <a:lnTo>
                        <a:pt x="1566" y="2156"/>
                      </a:lnTo>
                      <a:lnTo>
                        <a:pt x="1440" y="2146"/>
                      </a:lnTo>
                      <a:lnTo>
                        <a:pt x="1317" y="2127"/>
                      </a:lnTo>
                      <a:lnTo>
                        <a:pt x="1195" y="2102"/>
                      </a:lnTo>
                      <a:lnTo>
                        <a:pt x="1076" y="2071"/>
                      </a:lnTo>
                      <a:lnTo>
                        <a:pt x="961" y="2032"/>
                      </a:lnTo>
                      <a:lnTo>
                        <a:pt x="847" y="1989"/>
                      </a:lnTo>
                      <a:lnTo>
                        <a:pt x="738" y="1937"/>
                      </a:lnTo>
                      <a:lnTo>
                        <a:pt x="631" y="1881"/>
                      </a:lnTo>
                      <a:lnTo>
                        <a:pt x="529" y="1820"/>
                      </a:lnTo>
                      <a:lnTo>
                        <a:pt x="429" y="1752"/>
                      </a:lnTo>
                      <a:lnTo>
                        <a:pt x="335" y="1680"/>
                      </a:lnTo>
                      <a:lnTo>
                        <a:pt x="245" y="1601"/>
                      </a:lnTo>
                      <a:lnTo>
                        <a:pt x="158" y="1519"/>
                      </a:lnTo>
                      <a:lnTo>
                        <a:pt x="77" y="1432"/>
                      </a:lnTo>
                      <a:lnTo>
                        <a:pt x="0" y="13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</p:grpSp>
          <p:sp>
            <p:nvSpPr>
              <p:cNvPr id="293" name="Oval 292"/>
              <p:cNvSpPr/>
              <p:nvPr/>
            </p:nvSpPr>
            <p:spPr>
              <a:xfrm>
                <a:off x="4899378" y="2798480"/>
                <a:ext cx="2370666" cy="237066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674212" y="2951848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899990" y="38888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5285679" y="47016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4619635" y="3939077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6472508" y="4905103"/>
                <a:ext cx="209199" cy="164570"/>
                <a:chOff x="8380413" y="3308350"/>
                <a:chExt cx="595313" cy="468313"/>
              </a:xfrm>
              <a:solidFill>
                <a:schemeClr val="accent4"/>
              </a:solidFill>
            </p:grpSpPr>
            <p:sp>
              <p:nvSpPr>
                <p:cNvPr id="312" name="Freeform 7"/>
                <p:cNvSpPr>
                  <a:spLocks/>
                </p:cNvSpPr>
                <p:nvPr/>
              </p:nvSpPr>
              <p:spPr bwMode="auto">
                <a:xfrm>
                  <a:off x="8682038" y="3430588"/>
                  <a:ext cx="68263" cy="198438"/>
                </a:xfrm>
                <a:custGeom>
                  <a:avLst/>
                  <a:gdLst>
                    <a:gd name="T0" fmla="*/ 153 w 304"/>
                    <a:gd name="T1" fmla="*/ 0 h 880"/>
                    <a:gd name="T2" fmla="*/ 183 w 304"/>
                    <a:gd name="T3" fmla="*/ 3 h 880"/>
                    <a:gd name="T4" fmla="*/ 211 w 304"/>
                    <a:gd name="T5" fmla="*/ 12 h 880"/>
                    <a:gd name="T6" fmla="*/ 237 w 304"/>
                    <a:gd name="T7" fmla="*/ 25 h 880"/>
                    <a:gd name="T8" fmla="*/ 260 w 304"/>
                    <a:gd name="T9" fmla="*/ 44 h 880"/>
                    <a:gd name="T10" fmla="*/ 278 w 304"/>
                    <a:gd name="T11" fmla="*/ 68 h 880"/>
                    <a:gd name="T12" fmla="*/ 292 w 304"/>
                    <a:gd name="T13" fmla="*/ 93 h 880"/>
                    <a:gd name="T14" fmla="*/ 301 w 304"/>
                    <a:gd name="T15" fmla="*/ 122 h 880"/>
                    <a:gd name="T16" fmla="*/ 304 w 304"/>
                    <a:gd name="T17" fmla="*/ 153 h 880"/>
                    <a:gd name="T18" fmla="*/ 304 w 304"/>
                    <a:gd name="T19" fmla="*/ 727 h 880"/>
                    <a:gd name="T20" fmla="*/ 301 w 304"/>
                    <a:gd name="T21" fmla="*/ 758 h 880"/>
                    <a:gd name="T22" fmla="*/ 292 w 304"/>
                    <a:gd name="T23" fmla="*/ 786 h 880"/>
                    <a:gd name="T24" fmla="*/ 278 w 304"/>
                    <a:gd name="T25" fmla="*/ 813 h 880"/>
                    <a:gd name="T26" fmla="*/ 260 w 304"/>
                    <a:gd name="T27" fmla="*/ 835 h 880"/>
                    <a:gd name="T28" fmla="*/ 237 w 304"/>
                    <a:gd name="T29" fmla="*/ 854 h 880"/>
                    <a:gd name="T30" fmla="*/ 211 w 304"/>
                    <a:gd name="T31" fmla="*/ 868 h 880"/>
                    <a:gd name="T32" fmla="*/ 183 w 304"/>
                    <a:gd name="T33" fmla="*/ 876 h 880"/>
                    <a:gd name="T34" fmla="*/ 153 w 304"/>
                    <a:gd name="T35" fmla="*/ 880 h 880"/>
                    <a:gd name="T36" fmla="*/ 121 w 304"/>
                    <a:gd name="T37" fmla="*/ 876 h 880"/>
                    <a:gd name="T38" fmla="*/ 93 w 304"/>
                    <a:gd name="T39" fmla="*/ 868 h 880"/>
                    <a:gd name="T40" fmla="*/ 67 w 304"/>
                    <a:gd name="T41" fmla="*/ 854 h 880"/>
                    <a:gd name="T42" fmla="*/ 44 w 304"/>
                    <a:gd name="T43" fmla="*/ 835 h 880"/>
                    <a:gd name="T44" fmla="*/ 26 w 304"/>
                    <a:gd name="T45" fmla="*/ 813 h 880"/>
                    <a:gd name="T46" fmla="*/ 12 w 304"/>
                    <a:gd name="T47" fmla="*/ 786 h 880"/>
                    <a:gd name="T48" fmla="*/ 3 w 304"/>
                    <a:gd name="T49" fmla="*/ 758 h 880"/>
                    <a:gd name="T50" fmla="*/ 0 w 304"/>
                    <a:gd name="T51" fmla="*/ 727 h 880"/>
                    <a:gd name="T52" fmla="*/ 0 w 304"/>
                    <a:gd name="T53" fmla="*/ 153 h 880"/>
                    <a:gd name="T54" fmla="*/ 3 w 304"/>
                    <a:gd name="T55" fmla="*/ 122 h 880"/>
                    <a:gd name="T56" fmla="*/ 12 w 304"/>
                    <a:gd name="T57" fmla="*/ 93 h 880"/>
                    <a:gd name="T58" fmla="*/ 26 w 304"/>
                    <a:gd name="T59" fmla="*/ 68 h 880"/>
                    <a:gd name="T60" fmla="*/ 44 w 304"/>
                    <a:gd name="T61" fmla="*/ 44 h 880"/>
                    <a:gd name="T62" fmla="*/ 67 w 304"/>
                    <a:gd name="T63" fmla="*/ 25 h 880"/>
                    <a:gd name="T64" fmla="*/ 93 w 304"/>
                    <a:gd name="T65" fmla="*/ 12 h 880"/>
                    <a:gd name="T66" fmla="*/ 121 w 304"/>
                    <a:gd name="T67" fmla="*/ 3 h 880"/>
                    <a:gd name="T68" fmla="*/ 153 w 304"/>
                    <a:gd name="T69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88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8"/>
                      </a:lnTo>
                      <a:lnTo>
                        <a:pt x="292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727"/>
                      </a:lnTo>
                      <a:lnTo>
                        <a:pt x="301" y="758"/>
                      </a:lnTo>
                      <a:lnTo>
                        <a:pt x="292" y="786"/>
                      </a:lnTo>
                      <a:lnTo>
                        <a:pt x="278" y="813"/>
                      </a:lnTo>
                      <a:lnTo>
                        <a:pt x="260" y="835"/>
                      </a:lnTo>
                      <a:lnTo>
                        <a:pt x="237" y="854"/>
                      </a:lnTo>
                      <a:lnTo>
                        <a:pt x="211" y="868"/>
                      </a:lnTo>
                      <a:lnTo>
                        <a:pt x="183" y="876"/>
                      </a:lnTo>
                      <a:lnTo>
                        <a:pt x="153" y="880"/>
                      </a:lnTo>
                      <a:lnTo>
                        <a:pt x="121" y="876"/>
                      </a:lnTo>
                      <a:lnTo>
                        <a:pt x="93" y="868"/>
                      </a:lnTo>
                      <a:lnTo>
                        <a:pt x="67" y="854"/>
                      </a:lnTo>
                      <a:lnTo>
                        <a:pt x="44" y="835"/>
                      </a:lnTo>
                      <a:lnTo>
                        <a:pt x="26" y="813"/>
                      </a:lnTo>
                      <a:lnTo>
                        <a:pt x="12" y="786"/>
                      </a:lnTo>
                      <a:lnTo>
                        <a:pt x="3" y="758"/>
                      </a:lnTo>
                      <a:lnTo>
                        <a:pt x="0" y="727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6" y="68"/>
                      </a:lnTo>
                      <a:lnTo>
                        <a:pt x="44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3" name="Freeform 8"/>
                <p:cNvSpPr>
                  <a:spLocks/>
                </p:cNvSpPr>
                <p:nvPr/>
              </p:nvSpPr>
              <p:spPr bwMode="auto">
                <a:xfrm>
                  <a:off x="8794751" y="3308350"/>
                  <a:ext cx="68263" cy="320675"/>
                </a:xfrm>
                <a:custGeom>
                  <a:avLst/>
                  <a:gdLst>
                    <a:gd name="T0" fmla="*/ 153 w 304"/>
                    <a:gd name="T1" fmla="*/ 0 h 1416"/>
                    <a:gd name="T2" fmla="*/ 183 w 304"/>
                    <a:gd name="T3" fmla="*/ 3 h 1416"/>
                    <a:gd name="T4" fmla="*/ 212 w 304"/>
                    <a:gd name="T5" fmla="*/ 12 h 1416"/>
                    <a:gd name="T6" fmla="*/ 237 w 304"/>
                    <a:gd name="T7" fmla="*/ 26 h 1416"/>
                    <a:gd name="T8" fmla="*/ 260 w 304"/>
                    <a:gd name="T9" fmla="*/ 45 h 1416"/>
                    <a:gd name="T10" fmla="*/ 278 w 304"/>
                    <a:gd name="T11" fmla="*/ 67 h 1416"/>
                    <a:gd name="T12" fmla="*/ 293 w 304"/>
                    <a:gd name="T13" fmla="*/ 93 h 1416"/>
                    <a:gd name="T14" fmla="*/ 301 w 304"/>
                    <a:gd name="T15" fmla="*/ 122 h 1416"/>
                    <a:gd name="T16" fmla="*/ 304 w 304"/>
                    <a:gd name="T17" fmla="*/ 153 h 1416"/>
                    <a:gd name="T18" fmla="*/ 304 w 304"/>
                    <a:gd name="T19" fmla="*/ 1263 h 1416"/>
                    <a:gd name="T20" fmla="*/ 301 w 304"/>
                    <a:gd name="T21" fmla="*/ 1294 h 1416"/>
                    <a:gd name="T22" fmla="*/ 293 w 304"/>
                    <a:gd name="T23" fmla="*/ 1322 h 1416"/>
                    <a:gd name="T24" fmla="*/ 278 w 304"/>
                    <a:gd name="T25" fmla="*/ 1349 h 1416"/>
                    <a:gd name="T26" fmla="*/ 260 w 304"/>
                    <a:gd name="T27" fmla="*/ 1371 h 1416"/>
                    <a:gd name="T28" fmla="*/ 237 w 304"/>
                    <a:gd name="T29" fmla="*/ 1390 h 1416"/>
                    <a:gd name="T30" fmla="*/ 212 w 304"/>
                    <a:gd name="T31" fmla="*/ 1404 h 1416"/>
                    <a:gd name="T32" fmla="*/ 183 w 304"/>
                    <a:gd name="T33" fmla="*/ 1412 h 1416"/>
                    <a:gd name="T34" fmla="*/ 153 w 304"/>
                    <a:gd name="T35" fmla="*/ 1416 h 1416"/>
                    <a:gd name="T36" fmla="*/ 121 w 304"/>
                    <a:gd name="T37" fmla="*/ 1412 h 1416"/>
                    <a:gd name="T38" fmla="*/ 93 w 304"/>
                    <a:gd name="T39" fmla="*/ 1404 h 1416"/>
                    <a:gd name="T40" fmla="*/ 68 w 304"/>
                    <a:gd name="T41" fmla="*/ 1390 h 1416"/>
                    <a:gd name="T42" fmla="*/ 44 w 304"/>
                    <a:gd name="T43" fmla="*/ 1371 h 1416"/>
                    <a:gd name="T44" fmla="*/ 27 w 304"/>
                    <a:gd name="T45" fmla="*/ 1349 h 1416"/>
                    <a:gd name="T46" fmla="*/ 12 w 304"/>
                    <a:gd name="T47" fmla="*/ 1322 h 1416"/>
                    <a:gd name="T48" fmla="*/ 3 w 304"/>
                    <a:gd name="T49" fmla="*/ 1294 h 1416"/>
                    <a:gd name="T50" fmla="*/ 0 w 304"/>
                    <a:gd name="T51" fmla="*/ 1263 h 1416"/>
                    <a:gd name="T52" fmla="*/ 0 w 304"/>
                    <a:gd name="T53" fmla="*/ 153 h 1416"/>
                    <a:gd name="T54" fmla="*/ 3 w 304"/>
                    <a:gd name="T55" fmla="*/ 122 h 1416"/>
                    <a:gd name="T56" fmla="*/ 12 w 304"/>
                    <a:gd name="T57" fmla="*/ 93 h 1416"/>
                    <a:gd name="T58" fmla="*/ 27 w 304"/>
                    <a:gd name="T59" fmla="*/ 67 h 1416"/>
                    <a:gd name="T60" fmla="*/ 44 w 304"/>
                    <a:gd name="T61" fmla="*/ 45 h 1416"/>
                    <a:gd name="T62" fmla="*/ 68 w 304"/>
                    <a:gd name="T63" fmla="*/ 26 h 1416"/>
                    <a:gd name="T64" fmla="*/ 93 w 304"/>
                    <a:gd name="T65" fmla="*/ 12 h 1416"/>
                    <a:gd name="T66" fmla="*/ 121 w 304"/>
                    <a:gd name="T67" fmla="*/ 3 h 1416"/>
                    <a:gd name="T68" fmla="*/ 153 w 304"/>
                    <a:gd name="T69" fmla="*/ 0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416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6"/>
                      </a:lnTo>
                      <a:lnTo>
                        <a:pt x="260" y="45"/>
                      </a:lnTo>
                      <a:lnTo>
                        <a:pt x="278" y="67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1263"/>
                      </a:lnTo>
                      <a:lnTo>
                        <a:pt x="301" y="1294"/>
                      </a:lnTo>
                      <a:lnTo>
                        <a:pt x="293" y="1322"/>
                      </a:lnTo>
                      <a:lnTo>
                        <a:pt x="278" y="1349"/>
                      </a:lnTo>
                      <a:lnTo>
                        <a:pt x="260" y="1371"/>
                      </a:lnTo>
                      <a:lnTo>
                        <a:pt x="237" y="1390"/>
                      </a:lnTo>
                      <a:lnTo>
                        <a:pt x="212" y="1404"/>
                      </a:lnTo>
                      <a:lnTo>
                        <a:pt x="183" y="1412"/>
                      </a:lnTo>
                      <a:lnTo>
                        <a:pt x="153" y="1416"/>
                      </a:lnTo>
                      <a:lnTo>
                        <a:pt x="121" y="1412"/>
                      </a:lnTo>
                      <a:lnTo>
                        <a:pt x="93" y="1404"/>
                      </a:lnTo>
                      <a:lnTo>
                        <a:pt x="68" y="1390"/>
                      </a:lnTo>
                      <a:lnTo>
                        <a:pt x="44" y="1371"/>
                      </a:lnTo>
                      <a:lnTo>
                        <a:pt x="27" y="1349"/>
                      </a:lnTo>
                      <a:lnTo>
                        <a:pt x="12" y="1322"/>
                      </a:lnTo>
                      <a:lnTo>
                        <a:pt x="3" y="1294"/>
                      </a:lnTo>
                      <a:lnTo>
                        <a:pt x="0" y="1263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7" y="67"/>
                      </a:lnTo>
                      <a:lnTo>
                        <a:pt x="44" y="45"/>
                      </a:lnTo>
                      <a:lnTo>
                        <a:pt x="68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4" name="Freeform 9"/>
                <p:cNvSpPr>
                  <a:spLocks/>
                </p:cNvSpPr>
                <p:nvPr/>
              </p:nvSpPr>
              <p:spPr bwMode="auto">
                <a:xfrm>
                  <a:off x="8905876" y="3378200"/>
                  <a:ext cx="69850" cy="250825"/>
                </a:xfrm>
                <a:custGeom>
                  <a:avLst/>
                  <a:gdLst>
                    <a:gd name="T0" fmla="*/ 153 w 304"/>
                    <a:gd name="T1" fmla="*/ 0 h 1110"/>
                    <a:gd name="T2" fmla="*/ 183 w 304"/>
                    <a:gd name="T3" fmla="*/ 3 h 1110"/>
                    <a:gd name="T4" fmla="*/ 212 w 304"/>
                    <a:gd name="T5" fmla="*/ 12 h 1110"/>
                    <a:gd name="T6" fmla="*/ 237 w 304"/>
                    <a:gd name="T7" fmla="*/ 27 h 1110"/>
                    <a:gd name="T8" fmla="*/ 260 w 304"/>
                    <a:gd name="T9" fmla="*/ 45 h 1110"/>
                    <a:gd name="T10" fmla="*/ 278 w 304"/>
                    <a:gd name="T11" fmla="*/ 68 h 1110"/>
                    <a:gd name="T12" fmla="*/ 293 w 304"/>
                    <a:gd name="T13" fmla="*/ 93 h 1110"/>
                    <a:gd name="T14" fmla="*/ 301 w 304"/>
                    <a:gd name="T15" fmla="*/ 122 h 1110"/>
                    <a:gd name="T16" fmla="*/ 304 w 304"/>
                    <a:gd name="T17" fmla="*/ 153 h 1110"/>
                    <a:gd name="T18" fmla="*/ 304 w 304"/>
                    <a:gd name="T19" fmla="*/ 957 h 1110"/>
                    <a:gd name="T20" fmla="*/ 301 w 304"/>
                    <a:gd name="T21" fmla="*/ 988 h 1110"/>
                    <a:gd name="T22" fmla="*/ 293 w 304"/>
                    <a:gd name="T23" fmla="*/ 1016 h 1110"/>
                    <a:gd name="T24" fmla="*/ 278 w 304"/>
                    <a:gd name="T25" fmla="*/ 1043 h 1110"/>
                    <a:gd name="T26" fmla="*/ 260 w 304"/>
                    <a:gd name="T27" fmla="*/ 1065 h 1110"/>
                    <a:gd name="T28" fmla="*/ 237 w 304"/>
                    <a:gd name="T29" fmla="*/ 1084 h 1110"/>
                    <a:gd name="T30" fmla="*/ 212 w 304"/>
                    <a:gd name="T31" fmla="*/ 1098 h 1110"/>
                    <a:gd name="T32" fmla="*/ 183 w 304"/>
                    <a:gd name="T33" fmla="*/ 1106 h 1110"/>
                    <a:gd name="T34" fmla="*/ 153 w 304"/>
                    <a:gd name="T35" fmla="*/ 1110 h 1110"/>
                    <a:gd name="T36" fmla="*/ 121 w 304"/>
                    <a:gd name="T37" fmla="*/ 1106 h 1110"/>
                    <a:gd name="T38" fmla="*/ 93 w 304"/>
                    <a:gd name="T39" fmla="*/ 1098 h 1110"/>
                    <a:gd name="T40" fmla="*/ 68 w 304"/>
                    <a:gd name="T41" fmla="*/ 1084 h 1110"/>
                    <a:gd name="T42" fmla="*/ 45 w 304"/>
                    <a:gd name="T43" fmla="*/ 1065 h 1110"/>
                    <a:gd name="T44" fmla="*/ 27 w 304"/>
                    <a:gd name="T45" fmla="*/ 1043 h 1110"/>
                    <a:gd name="T46" fmla="*/ 12 w 304"/>
                    <a:gd name="T47" fmla="*/ 1016 h 1110"/>
                    <a:gd name="T48" fmla="*/ 4 w 304"/>
                    <a:gd name="T49" fmla="*/ 988 h 1110"/>
                    <a:gd name="T50" fmla="*/ 0 w 304"/>
                    <a:gd name="T51" fmla="*/ 957 h 1110"/>
                    <a:gd name="T52" fmla="*/ 0 w 304"/>
                    <a:gd name="T53" fmla="*/ 153 h 1110"/>
                    <a:gd name="T54" fmla="*/ 4 w 304"/>
                    <a:gd name="T55" fmla="*/ 122 h 1110"/>
                    <a:gd name="T56" fmla="*/ 12 w 304"/>
                    <a:gd name="T57" fmla="*/ 93 h 1110"/>
                    <a:gd name="T58" fmla="*/ 27 w 304"/>
                    <a:gd name="T59" fmla="*/ 68 h 1110"/>
                    <a:gd name="T60" fmla="*/ 45 w 304"/>
                    <a:gd name="T61" fmla="*/ 45 h 1110"/>
                    <a:gd name="T62" fmla="*/ 68 w 304"/>
                    <a:gd name="T63" fmla="*/ 27 h 1110"/>
                    <a:gd name="T64" fmla="*/ 93 w 304"/>
                    <a:gd name="T65" fmla="*/ 12 h 1110"/>
                    <a:gd name="T66" fmla="*/ 121 w 304"/>
                    <a:gd name="T67" fmla="*/ 3 h 1110"/>
                    <a:gd name="T68" fmla="*/ 153 w 304"/>
                    <a:gd name="T69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11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7"/>
                      </a:lnTo>
                      <a:lnTo>
                        <a:pt x="260" y="45"/>
                      </a:lnTo>
                      <a:lnTo>
                        <a:pt x="278" y="68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957"/>
                      </a:lnTo>
                      <a:lnTo>
                        <a:pt x="301" y="988"/>
                      </a:lnTo>
                      <a:lnTo>
                        <a:pt x="293" y="1016"/>
                      </a:lnTo>
                      <a:lnTo>
                        <a:pt x="278" y="1043"/>
                      </a:lnTo>
                      <a:lnTo>
                        <a:pt x="260" y="1065"/>
                      </a:lnTo>
                      <a:lnTo>
                        <a:pt x="237" y="1084"/>
                      </a:lnTo>
                      <a:lnTo>
                        <a:pt x="212" y="1098"/>
                      </a:lnTo>
                      <a:lnTo>
                        <a:pt x="183" y="1106"/>
                      </a:lnTo>
                      <a:lnTo>
                        <a:pt x="153" y="1110"/>
                      </a:lnTo>
                      <a:lnTo>
                        <a:pt x="121" y="1106"/>
                      </a:lnTo>
                      <a:lnTo>
                        <a:pt x="93" y="1098"/>
                      </a:lnTo>
                      <a:lnTo>
                        <a:pt x="68" y="1084"/>
                      </a:lnTo>
                      <a:lnTo>
                        <a:pt x="45" y="1065"/>
                      </a:lnTo>
                      <a:lnTo>
                        <a:pt x="27" y="1043"/>
                      </a:lnTo>
                      <a:lnTo>
                        <a:pt x="12" y="1016"/>
                      </a:lnTo>
                      <a:lnTo>
                        <a:pt x="4" y="988"/>
                      </a:lnTo>
                      <a:lnTo>
                        <a:pt x="0" y="957"/>
                      </a:lnTo>
                      <a:lnTo>
                        <a:pt x="0" y="153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8"/>
                      </a:lnTo>
                      <a:lnTo>
                        <a:pt x="45" y="45"/>
                      </a:lnTo>
                      <a:lnTo>
                        <a:pt x="68" y="27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5" name="Freeform 10"/>
                <p:cNvSpPr>
                  <a:spLocks/>
                </p:cNvSpPr>
                <p:nvPr/>
              </p:nvSpPr>
              <p:spPr bwMode="auto">
                <a:xfrm>
                  <a:off x="8380413" y="3522663"/>
                  <a:ext cx="252413" cy="254000"/>
                </a:xfrm>
                <a:custGeom>
                  <a:avLst/>
                  <a:gdLst>
                    <a:gd name="T0" fmla="*/ 1083 w 1115"/>
                    <a:gd name="T1" fmla="*/ 0 h 1121"/>
                    <a:gd name="T2" fmla="*/ 1104 w 1115"/>
                    <a:gd name="T3" fmla="*/ 10 h 1121"/>
                    <a:gd name="T4" fmla="*/ 1115 w 1115"/>
                    <a:gd name="T5" fmla="*/ 31 h 1121"/>
                    <a:gd name="T6" fmla="*/ 1110 w 1115"/>
                    <a:gd name="T7" fmla="*/ 53 h 1121"/>
                    <a:gd name="T8" fmla="*/ 1102 w 1115"/>
                    <a:gd name="T9" fmla="*/ 66 h 1121"/>
                    <a:gd name="T10" fmla="*/ 1087 w 1115"/>
                    <a:gd name="T11" fmla="*/ 82 h 1121"/>
                    <a:gd name="T12" fmla="*/ 1060 w 1115"/>
                    <a:gd name="T13" fmla="*/ 112 h 1121"/>
                    <a:gd name="T14" fmla="*/ 1021 w 1115"/>
                    <a:gd name="T15" fmla="*/ 155 h 1121"/>
                    <a:gd name="T16" fmla="*/ 972 w 1115"/>
                    <a:gd name="T17" fmla="*/ 209 h 1121"/>
                    <a:gd name="T18" fmla="*/ 915 w 1115"/>
                    <a:gd name="T19" fmla="*/ 271 h 1121"/>
                    <a:gd name="T20" fmla="*/ 852 w 1115"/>
                    <a:gd name="T21" fmla="*/ 341 h 1121"/>
                    <a:gd name="T22" fmla="*/ 783 w 1115"/>
                    <a:gd name="T23" fmla="*/ 416 h 1121"/>
                    <a:gd name="T24" fmla="*/ 711 w 1115"/>
                    <a:gd name="T25" fmla="*/ 496 h 1121"/>
                    <a:gd name="T26" fmla="*/ 638 w 1115"/>
                    <a:gd name="T27" fmla="*/ 576 h 1121"/>
                    <a:gd name="T28" fmla="*/ 565 w 1115"/>
                    <a:gd name="T29" fmla="*/ 657 h 1121"/>
                    <a:gd name="T30" fmla="*/ 493 w 1115"/>
                    <a:gd name="T31" fmla="*/ 736 h 1121"/>
                    <a:gd name="T32" fmla="*/ 424 w 1115"/>
                    <a:gd name="T33" fmla="*/ 811 h 1121"/>
                    <a:gd name="T34" fmla="*/ 361 w 1115"/>
                    <a:gd name="T35" fmla="*/ 882 h 1121"/>
                    <a:gd name="T36" fmla="*/ 303 w 1115"/>
                    <a:gd name="T37" fmla="*/ 945 h 1121"/>
                    <a:gd name="T38" fmla="*/ 253 w 1115"/>
                    <a:gd name="T39" fmla="*/ 1000 h 1121"/>
                    <a:gd name="T40" fmla="*/ 214 w 1115"/>
                    <a:gd name="T41" fmla="*/ 1043 h 1121"/>
                    <a:gd name="T42" fmla="*/ 186 w 1115"/>
                    <a:gd name="T43" fmla="*/ 1074 h 1121"/>
                    <a:gd name="T44" fmla="*/ 170 w 1115"/>
                    <a:gd name="T45" fmla="*/ 1091 h 1121"/>
                    <a:gd name="T46" fmla="*/ 150 w 1115"/>
                    <a:gd name="T47" fmla="*/ 1108 h 1121"/>
                    <a:gd name="T48" fmla="*/ 109 w 1115"/>
                    <a:gd name="T49" fmla="*/ 1121 h 1121"/>
                    <a:gd name="T50" fmla="*/ 66 w 1115"/>
                    <a:gd name="T51" fmla="*/ 1117 h 1121"/>
                    <a:gd name="T52" fmla="*/ 28 w 1115"/>
                    <a:gd name="T53" fmla="*/ 1093 h 1121"/>
                    <a:gd name="T54" fmla="*/ 5 w 1115"/>
                    <a:gd name="T55" fmla="*/ 1055 h 1121"/>
                    <a:gd name="T56" fmla="*/ 0 w 1115"/>
                    <a:gd name="T57" fmla="*/ 1011 h 1121"/>
                    <a:gd name="T58" fmla="*/ 14 w 1115"/>
                    <a:gd name="T59" fmla="*/ 970 h 1121"/>
                    <a:gd name="T60" fmla="*/ 30 w 1115"/>
                    <a:gd name="T61" fmla="*/ 950 h 1121"/>
                    <a:gd name="T62" fmla="*/ 47 w 1115"/>
                    <a:gd name="T63" fmla="*/ 934 h 1121"/>
                    <a:gd name="T64" fmla="*/ 78 w 1115"/>
                    <a:gd name="T65" fmla="*/ 906 h 1121"/>
                    <a:gd name="T66" fmla="*/ 122 w 1115"/>
                    <a:gd name="T67" fmla="*/ 866 h 1121"/>
                    <a:gd name="T68" fmla="*/ 176 w 1115"/>
                    <a:gd name="T69" fmla="*/ 816 h 1121"/>
                    <a:gd name="T70" fmla="*/ 238 w 1115"/>
                    <a:gd name="T71" fmla="*/ 759 h 1121"/>
                    <a:gd name="T72" fmla="*/ 308 w 1115"/>
                    <a:gd name="T73" fmla="*/ 695 h 1121"/>
                    <a:gd name="T74" fmla="*/ 383 w 1115"/>
                    <a:gd name="T75" fmla="*/ 626 h 1121"/>
                    <a:gd name="T76" fmla="*/ 462 w 1115"/>
                    <a:gd name="T77" fmla="*/ 553 h 1121"/>
                    <a:gd name="T78" fmla="*/ 542 w 1115"/>
                    <a:gd name="T79" fmla="*/ 480 h 1121"/>
                    <a:gd name="T80" fmla="*/ 621 w 1115"/>
                    <a:gd name="T81" fmla="*/ 406 h 1121"/>
                    <a:gd name="T82" fmla="*/ 700 w 1115"/>
                    <a:gd name="T83" fmla="*/ 334 h 1121"/>
                    <a:gd name="T84" fmla="*/ 775 w 1115"/>
                    <a:gd name="T85" fmla="*/ 265 h 1121"/>
                    <a:gd name="T86" fmla="*/ 844 w 1115"/>
                    <a:gd name="T87" fmla="*/ 200 h 1121"/>
                    <a:gd name="T88" fmla="*/ 906 w 1115"/>
                    <a:gd name="T89" fmla="*/ 143 h 1121"/>
                    <a:gd name="T90" fmla="*/ 960 w 1115"/>
                    <a:gd name="T91" fmla="*/ 95 h 1121"/>
                    <a:gd name="T92" fmla="*/ 1003 w 1115"/>
                    <a:gd name="T93" fmla="*/ 54 h 1121"/>
                    <a:gd name="T94" fmla="*/ 1034 w 1115"/>
                    <a:gd name="T95" fmla="*/ 27 h 1121"/>
                    <a:gd name="T96" fmla="*/ 1049 w 1115"/>
                    <a:gd name="T97" fmla="*/ 12 h 1121"/>
                    <a:gd name="T98" fmla="*/ 1061 w 1115"/>
                    <a:gd name="T99" fmla="*/ 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15" h="1121">
                      <a:moveTo>
                        <a:pt x="1071" y="0"/>
                      </a:moveTo>
                      <a:lnTo>
                        <a:pt x="1083" y="0"/>
                      </a:lnTo>
                      <a:lnTo>
                        <a:pt x="1094" y="4"/>
                      </a:lnTo>
                      <a:lnTo>
                        <a:pt x="1104" y="10"/>
                      </a:lnTo>
                      <a:lnTo>
                        <a:pt x="1110" y="20"/>
                      </a:lnTo>
                      <a:lnTo>
                        <a:pt x="1115" y="31"/>
                      </a:lnTo>
                      <a:lnTo>
                        <a:pt x="1115" y="43"/>
                      </a:lnTo>
                      <a:lnTo>
                        <a:pt x="1110" y="53"/>
                      </a:lnTo>
                      <a:lnTo>
                        <a:pt x="1104" y="64"/>
                      </a:lnTo>
                      <a:lnTo>
                        <a:pt x="1102" y="66"/>
                      </a:lnTo>
                      <a:lnTo>
                        <a:pt x="1097" y="71"/>
                      </a:lnTo>
                      <a:lnTo>
                        <a:pt x="1087" y="82"/>
                      </a:lnTo>
                      <a:lnTo>
                        <a:pt x="1075" y="96"/>
                      </a:lnTo>
                      <a:lnTo>
                        <a:pt x="1060" y="112"/>
                      </a:lnTo>
                      <a:lnTo>
                        <a:pt x="1041" y="132"/>
                      </a:lnTo>
                      <a:lnTo>
                        <a:pt x="1021" y="155"/>
                      </a:lnTo>
                      <a:lnTo>
                        <a:pt x="997" y="180"/>
                      </a:lnTo>
                      <a:lnTo>
                        <a:pt x="972" y="209"/>
                      </a:lnTo>
                      <a:lnTo>
                        <a:pt x="944" y="240"/>
                      </a:lnTo>
                      <a:lnTo>
                        <a:pt x="915" y="271"/>
                      </a:lnTo>
                      <a:lnTo>
                        <a:pt x="883" y="305"/>
                      </a:lnTo>
                      <a:lnTo>
                        <a:pt x="852" y="341"/>
                      </a:lnTo>
                      <a:lnTo>
                        <a:pt x="818" y="378"/>
                      </a:lnTo>
                      <a:lnTo>
                        <a:pt x="783" y="416"/>
                      </a:lnTo>
                      <a:lnTo>
                        <a:pt x="748" y="456"/>
                      </a:lnTo>
                      <a:lnTo>
                        <a:pt x="711" y="496"/>
                      </a:lnTo>
                      <a:lnTo>
                        <a:pt x="675" y="536"/>
                      </a:lnTo>
                      <a:lnTo>
                        <a:pt x="638" y="576"/>
                      </a:lnTo>
                      <a:lnTo>
                        <a:pt x="601" y="616"/>
                      </a:lnTo>
                      <a:lnTo>
                        <a:pt x="565" y="657"/>
                      </a:lnTo>
                      <a:lnTo>
                        <a:pt x="528" y="697"/>
                      </a:lnTo>
                      <a:lnTo>
                        <a:pt x="493" y="736"/>
                      </a:lnTo>
                      <a:lnTo>
                        <a:pt x="457" y="774"/>
                      </a:lnTo>
                      <a:lnTo>
                        <a:pt x="424" y="811"/>
                      </a:lnTo>
                      <a:lnTo>
                        <a:pt x="391" y="847"/>
                      </a:lnTo>
                      <a:lnTo>
                        <a:pt x="361" y="882"/>
                      </a:lnTo>
                      <a:lnTo>
                        <a:pt x="331" y="915"/>
                      </a:lnTo>
                      <a:lnTo>
                        <a:pt x="303" y="945"/>
                      </a:lnTo>
                      <a:lnTo>
                        <a:pt x="278" y="973"/>
                      </a:lnTo>
                      <a:lnTo>
                        <a:pt x="253" y="1000"/>
                      </a:lnTo>
                      <a:lnTo>
                        <a:pt x="232" y="1022"/>
                      </a:lnTo>
                      <a:lnTo>
                        <a:pt x="214" y="1043"/>
                      </a:lnTo>
                      <a:lnTo>
                        <a:pt x="199" y="1060"/>
                      </a:lnTo>
                      <a:lnTo>
                        <a:pt x="186" y="1074"/>
                      </a:lnTo>
                      <a:lnTo>
                        <a:pt x="177" y="1084"/>
                      </a:lnTo>
                      <a:lnTo>
                        <a:pt x="170" y="1091"/>
                      </a:lnTo>
                      <a:lnTo>
                        <a:pt x="168" y="1093"/>
                      </a:lnTo>
                      <a:lnTo>
                        <a:pt x="150" y="1108"/>
                      </a:lnTo>
                      <a:lnTo>
                        <a:pt x="130" y="1117"/>
                      </a:lnTo>
                      <a:lnTo>
                        <a:pt x="109" y="1121"/>
                      </a:lnTo>
                      <a:lnTo>
                        <a:pt x="87" y="1121"/>
                      </a:lnTo>
                      <a:lnTo>
                        <a:pt x="66" y="1117"/>
                      </a:lnTo>
                      <a:lnTo>
                        <a:pt x="46" y="1108"/>
                      </a:lnTo>
                      <a:lnTo>
                        <a:pt x="28" y="1093"/>
                      </a:lnTo>
                      <a:lnTo>
                        <a:pt x="14" y="1075"/>
                      </a:lnTo>
                      <a:lnTo>
                        <a:pt x="5" y="1055"/>
                      </a:lnTo>
                      <a:lnTo>
                        <a:pt x="0" y="1033"/>
                      </a:lnTo>
                      <a:lnTo>
                        <a:pt x="0" y="1011"/>
                      </a:lnTo>
                      <a:lnTo>
                        <a:pt x="5" y="990"/>
                      </a:lnTo>
                      <a:lnTo>
                        <a:pt x="14" y="970"/>
                      </a:lnTo>
                      <a:lnTo>
                        <a:pt x="28" y="952"/>
                      </a:lnTo>
                      <a:lnTo>
                        <a:pt x="30" y="950"/>
                      </a:lnTo>
                      <a:lnTo>
                        <a:pt x="37" y="943"/>
                      </a:lnTo>
                      <a:lnTo>
                        <a:pt x="47" y="934"/>
                      </a:lnTo>
                      <a:lnTo>
                        <a:pt x="61" y="922"/>
                      </a:lnTo>
                      <a:lnTo>
                        <a:pt x="78" y="906"/>
                      </a:lnTo>
                      <a:lnTo>
                        <a:pt x="99" y="887"/>
                      </a:lnTo>
                      <a:lnTo>
                        <a:pt x="122" y="866"/>
                      </a:lnTo>
                      <a:lnTo>
                        <a:pt x="147" y="843"/>
                      </a:lnTo>
                      <a:lnTo>
                        <a:pt x="176" y="816"/>
                      </a:lnTo>
                      <a:lnTo>
                        <a:pt x="206" y="789"/>
                      </a:lnTo>
                      <a:lnTo>
                        <a:pt x="238" y="759"/>
                      </a:lnTo>
                      <a:lnTo>
                        <a:pt x="272" y="728"/>
                      </a:lnTo>
                      <a:lnTo>
                        <a:pt x="308" y="695"/>
                      </a:lnTo>
                      <a:lnTo>
                        <a:pt x="345" y="661"/>
                      </a:lnTo>
                      <a:lnTo>
                        <a:pt x="383" y="626"/>
                      </a:lnTo>
                      <a:lnTo>
                        <a:pt x="422" y="590"/>
                      </a:lnTo>
                      <a:lnTo>
                        <a:pt x="462" y="553"/>
                      </a:lnTo>
                      <a:lnTo>
                        <a:pt x="502" y="517"/>
                      </a:lnTo>
                      <a:lnTo>
                        <a:pt x="542" y="480"/>
                      </a:lnTo>
                      <a:lnTo>
                        <a:pt x="581" y="443"/>
                      </a:lnTo>
                      <a:lnTo>
                        <a:pt x="621" y="406"/>
                      </a:lnTo>
                      <a:lnTo>
                        <a:pt x="661" y="369"/>
                      </a:lnTo>
                      <a:lnTo>
                        <a:pt x="700" y="334"/>
                      </a:lnTo>
                      <a:lnTo>
                        <a:pt x="738" y="299"/>
                      </a:lnTo>
                      <a:lnTo>
                        <a:pt x="775" y="265"/>
                      </a:lnTo>
                      <a:lnTo>
                        <a:pt x="811" y="232"/>
                      </a:lnTo>
                      <a:lnTo>
                        <a:pt x="844" y="200"/>
                      </a:lnTo>
                      <a:lnTo>
                        <a:pt x="877" y="171"/>
                      </a:lnTo>
                      <a:lnTo>
                        <a:pt x="906" y="143"/>
                      </a:lnTo>
                      <a:lnTo>
                        <a:pt x="935" y="118"/>
                      </a:lnTo>
                      <a:lnTo>
                        <a:pt x="960" y="95"/>
                      </a:lnTo>
                      <a:lnTo>
                        <a:pt x="983" y="73"/>
                      </a:lnTo>
                      <a:lnTo>
                        <a:pt x="1003" y="54"/>
                      </a:lnTo>
                      <a:lnTo>
                        <a:pt x="1020" y="40"/>
                      </a:lnTo>
                      <a:lnTo>
                        <a:pt x="1034" y="27"/>
                      </a:lnTo>
                      <a:lnTo>
                        <a:pt x="1043" y="18"/>
                      </a:lnTo>
                      <a:lnTo>
                        <a:pt x="1049" y="12"/>
                      </a:lnTo>
                      <a:lnTo>
                        <a:pt x="1051" y="10"/>
                      </a:lnTo>
                      <a:lnTo>
                        <a:pt x="1061" y="4"/>
                      </a:lnTo>
                      <a:lnTo>
                        <a:pt x="10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299" name="Freeform 16"/>
              <p:cNvSpPr>
                <a:spLocks/>
              </p:cNvSpPr>
              <p:nvPr/>
            </p:nvSpPr>
            <p:spPr bwMode="auto">
              <a:xfrm>
                <a:off x="5058759" y="3356315"/>
                <a:ext cx="227051" cy="25104"/>
              </a:xfrm>
              <a:custGeom>
                <a:avLst/>
                <a:gdLst>
                  <a:gd name="T0" fmla="*/ 905 w 2849"/>
                  <a:gd name="T1" fmla="*/ 28 h 316"/>
                  <a:gd name="T2" fmla="*/ 1081 w 2849"/>
                  <a:gd name="T3" fmla="*/ 119 h 316"/>
                  <a:gd name="T4" fmla="*/ 1107 w 2849"/>
                  <a:gd name="T5" fmla="*/ 144 h 316"/>
                  <a:gd name="T6" fmla="*/ 1169 w 2849"/>
                  <a:gd name="T7" fmla="*/ 190 h 316"/>
                  <a:gd name="T8" fmla="*/ 1264 w 2849"/>
                  <a:gd name="T9" fmla="*/ 219 h 316"/>
                  <a:gd name="T10" fmla="*/ 1400 w 2849"/>
                  <a:gd name="T11" fmla="*/ 160 h 316"/>
                  <a:gd name="T12" fmla="*/ 1544 w 2849"/>
                  <a:gd name="T13" fmla="*/ 38 h 316"/>
                  <a:gd name="T14" fmla="*/ 1680 w 2849"/>
                  <a:gd name="T15" fmla="*/ 4 h 316"/>
                  <a:gd name="T16" fmla="*/ 1812 w 2849"/>
                  <a:gd name="T17" fmla="*/ 30 h 316"/>
                  <a:gd name="T18" fmla="*/ 1909 w 2849"/>
                  <a:gd name="T19" fmla="*/ 83 h 316"/>
                  <a:gd name="T20" fmla="*/ 1958 w 2849"/>
                  <a:gd name="T21" fmla="*/ 122 h 316"/>
                  <a:gd name="T22" fmla="*/ 1997 w 2849"/>
                  <a:gd name="T23" fmla="*/ 157 h 316"/>
                  <a:gd name="T24" fmla="*/ 2090 w 2849"/>
                  <a:gd name="T25" fmla="*/ 201 h 316"/>
                  <a:gd name="T26" fmla="*/ 2201 w 2849"/>
                  <a:gd name="T27" fmla="*/ 191 h 316"/>
                  <a:gd name="T28" fmla="*/ 2350 w 2849"/>
                  <a:gd name="T29" fmla="*/ 91 h 316"/>
                  <a:gd name="T30" fmla="*/ 2525 w 2849"/>
                  <a:gd name="T31" fmla="*/ 21 h 316"/>
                  <a:gd name="T32" fmla="*/ 2698 w 2849"/>
                  <a:gd name="T33" fmla="*/ 36 h 316"/>
                  <a:gd name="T34" fmla="*/ 2816 w 2849"/>
                  <a:gd name="T35" fmla="*/ 90 h 316"/>
                  <a:gd name="T36" fmla="*/ 2777 w 2849"/>
                  <a:gd name="T37" fmla="*/ 177 h 316"/>
                  <a:gd name="T38" fmla="*/ 2680 w 2849"/>
                  <a:gd name="T39" fmla="*/ 129 h 316"/>
                  <a:gd name="T40" fmla="*/ 2531 w 2849"/>
                  <a:gd name="T41" fmla="*/ 113 h 316"/>
                  <a:gd name="T42" fmla="*/ 2373 w 2849"/>
                  <a:gd name="T43" fmla="*/ 193 h 316"/>
                  <a:gd name="T44" fmla="*/ 2202 w 2849"/>
                  <a:gd name="T45" fmla="*/ 288 h 316"/>
                  <a:gd name="T46" fmla="*/ 2043 w 2849"/>
                  <a:gd name="T47" fmla="*/ 284 h 316"/>
                  <a:gd name="T48" fmla="*/ 1941 w 2849"/>
                  <a:gd name="T49" fmla="*/ 230 h 316"/>
                  <a:gd name="T50" fmla="*/ 1892 w 2849"/>
                  <a:gd name="T51" fmla="*/ 187 h 316"/>
                  <a:gd name="T52" fmla="*/ 1841 w 2849"/>
                  <a:gd name="T53" fmla="*/ 149 h 316"/>
                  <a:gd name="T54" fmla="*/ 1742 w 2849"/>
                  <a:gd name="T55" fmla="*/ 105 h 316"/>
                  <a:gd name="T56" fmla="*/ 1636 w 2849"/>
                  <a:gd name="T57" fmla="*/ 102 h 316"/>
                  <a:gd name="T58" fmla="*/ 1503 w 2849"/>
                  <a:gd name="T59" fmla="*/ 188 h 316"/>
                  <a:gd name="T60" fmla="*/ 1347 w 2849"/>
                  <a:gd name="T61" fmla="*/ 298 h 316"/>
                  <a:gd name="T62" fmla="*/ 1190 w 2849"/>
                  <a:gd name="T63" fmla="*/ 300 h 316"/>
                  <a:gd name="T64" fmla="*/ 1076 w 2849"/>
                  <a:gd name="T65" fmla="*/ 240 h 316"/>
                  <a:gd name="T66" fmla="*/ 1012 w 2849"/>
                  <a:gd name="T67" fmla="*/ 184 h 316"/>
                  <a:gd name="T68" fmla="*/ 946 w 2849"/>
                  <a:gd name="T69" fmla="*/ 146 h 316"/>
                  <a:gd name="T70" fmla="*/ 837 w 2849"/>
                  <a:gd name="T71" fmla="*/ 105 h 316"/>
                  <a:gd name="T72" fmla="*/ 699 w 2849"/>
                  <a:gd name="T73" fmla="*/ 94 h 316"/>
                  <a:gd name="T74" fmla="*/ 557 w 2849"/>
                  <a:gd name="T75" fmla="*/ 159 h 316"/>
                  <a:gd name="T76" fmla="*/ 409 w 2849"/>
                  <a:gd name="T77" fmla="*/ 282 h 316"/>
                  <a:gd name="T78" fmla="*/ 271 w 2849"/>
                  <a:gd name="T79" fmla="*/ 316 h 316"/>
                  <a:gd name="T80" fmla="*/ 116 w 2849"/>
                  <a:gd name="T81" fmla="*/ 278 h 316"/>
                  <a:gd name="T82" fmla="*/ 12 w 2849"/>
                  <a:gd name="T83" fmla="*/ 210 h 316"/>
                  <a:gd name="T84" fmla="*/ 95 w 2849"/>
                  <a:gd name="T85" fmla="*/ 158 h 316"/>
                  <a:gd name="T86" fmla="*/ 202 w 2849"/>
                  <a:gd name="T87" fmla="*/ 213 h 316"/>
                  <a:gd name="T88" fmla="*/ 276 w 2849"/>
                  <a:gd name="T89" fmla="*/ 238 h 316"/>
                  <a:gd name="T90" fmla="*/ 370 w 2849"/>
                  <a:gd name="T91" fmla="*/ 198 h 316"/>
                  <a:gd name="T92" fmla="*/ 489 w 2849"/>
                  <a:gd name="T93" fmla="*/ 93 h 316"/>
                  <a:gd name="T94" fmla="*/ 647 w 2849"/>
                  <a:gd name="T95" fmla="*/ 1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49" h="316">
                    <a:moveTo>
                      <a:pt x="739" y="0"/>
                    </a:moveTo>
                    <a:lnTo>
                      <a:pt x="795" y="4"/>
                    </a:lnTo>
                    <a:lnTo>
                      <a:pt x="851" y="13"/>
                    </a:lnTo>
                    <a:lnTo>
                      <a:pt x="905" y="28"/>
                    </a:lnTo>
                    <a:lnTo>
                      <a:pt x="956" y="48"/>
                    </a:lnTo>
                    <a:lnTo>
                      <a:pt x="1003" y="70"/>
                    </a:lnTo>
                    <a:lnTo>
                      <a:pt x="1045" y="93"/>
                    </a:lnTo>
                    <a:lnTo>
                      <a:pt x="1081" y="119"/>
                    </a:lnTo>
                    <a:lnTo>
                      <a:pt x="1092" y="128"/>
                    </a:lnTo>
                    <a:lnTo>
                      <a:pt x="1093" y="130"/>
                    </a:lnTo>
                    <a:lnTo>
                      <a:pt x="1099" y="136"/>
                    </a:lnTo>
                    <a:lnTo>
                      <a:pt x="1107" y="144"/>
                    </a:lnTo>
                    <a:lnTo>
                      <a:pt x="1119" y="155"/>
                    </a:lnTo>
                    <a:lnTo>
                      <a:pt x="1133" y="167"/>
                    </a:lnTo>
                    <a:lnTo>
                      <a:pt x="1150" y="179"/>
                    </a:lnTo>
                    <a:lnTo>
                      <a:pt x="1169" y="190"/>
                    </a:lnTo>
                    <a:lnTo>
                      <a:pt x="1190" y="201"/>
                    </a:lnTo>
                    <a:lnTo>
                      <a:pt x="1214" y="210"/>
                    </a:lnTo>
                    <a:lnTo>
                      <a:pt x="1238" y="216"/>
                    </a:lnTo>
                    <a:lnTo>
                      <a:pt x="1264" y="219"/>
                    </a:lnTo>
                    <a:lnTo>
                      <a:pt x="1299" y="215"/>
                    </a:lnTo>
                    <a:lnTo>
                      <a:pt x="1333" y="204"/>
                    </a:lnTo>
                    <a:lnTo>
                      <a:pt x="1367" y="185"/>
                    </a:lnTo>
                    <a:lnTo>
                      <a:pt x="1400" y="160"/>
                    </a:lnTo>
                    <a:lnTo>
                      <a:pt x="1433" y="127"/>
                    </a:lnTo>
                    <a:lnTo>
                      <a:pt x="1468" y="91"/>
                    </a:lnTo>
                    <a:lnTo>
                      <a:pt x="1505" y="61"/>
                    </a:lnTo>
                    <a:lnTo>
                      <a:pt x="1544" y="38"/>
                    </a:lnTo>
                    <a:lnTo>
                      <a:pt x="1585" y="20"/>
                    </a:lnTo>
                    <a:lnTo>
                      <a:pt x="1627" y="9"/>
                    </a:lnTo>
                    <a:lnTo>
                      <a:pt x="1670" y="4"/>
                    </a:lnTo>
                    <a:lnTo>
                      <a:pt x="1680" y="4"/>
                    </a:lnTo>
                    <a:lnTo>
                      <a:pt x="1715" y="6"/>
                    </a:lnTo>
                    <a:lnTo>
                      <a:pt x="1749" y="11"/>
                    </a:lnTo>
                    <a:lnTo>
                      <a:pt x="1781" y="20"/>
                    </a:lnTo>
                    <a:lnTo>
                      <a:pt x="1812" y="30"/>
                    </a:lnTo>
                    <a:lnTo>
                      <a:pt x="1840" y="43"/>
                    </a:lnTo>
                    <a:lnTo>
                      <a:pt x="1865" y="55"/>
                    </a:lnTo>
                    <a:lnTo>
                      <a:pt x="1889" y="69"/>
                    </a:lnTo>
                    <a:lnTo>
                      <a:pt x="1909" y="83"/>
                    </a:lnTo>
                    <a:lnTo>
                      <a:pt x="1926" y="96"/>
                    </a:lnTo>
                    <a:lnTo>
                      <a:pt x="1940" y="106"/>
                    </a:lnTo>
                    <a:lnTo>
                      <a:pt x="1950" y="116"/>
                    </a:lnTo>
                    <a:lnTo>
                      <a:pt x="1958" y="122"/>
                    </a:lnTo>
                    <a:lnTo>
                      <a:pt x="1961" y="124"/>
                    </a:lnTo>
                    <a:lnTo>
                      <a:pt x="1970" y="132"/>
                    </a:lnTo>
                    <a:lnTo>
                      <a:pt x="1981" y="144"/>
                    </a:lnTo>
                    <a:lnTo>
                      <a:pt x="1997" y="157"/>
                    </a:lnTo>
                    <a:lnTo>
                      <a:pt x="2015" y="169"/>
                    </a:lnTo>
                    <a:lnTo>
                      <a:pt x="2038" y="182"/>
                    </a:lnTo>
                    <a:lnTo>
                      <a:pt x="2062" y="193"/>
                    </a:lnTo>
                    <a:lnTo>
                      <a:pt x="2090" y="201"/>
                    </a:lnTo>
                    <a:lnTo>
                      <a:pt x="2120" y="205"/>
                    </a:lnTo>
                    <a:lnTo>
                      <a:pt x="2126" y="205"/>
                    </a:lnTo>
                    <a:lnTo>
                      <a:pt x="2163" y="202"/>
                    </a:lnTo>
                    <a:lnTo>
                      <a:pt x="2201" y="191"/>
                    </a:lnTo>
                    <a:lnTo>
                      <a:pt x="2237" y="176"/>
                    </a:lnTo>
                    <a:lnTo>
                      <a:pt x="2274" y="152"/>
                    </a:lnTo>
                    <a:lnTo>
                      <a:pt x="2310" y="123"/>
                    </a:lnTo>
                    <a:lnTo>
                      <a:pt x="2350" y="91"/>
                    </a:lnTo>
                    <a:lnTo>
                      <a:pt x="2391" y="65"/>
                    </a:lnTo>
                    <a:lnTo>
                      <a:pt x="2435" y="44"/>
                    </a:lnTo>
                    <a:lnTo>
                      <a:pt x="2480" y="29"/>
                    </a:lnTo>
                    <a:lnTo>
                      <a:pt x="2525" y="21"/>
                    </a:lnTo>
                    <a:lnTo>
                      <a:pt x="2573" y="18"/>
                    </a:lnTo>
                    <a:lnTo>
                      <a:pt x="2618" y="20"/>
                    </a:lnTo>
                    <a:lnTo>
                      <a:pt x="2660" y="26"/>
                    </a:lnTo>
                    <a:lnTo>
                      <a:pt x="2698" y="36"/>
                    </a:lnTo>
                    <a:lnTo>
                      <a:pt x="2733" y="48"/>
                    </a:lnTo>
                    <a:lnTo>
                      <a:pt x="2765" y="62"/>
                    </a:lnTo>
                    <a:lnTo>
                      <a:pt x="2793" y="77"/>
                    </a:lnTo>
                    <a:lnTo>
                      <a:pt x="2816" y="90"/>
                    </a:lnTo>
                    <a:lnTo>
                      <a:pt x="2835" y="104"/>
                    </a:lnTo>
                    <a:lnTo>
                      <a:pt x="2849" y="113"/>
                    </a:lnTo>
                    <a:lnTo>
                      <a:pt x="2788" y="185"/>
                    </a:lnTo>
                    <a:lnTo>
                      <a:pt x="2777" y="177"/>
                    </a:lnTo>
                    <a:lnTo>
                      <a:pt x="2759" y="165"/>
                    </a:lnTo>
                    <a:lnTo>
                      <a:pt x="2736" y="154"/>
                    </a:lnTo>
                    <a:lnTo>
                      <a:pt x="2710" y="141"/>
                    </a:lnTo>
                    <a:lnTo>
                      <a:pt x="2680" y="129"/>
                    </a:lnTo>
                    <a:lnTo>
                      <a:pt x="2647" y="120"/>
                    </a:lnTo>
                    <a:lnTo>
                      <a:pt x="2612" y="113"/>
                    </a:lnTo>
                    <a:lnTo>
                      <a:pt x="2574" y="110"/>
                    </a:lnTo>
                    <a:lnTo>
                      <a:pt x="2531" y="113"/>
                    </a:lnTo>
                    <a:lnTo>
                      <a:pt x="2489" y="124"/>
                    </a:lnTo>
                    <a:lnTo>
                      <a:pt x="2449" y="140"/>
                    </a:lnTo>
                    <a:lnTo>
                      <a:pt x="2410" y="163"/>
                    </a:lnTo>
                    <a:lnTo>
                      <a:pt x="2373" y="193"/>
                    </a:lnTo>
                    <a:lnTo>
                      <a:pt x="2332" y="226"/>
                    </a:lnTo>
                    <a:lnTo>
                      <a:pt x="2289" y="254"/>
                    </a:lnTo>
                    <a:lnTo>
                      <a:pt x="2245" y="275"/>
                    </a:lnTo>
                    <a:lnTo>
                      <a:pt x="2202" y="288"/>
                    </a:lnTo>
                    <a:lnTo>
                      <a:pt x="2157" y="297"/>
                    </a:lnTo>
                    <a:lnTo>
                      <a:pt x="2112" y="298"/>
                    </a:lnTo>
                    <a:lnTo>
                      <a:pt x="2077" y="293"/>
                    </a:lnTo>
                    <a:lnTo>
                      <a:pt x="2043" y="284"/>
                    </a:lnTo>
                    <a:lnTo>
                      <a:pt x="2013" y="274"/>
                    </a:lnTo>
                    <a:lnTo>
                      <a:pt x="1986" y="260"/>
                    </a:lnTo>
                    <a:lnTo>
                      <a:pt x="1962" y="245"/>
                    </a:lnTo>
                    <a:lnTo>
                      <a:pt x="1941" y="230"/>
                    </a:lnTo>
                    <a:lnTo>
                      <a:pt x="1923" y="217"/>
                    </a:lnTo>
                    <a:lnTo>
                      <a:pt x="1909" y="204"/>
                    </a:lnTo>
                    <a:lnTo>
                      <a:pt x="1898" y="195"/>
                    </a:lnTo>
                    <a:lnTo>
                      <a:pt x="1892" y="187"/>
                    </a:lnTo>
                    <a:lnTo>
                      <a:pt x="1883" y="179"/>
                    </a:lnTo>
                    <a:lnTo>
                      <a:pt x="1873" y="171"/>
                    </a:lnTo>
                    <a:lnTo>
                      <a:pt x="1859" y="161"/>
                    </a:lnTo>
                    <a:lnTo>
                      <a:pt x="1841" y="149"/>
                    </a:lnTo>
                    <a:lnTo>
                      <a:pt x="1819" y="137"/>
                    </a:lnTo>
                    <a:lnTo>
                      <a:pt x="1796" y="125"/>
                    </a:lnTo>
                    <a:lnTo>
                      <a:pt x="1769" y="115"/>
                    </a:lnTo>
                    <a:lnTo>
                      <a:pt x="1742" y="105"/>
                    </a:lnTo>
                    <a:lnTo>
                      <a:pt x="1712" y="99"/>
                    </a:lnTo>
                    <a:lnTo>
                      <a:pt x="1680" y="97"/>
                    </a:lnTo>
                    <a:lnTo>
                      <a:pt x="1674" y="97"/>
                    </a:lnTo>
                    <a:lnTo>
                      <a:pt x="1636" y="102"/>
                    </a:lnTo>
                    <a:lnTo>
                      <a:pt x="1601" y="113"/>
                    </a:lnTo>
                    <a:lnTo>
                      <a:pt x="1567" y="131"/>
                    </a:lnTo>
                    <a:lnTo>
                      <a:pt x="1535" y="157"/>
                    </a:lnTo>
                    <a:lnTo>
                      <a:pt x="1503" y="188"/>
                    </a:lnTo>
                    <a:lnTo>
                      <a:pt x="1466" y="225"/>
                    </a:lnTo>
                    <a:lnTo>
                      <a:pt x="1428" y="256"/>
                    </a:lnTo>
                    <a:lnTo>
                      <a:pt x="1388" y="280"/>
                    </a:lnTo>
                    <a:lnTo>
                      <a:pt x="1347" y="298"/>
                    </a:lnTo>
                    <a:lnTo>
                      <a:pt x="1304" y="308"/>
                    </a:lnTo>
                    <a:lnTo>
                      <a:pt x="1261" y="312"/>
                    </a:lnTo>
                    <a:lnTo>
                      <a:pt x="1225" y="308"/>
                    </a:lnTo>
                    <a:lnTo>
                      <a:pt x="1190" y="300"/>
                    </a:lnTo>
                    <a:lnTo>
                      <a:pt x="1158" y="288"/>
                    </a:lnTo>
                    <a:lnTo>
                      <a:pt x="1128" y="275"/>
                    </a:lnTo>
                    <a:lnTo>
                      <a:pt x="1101" y="258"/>
                    </a:lnTo>
                    <a:lnTo>
                      <a:pt x="1076" y="240"/>
                    </a:lnTo>
                    <a:lnTo>
                      <a:pt x="1054" y="222"/>
                    </a:lnTo>
                    <a:lnTo>
                      <a:pt x="1036" y="205"/>
                    </a:lnTo>
                    <a:lnTo>
                      <a:pt x="1020" y="189"/>
                    </a:lnTo>
                    <a:lnTo>
                      <a:pt x="1012" y="184"/>
                    </a:lnTo>
                    <a:lnTo>
                      <a:pt x="1001" y="177"/>
                    </a:lnTo>
                    <a:lnTo>
                      <a:pt x="986" y="168"/>
                    </a:lnTo>
                    <a:lnTo>
                      <a:pt x="968" y="158"/>
                    </a:lnTo>
                    <a:lnTo>
                      <a:pt x="946" y="146"/>
                    </a:lnTo>
                    <a:lnTo>
                      <a:pt x="922" y="136"/>
                    </a:lnTo>
                    <a:lnTo>
                      <a:pt x="895" y="124"/>
                    </a:lnTo>
                    <a:lnTo>
                      <a:pt x="867" y="115"/>
                    </a:lnTo>
                    <a:lnTo>
                      <a:pt x="837" y="105"/>
                    </a:lnTo>
                    <a:lnTo>
                      <a:pt x="806" y="99"/>
                    </a:lnTo>
                    <a:lnTo>
                      <a:pt x="773" y="93"/>
                    </a:lnTo>
                    <a:lnTo>
                      <a:pt x="740" y="92"/>
                    </a:lnTo>
                    <a:lnTo>
                      <a:pt x="699" y="94"/>
                    </a:lnTo>
                    <a:lnTo>
                      <a:pt x="660" y="103"/>
                    </a:lnTo>
                    <a:lnTo>
                      <a:pt x="623" y="117"/>
                    </a:lnTo>
                    <a:lnTo>
                      <a:pt x="588" y="135"/>
                    </a:lnTo>
                    <a:lnTo>
                      <a:pt x="557" y="159"/>
                    </a:lnTo>
                    <a:lnTo>
                      <a:pt x="527" y="188"/>
                    </a:lnTo>
                    <a:lnTo>
                      <a:pt x="489" y="226"/>
                    </a:lnTo>
                    <a:lnTo>
                      <a:pt x="450" y="258"/>
                    </a:lnTo>
                    <a:lnTo>
                      <a:pt x="409" y="282"/>
                    </a:lnTo>
                    <a:lnTo>
                      <a:pt x="366" y="300"/>
                    </a:lnTo>
                    <a:lnTo>
                      <a:pt x="322" y="312"/>
                    </a:lnTo>
                    <a:lnTo>
                      <a:pt x="276" y="316"/>
                    </a:lnTo>
                    <a:lnTo>
                      <a:pt x="271" y="316"/>
                    </a:lnTo>
                    <a:lnTo>
                      <a:pt x="228" y="313"/>
                    </a:lnTo>
                    <a:lnTo>
                      <a:pt x="188" y="305"/>
                    </a:lnTo>
                    <a:lnTo>
                      <a:pt x="150" y="293"/>
                    </a:lnTo>
                    <a:lnTo>
                      <a:pt x="116" y="278"/>
                    </a:lnTo>
                    <a:lnTo>
                      <a:pt x="84" y="261"/>
                    </a:lnTo>
                    <a:lnTo>
                      <a:pt x="56" y="244"/>
                    </a:lnTo>
                    <a:lnTo>
                      <a:pt x="33" y="226"/>
                    </a:lnTo>
                    <a:lnTo>
                      <a:pt x="12" y="210"/>
                    </a:lnTo>
                    <a:lnTo>
                      <a:pt x="0" y="200"/>
                    </a:lnTo>
                    <a:lnTo>
                      <a:pt x="68" y="136"/>
                    </a:lnTo>
                    <a:lnTo>
                      <a:pt x="78" y="144"/>
                    </a:lnTo>
                    <a:lnTo>
                      <a:pt x="95" y="158"/>
                    </a:lnTo>
                    <a:lnTo>
                      <a:pt x="118" y="172"/>
                    </a:lnTo>
                    <a:lnTo>
                      <a:pt x="143" y="187"/>
                    </a:lnTo>
                    <a:lnTo>
                      <a:pt x="171" y="201"/>
                    </a:lnTo>
                    <a:lnTo>
                      <a:pt x="202" y="213"/>
                    </a:lnTo>
                    <a:lnTo>
                      <a:pt x="236" y="220"/>
                    </a:lnTo>
                    <a:lnTo>
                      <a:pt x="271" y="223"/>
                    </a:lnTo>
                    <a:lnTo>
                      <a:pt x="275" y="223"/>
                    </a:lnTo>
                    <a:lnTo>
                      <a:pt x="276" y="238"/>
                    </a:lnTo>
                    <a:lnTo>
                      <a:pt x="276" y="223"/>
                    </a:lnTo>
                    <a:lnTo>
                      <a:pt x="308" y="220"/>
                    </a:lnTo>
                    <a:lnTo>
                      <a:pt x="339" y="211"/>
                    </a:lnTo>
                    <a:lnTo>
                      <a:pt x="370" y="198"/>
                    </a:lnTo>
                    <a:lnTo>
                      <a:pt x="400" y="179"/>
                    </a:lnTo>
                    <a:lnTo>
                      <a:pt x="429" y="156"/>
                    </a:lnTo>
                    <a:lnTo>
                      <a:pt x="456" y="127"/>
                    </a:lnTo>
                    <a:lnTo>
                      <a:pt x="489" y="93"/>
                    </a:lnTo>
                    <a:lnTo>
                      <a:pt x="526" y="65"/>
                    </a:lnTo>
                    <a:lnTo>
                      <a:pt x="564" y="42"/>
                    </a:lnTo>
                    <a:lnTo>
                      <a:pt x="604" y="24"/>
                    </a:lnTo>
                    <a:lnTo>
                      <a:pt x="647" y="10"/>
                    </a:lnTo>
                    <a:lnTo>
                      <a:pt x="692" y="3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6025862" y="2744738"/>
                <a:ext cx="215335" cy="235975"/>
                <a:chOff x="1979613" y="3290888"/>
                <a:chExt cx="612775" cy="671512"/>
              </a:xfrm>
              <a:solidFill>
                <a:schemeClr val="accent1"/>
              </a:solidFill>
            </p:grpSpPr>
            <p:sp>
              <p:nvSpPr>
                <p:cNvPr id="308" name="Freeform 45"/>
                <p:cNvSpPr>
                  <a:spLocks/>
                </p:cNvSpPr>
                <p:nvPr/>
              </p:nvSpPr>
              <p:spPr bwMode="auto">
                <a:xfrm>
                  <a:off x="1979613" y="3749675"/>
                  <a:ext cx="107950" cy="212725"/>
                </a:xfrm>
                <a:custGeom>
                  <a:avLst/>
                  <a:gdLst>
                    <a:gd name="T0" fmla="*/ 0 w 473"/>
                    <a:gd name="T1" fmla="*/ 0 h 940"/>
                    <a:gd name="T2" fmla="*/ 473 w 473"/>
                    <a:gd name="T3" fmla="*/ 470 h 940"/>
                    <a:gd name="T4" fmla="*/ 0 w 473"/>
                    <a:gd name="T5" fmla="*/ 940 h 940"/>
                    <a:gd name="T6" fmla="*/ 0 w 473"/>
                    <a:gd name="T7" fmla="*/ 0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940">
                      <a:moveTo>
                        <a:pt x="0" y="0"/>
                      </a:moveTo>
                      <a:lnTo>
                        <a:pt x="473" y="470"/>
                      </a:lnTo>
                      <a:lnTo>
                        <a:pt x="0" y="9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09" name="Freeform 46"/>
                <p:cNvSpPr>
                  <a:spLocks/>
                </p:cNvSpPr>
                <p:nvPr/>
              </p:nvSpPr>
              <p:spPr bwMode="auto">
                <a:xfrm>
                  <a:off x="1982788" y="3624263"/>
                  <a:ext cx="109537" cy="219075"/>
                </a:xfrm>
                <a:custGeom>
                  <a:avLst/>
                  <a:gdLst>
                    <a:gd name="T0" fmla="*/ 485 w 485"/>
                    <a:gd name="T1" fmla="*/ 0 h 965"/>
                    <a:gd name="T2" fmla="*/ 485 w 485"/>
                    <a:gd name="T3" fmla="*/ 965 h 965"/>
                    <a:gd name="T4" fmla="*/ 0 w 485"/>
                    <a:gd name="T5" fmla="*/ 482 h 965"/>
                    <a:gd name="T6" fmla="*/ 485 w 485"/>
                    <a:gd name="T7" fmla="*/ 0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5" h="965">
                      <a:moveTo>
                        <a:pt x="485" y="0"/>
                      </a:moveTo>
                      <a:lnTo>
                        <a:pt x="485" y="965"/>
                      </a:lnTo>
                      <a:lnTo>
                        <a:pt x="0" y="482"/>
                      </a:lnTo>
                      <a:lnTo>
                        <a:pt x="4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0" name="Freeform 48"/>
                <p:cNvSpPr>
                  <a:spLocks/>
                </p:cNvSpPr>
                <p:nvPr/>
              </p:nvSpPr>
              <p:spPr bwMode="auto">
                <a:xfrm>
                  <a:off x="2314575" y="3300413"/>
                  <a:ext cx="106362" cy="211138"/>
                </a:xfrm>
                <a:custGeom>
                  <a:avLst/>
                  <a:gdLst>
                    <a:gd name="T0" fmla="*/ 466 w 466"/>
                    <a:gd name="T1" fmla="*/ 0 h 926"/>
                    <a:gd name="T2" fmla="*/ 466 w 466"/>
                    <a:gd name="T3" fmla="*/ 926 h 926"/>
                    <a:gd name="T4" fmla="*/ 0 w 466"/>
                    <a:gd name="T5" fmla="*/ 463 h 926"/>
                    <a:gd name="T6" fmla="*/ 466 w 466"/>
                    <a:gd name="T7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6" h="926">
                      <a:moveTo>
                        <a:pt x="466" y="0"/>
                      </a:moveTo>
                      <a:lnTo>
                        <a:pt x="466" y="926"/>
                      </a:lnTo>
                      <a:lnTo>
                        <a:pt x="0" y="463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1" name="Freeform 49"/>
                <p:cNvSpPr>
                  <a:spLocks/>
                </p:cNvSpPr>
                <p:nvPr/>
              </p:nvSpPr>
              <p:spPr bwMode="auto">
                <a:xfrm>
                  <a:off x="2433638" y="3290888"/>
                  <a:ext cx="158750" cy="157163"/>
                </a:xfrm>
                <a:custGeom>
                  <a:avLst/>
                  <a:gdLst>
                    <a:gd name="T0" fmla="*/ 0 w 697"/>
                    <a:gd name="T1" fmla="*/ 0 h 693"/>
                    <a:gd name="T2" fmla="*/ 697 w 697"/>
                    <a:gd name="T3" fmla="*/ 0 h 693"/>
                    <a:gd name="T4" fmla="*/ 0 w 697"/>
                    <a:gd name="T5" fmla="*/ 693 h 693"/>
                    <a:gd name="T6" fmla="*/ 0 w 697"/>
                    <a:gd name="T7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693">
                      <a:moveTo>
                        <a:pt x="0" y="0"/>
                      </a:moveTo>
                      <a:lnTo>
                        <a:pt x="697" y="0"/>
                      </a:lnTo>
                      <a:lnTo>
                        <a:pt x="0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 rot="21377493">
                <a:off x="5519612" y="2210607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Craft a Vision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 rot="3175827">
                <a:off x="6887645" y="2812576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Form Teams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 rot="16949993">
                <a:off x="6991058" y="4206640"/>
                <a:ext cx="146684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Design Models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605998">
                <a:off x="4610897" y="5441322"/>
                <a:ext cx="1513291" cy="25975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Submit Application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 rot="4609313">
                <a:off x="3680162" y="4204151"/>
                <a:ext cx="1415343" cy="264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Prepare to Launch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8689349">
                <a:off x="4032926" y="2791495"/>
                <a:ext cx="1535466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973251"/>
                  </a:avLst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Engagement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5681098" y="136051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6426525" y="438900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4376389" y="1880019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pic>
          <p:nvPicPr>
            <p:cNvPr id="283" name="Picture 8" descr="Image result for number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690" y="-3475819"/>
              <a:ext cx="47167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12" descr="Image result for black 1 manuscri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55" y="2067519"/>
              <a:ext cx="184910" cy="45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62" y="1578169"/>
              <a:ext cx="253064" cy="404902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17" y="4606997"/>
              <a:ext cx="281134" cy="427879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47" y="4569522"/>
              <a:ext cx="287116" cy="413017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78" y="3484041"/>
              <a:ext cx="288139" cy="468226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85" y="2124726"/>
              <a:ext cx="273180" cy="430373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825" y="3432784"/>
              <a:ext cx="307156" cy="394028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 rotWithShape="1">
            <a:blip r:embed="rId10"/>
            <a:srcRect l="17955" t="8991" r="8843" b="11576"/>
            <a:stretch/>
          </p:blipFill>
          <p:spPr>
            <a:xfrm>
              <a:off x="5616704" y="2907153"/>
              <a:ext cx="971192" cy="971193"/>
            </a:xfrm>
            <a:prstGeom prst="flowChartConnector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011598" y="421635"/>
            <a:ext cx="4006955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team faculty engagement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teams write an overview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hold secret ballot vote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Lab begins writing the Empowered Schools Act zone application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TPS School Board approved on March 25, 2019</a:t>
            </a:r>
          </a:p>
        </p:txBody>
      </p:sp>
      <p:sp>
        <p:nvSpPr>
          <p:cNvPr id="56" name="TextBox 55"/>
          <p:cNvSpPr txBox="1"/>
          <p:nvPr/>
        </p:nvSpPr>
        <p:spPr>
          <a:xfrm rot="19828964">
            <a:off x="2536112" y="4294150"/>
            <a:ext cx="1310224" cy="2400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Gadugi" panose="020B0502040204020203" pitchFamily="34" charset="0"/>
                <a:cs typeface="Arial" pitchFamily="34" charset="0"/>
              </a:rPr>
              <a:t>Prepare Application</a:t>
            </a:r>
            <a:endParaRPr lang="en-IN" sz="1125" b="1" dirty="0">
              <a:solidFill>
                <a:schemeClr val="bg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50" b="1" dirty="0">
              <a:solidFill>
                <a:srgbClr val="0070C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sz="4050" b="1" dirty="0">
              <a:solidFill>
                <a:srgbClr val="0070C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sz="4050" b="1" dirty="0">
                <a:solidFill>
                  <a:srgbClr val="0070C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3 new pilots…</a:t>
            </a:r>
          </a:p>
        </p:txBody>
      </p:sp>
    </p:spTree>
    <p:extLst>
      <p:ext uri="{BB962C8B-B14F-4D97-AF65-F5344CB8AC3E}">
        <p14:creationId xmlns:p14="http://schemas.microsoft.com/office/powerpoint/2010/main" val="33170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Webster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Design Focus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>
                <a:latin typeface="+mn-lt"/>
              </a:rPr>
              <a:t>Smaller Student Groups</a:t>
            </a:r>
          </a:p>
          <a:p>
            <a:r>
              <a:rPr lang="en-US" sz="2400" dirty="0" smtClean="0">
                <a:latin typeface="+mn-lt"/>
              </a:rPr>
              <a:t>Expedition Fridays</a:t>
            </a:r>
          </a:p>
          <a:p>
            <a:r>
              <a:rPr lang="en-US" sz="2400" dirty="0" smtClean="0">
                <a:latin typeface="+mn-lt"/>
              </a:rPr>
              <a:t>Personalization</a:t>
            </a:r>
          </a:p>
          <a:p>
            <a:r>
              <a:rPr lang="en-US" sz="2400" dirty="0" smtClean="0">
                <a:latin typeface="+mn-lt"/>
              </a:rPr>
              <a:t>Smart use of technology</a:t>
            </a:r>
          </a:p>
          <a:p>
            <a:endParaRPr lang="en-US" sz="2400" dirty="0">
              <a:latin typeface="+mn-lt"/>
            </a:endParaRPr>
          </a:p>
          <a:p>
            <a:pPr marL="114300" indent="0">
              <a:buNone/>
            </a:pPr>
            <a:r>
              <a:rPr lang="en-US" sz="2000" dirty="0" smtClean="0">
                <a:latin typeface="+mn-lt"/>
              </a:rPr>
              <a:t>Who will be included in the pilot?</a:t>
            </a:r>
          </a:p>
          <a:p>
            <a:r>
              <a:rPr lang="en-US" sz="2000" dirty="0" smtClean="0">
                <a:latin typeface="+mn-lt"/>
              </a:rPr>
              <a:t>All freshmen students</a:t>
            </a:r>
          </a:p>
          <a:p>
            <a:r>
              <a:rPr lang="en-US" sz="2000" dirty="0" smtClean="0">
                <a:latin typeface="+mn-lt"/>
              </a:rPr>
              <a:t>Pilot will scale to include full high school in the future</a:t>
            </a:r>
          </a:p>
          <a:p>
            <a:pPr marL="114300" indent="0">
              <a:buNone/>
            </a:pPr>
            <a:endParaRPr lang="en-US" sz="2000" dirty="0" smtClean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Empowerment Schools Act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8"/>
            <a:ext cx="8136194" cy="3394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boards to govern and make decisions based on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needs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students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Exemption(s) from statutes and rules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Encourages consideration of innovations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to students, including those at-risk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 and academic assessments;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Reimagining school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TLA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Design Focus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>
                <a:latin typeface="+mn-lt"/>
              </a:rPr>
              <a:t>Real-life skills</a:t>
            </a:r>
          </a:p>
          <a:p>
            <a:r>
              <a:rPr lang="en-US" sz="2400" dirty="0" smtClean="0">
                <a:latin typeface="+mn-lt"/>
              </a:rPr>
              <a:t>Deep relationships and life coaching</a:t>
            </a:r>
          </a:p>
          <a:p>
            <a:r>
              <a:rPr lang="en-US" sz="2400" dirty="0" smtClean="0">
                <a:latin typeface="+mn-lt"/>
              </a:rPr>
              <a:t>Career exploration</a:t>
            </a:r>
          </a:p>
          <a:p>
            <a:r>
              <a:rPr lang="en-US" sz="2400" dirty="0" smtClean="0">
                <a:latin typeface="+mn-lt"/>
              </a:rPr>
              <a:t>More peer and teacher interaction</a:t>
            </a:r>
          </a:p>
          <a:p>
            <a:pPr marL="114300" indent="0">
              <a:buNone/>
            </a:pPr>
            <a:endParaRPr lang="en-US" sz="2400" dirty="0" smtClean="0">
              <a:latin typeface="+mn-lt"/>
            </a:endParaRPr>
          </a:p>
          <a:p>
            <a:pPr marL="114300" indent="0">
              <a:buNone/>
            </a:pPr>
            <a:r>
              <a:rPr lang="en-US" sz="2000" dirty="0" smtClean="0">
                <a:latin typeface="+mn-lt"/>
              </a:rPr>
              <a:t>Who will be included in the pilot?</a:t>
            </a:r>
          </a:p>
          <a:p>
            <a:r>
              <a:rPr lang="en-US" sz="2000" dirty="0" smtClean="0">
                <a:latin typeface="+mn-lt"/>
              </a:rPr>
              <a:t>All freshmen students are invited</a:t>
            </a:r>
          </a:p>
          <a:p>
            <a:pPr marL="114300" indent="0">
              <a:buNone/>
            </a:pPr>
            <a:endParaRPr lang="en-US" sz="2000" dirty="0" smtClean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Hale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Design Focus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>
                <a:latin typeface="+mn-lt"/>
              </a:rPr>
              <a:t>Real-life Skills</a:t>
            </a:r>
          </a:p>
          <a:p>
            <a:r>
              <a:rPr lang="en-US" sz="2400" dirty="0" smtClean="0">
                <a:latin typeface="+mn-lt"/>
              </a:rPr>
              <a:t>Deep Relationships and Mentors</a:t>
            </a:r>
          </a:p>
          <a:p>
            <a:r>
              <a:rPr lang="en-US" sz="2400" dirty="0" smtClean="0">
                <a:latin typeface="+mn-lt"/>
              </a:rPr>
              <a:t>Personalization</a:t>
            </a:r>
          </a:p>
          <a:p>
            <a:r>
              <a:rPr lang="en-US" sz="2400" dirty="0" smtClean="0">
                <a:latin typeface="+mn-lt"/>
              </a:rPr>
              <a:t>Smart use of technology</a:t>
            </a:r>
          </a:p>
          <a:p>
            <a:endParaRPr lang="en-US" sz="2400" dirty="0">
              <a:latin typeface="+mn-lt"/>
            </a:endParaRPr>
          </a:p>
          <a:p>
            <a:pPr marL="114300" indent="0">
              <a:buNone/>
            </a:pPr>
            <a:r>
              <a:rPr lang="en-US" sz="2000" dirty="0" smtClean="0">
                <a:latin typeface="+mn-lt"/>
              </a:rPr>
              <a:t>Who will be included in the pilot?</a:t>
            </a:r>
          </a:p>
          <a:p>
            <a:r>
              <a:rPr lang="en-US" sz="2000" dirty="0" smtClean="0">
                <a:latin typeface="+mn-lt"/>
              </a:rPr>
              <a:t>A quarter of the high school, across grades</a:t>
            </a:r>
          </a:p>
          <a:p>
            <a:r>
              <a:rPr lang="en-US" sz="2000" dirty="0" smtClean="0">
                <a:latin typeface="+mn-lt"/>
              </a:rPr>
              <a:t>Pilot will scale to include full high school in the future</a:t>
            </a:r>
          </a:p>
          <a:p>
            <a:pPr marL="114300" indent="0">
              <a:buNone/>
            </a:pPr>
            <a:endParaRPr lang="en-US" sz="2000" dirty="0" smtClean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Assurances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35974" y="908726"/>
            <a:ext cx="8760542" cy="3784044"/>
          </a:xfrm>
        </p:spPr>
        <p:txBody>
          <a:bodyPr/>
          <a:lstStyle/>
          <a:p>
            <a:r>
              <a:rPr lang="en-US" sz="2500" dirty="0" smtClean="0">
                <a:latin typeface="+mn-lt"/>
              </a:rPr>
              <a:t>Models expand equitable access to programs </a:t>
            </a:r>
          </a:p>
          <a:p>
            <a:r>
              <a:rPr lang="en-US" sz="2500" dirty="0" smtClean="0">
                <a:latin typeface="+mn-lt"/>
              </a:rPr>
              <a:t>Special Education services </a:t>
            </a:r>
          </a:p>
          <a:p>
            <a:r>
              <a:rPr lang="en-US" sz="2500" dirty="0" smtClean="0">
                <a:latin typeface="+mn-lt"/>
              </a:rPr>
              <a:t>Language &amp; Cultural Services</a:t>
            </a:r>
          </a:p>
          <a:p>
            <a:r>
              <a:rPr lang="en-US" sz="2500" dirty="0" smtClean="0">
                <a:latin typeface="+mn-lt"/>
              </a:rPr>
              <a:t>NCAA requirements in and out of the pilots</a:t>
            </a:r>
          </a:p>
          <a:p>
            <a:r>
              <a:rPr lang="en-US" sz="2500" dirty="0" smtClean="0">
                <a:latin typeface="+mn-lt"/>
              </a:rPr>
              <a:t>OSSAA requirements in and out of the pilots</a:t>
            </a:r>
          </a:p>
          <a:p>
            <a:r>
              <a:rPr lang="en-US" sz="2500" dirty="0" smtClean="0">
                <a:latin typeface="+mn-lt"/>
              </a:rPr>
              <a:t>Oklahoma’s Promise access</a:t>
            </a:r>
          </a:p>
          <a:p>
            <a:r>
              <a:rPr lang="en-US" sz="2500" dirty="0" smtClean="0">
                <a:latin typeface="+mn-lt"/>
              </a:rPr>
              <a:t>ICAP (Individual Career Academic Planning) is integrated into the models as a key tool for individualization</a:t>
            </a:r>
          </a:p>
          <a:p>
            <a:r>
              <a:rPr lang="en-US" sz="2500" dirty="0" smtClean="0">
                <a:latin typeface="+mn-lt"/>
              </a:rPr>
              <a:t>Sustained professional development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9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644" y="146041"/>
            <a:ext cx="8227457" cy="533311"/>
          </a:xfrm>
        </p:spPr>
        <p:txBody>
          <a:bodyPr anchor="t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Preparing to Launch a Pilot in August 2019-2020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415745" y="-1600200"/>
            <a:ext cx="7356654" cy="6282272"/>
            <a:chOff x="2727143" y="-3475819"/>
            <a:chExt cx="11480714" cy="9979216"/>
          </a:xfrm>
        </p:grpSpPr>
        <p:grpSp>
          <p:nvGrpSpPr>
            <p:cNvPr id="279" name="Group 278"/>
            <p:cNvGrpSpPr/>
            <p:nvPr/>
          </p:nvGrpSpPr>
          <p:grpSpPr>
            <a:xfrm>
              <a:off x="2727143" y="228600"/>
              <a:ext cx="6491468" cy="6274797"/>
              <a:chOff x="3644341" y="1711865"/>
              <a:chExt cx="4723283" cy="4558415"/>
            </a:xfrm>
          </p:grpSpPr>
          <p:grpSp>
            <p:nvGrpSpPr>
              <p:cNvPr id="292" name="Group 291"/>
              <p:cNvGrpSpPr/>
              <p:nvPr/>
            </p:nvGrpSpPr>
            <p:grpSpPr>
              <a:xfrm>
                <a:off x="3644341" y="1711865"/>
                <a:ext cx="4723283" cy="4558415"/>
                <a:chOff x="3310862" y="1166557"/>
                <a:chExt cx="5366167" cy="5178859"/>
              </a:xfrm>
            </p:grpSpPr>
            <p:sp>
              <p:nvSpPr>
                <p:cNvPr id="316" name="Freeform 6"/>
                <p:cNvSpPr>
                  <a:spLocks/>
                </p:cNvSpPr>
                <p:nvPr/>
              </p:nvSpPr>
              <p:spPr bwMode="auto">
                <a:xfrm>
                  <a:off x="3576360" y="1426015"/>
                  <a:ext cx="2518052" cy="2323159"/>
                </a:xfrm>
                <a:custGeom>
                  <a:avLst/>
                  <a:gdLst>
                    <a:gd name="T0" fmla="*/ 1161 w 2106"/>
                    <a:gd name="T1" fmla="*/ 0 h 1943"/>
                    <a:gd name="T2" fmla="*/ 2106 w 2106"/>
                    <a:gd name="T3" fmla="*/ 1942 h 1943"/>
                    <a:gd name="T4" fmla="*/ 2106 w 2106"/>
                    <a:gd name="T5" fmla="*/ 1943 h 1943"/>
                    <a:gd name="T6" fmla="*/ 0 w 2106"/>
                    <a:gd name="T7" fmla="*/ 1461 h 1943"/>
                    <a:gd name="T8" fmla="*/ 31 w 2106"/>
                    <a:gd name="T9" fmla="*/ 1342 h 1943"/>
                    <a:gd name="T10" fmla="*/ 68 w 2106"/>
                    <a:gd name="T11" fmla="*/ 1226 h 1943"/>
                    <a:gd name="T12" fmla="*/ 112 w 2106"/>
                    <a:gd name="T13" fmla="*/ 1112 h 1943"/>
                    <a:gd name="T14" fmla="*/ 162 w 2106"/>
                    <a:gd name="T15" fmla="*/ 1002 h 1943"/>
                    <a:gd name="T16" fmla="*/ 217 w 2106"/>
                    <a:gd name="T17" fmla="*/ 894 h 1943"/>
                    <a:gd name="T18" fmla="*/ 279 w 2106"/>
                    <a:gd name="T19" fmla="*/ 791 h 1943"/>
                    <a:gd name="T20" fmla="*/ 345 w 2106"/>
                    <a:gd name="T21" fmla="*/ 692 h 1943"/>
                    <a:gd name="T22" fmla="*/ 419 w 2106"/>
                    <a:gd name="T23" fmla="*/ 596 h 1943"/>
                    <a:gd name="T24" fmla="*/ 496 w 2106"/>
                    <a:gd name="T25" fmla="*/ 504 h 1943"/>
                    <a:gd name="T26" fmla="*/ 577 w 2106"/>
                    <a:gd name="T27" fmla="*/ 417 h 1943"/>
                    <a:gd name="T28" fmla="*/ 665 w 2106"/>
                    <a:gd name="T29" fmla="*/ 334 h 1943"/>
                    <a:gd name="T30" fmla="*/ 755 w 2106"/>
                    <a:gd name="T31" fmla="*/ 257 h 1943"/>
                    <a:gd name="T32" fmla="*/ 851 w 2106"/>
                    <a:gd name="T33" fmla="*/ 185 h 1943"/>
                    <a:gd name="T34" fmla="*/ 950 w 2106"/>
                    <a:gd name="T35" fmla="*/ 118 h 1943"/>
                    <a:gd name="T36" fmla="*/ 1053 w 2106"/>
                    <a:gd name="T37" fmla="*/ 57 h 1943"/>
                    <a:gd name="T38" fmla="*/ 1161 w 2106"/>
                    <a:gd name="T39" fmla="*/ 0 h 1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06" h="1943">
                      <a:moveTo>
                        <a:pt x="1161" y="0"/>
                      </a:moveTo>
                      <a:lnTo>
                        <a:pt x="2106" y="1942"/>
                      </a:lnTo>
                      <a:lnTo>
                        <a:pt x="2106" y="1943"/>
                      </a:lnTo>
                      <a:lnTo>
                        <a:pt x="0" y="1461"/>
                      </a:lnTo>
                      <a:lnTo>
                        <a:pt x="31" y="1342"/>
                      </a:lnTo>
                      <a:lnTo>
                        <a:pt x="68" y="1226"/>
                      </a:lnTo>
                      <a:lnTo>
                        <a:pt x="112" y="1112"/>
                      </a:lnTo>
                      <a:lnTo>
                        <a:pt x="162" y="1002"/>
                      </a:lnTo>
                      <a:lnTo>
                        <a:pt x="217" y="894"/>
                      </a:lnTo>
                      <a:lnTo>
                        <a:pt x="279" y="791"/>
                      </a:lnTo>
                      <a:lnTo>
                        <a:pt x="345" y="692"/>
                      </a:lnTo>
                      <a:lnTo>
                        <a:pt x="419" y="596"/>
                      </a:lnTo>
                      <a:lnTo>
                        <a:pt x="496" y="504"/>
                      </a:lnTo>
                      <a:lnTo>
                        <a:pt x="577" y="417"/>
                      </a:lnTo>
                      <a:lnTo>
                        <a:pt x="665" y="334"/>
                      </a:lnTo>
                      <a:lnTo>
                        <a:pt x="755" y="257"/>
                      </a:lnTo>
                      <a:lnTo>
                        <a:pt x="851" y="185"/>
                      </a:lnTo>
                      <a:lnTo>
                        <a:pt x="950" y="118"/>
                      </a:lnTo>
                      <a:lnTo>
                        <a:pt x="1053" y="57"/>
                      </a:ln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7" name="Freeform 7"/>
                <p:cNvSpPr>
                  <a:spLocks/>
                </p:cNvSpPr>
                <p:nvPr/>
              </p:nvSpPr>
              <p:spPr bwMode="auto">
                <a:xfrm>
                  <a:off x="6094412" y="1421232"/>
                  <a:ext cx="2520443" cy="2326746"/>
                </a:xfrm>
                <a:custGeom>
                  <a:avLst/>
                  <a:gdLst>
                    <a:gd name="T0" fmla="*/ 936 w 2108"/>
                    <a:gd name="T1" fmla="*/ 0 h 1946"/>
                    <a:gd name="T2" fmla="*/ 1045 w 2108"/>
                    <a:gd name="T3" fmla="*/ 55 h 1946"/>
                    <a:gd name="T4" fmla="*/ 1148 w 2108"/>
                    <a:gd name="T5" fmla="*/ 117 h 1946"/>
                    <a:gd name="T6" fmla="*/ 1249 w 2108"/>
                    <a:gd name="T7" fmla="*/ 185 h 1946"/>
                    <a:gd name="T8" fmla="*/ 1346 w 2108"/>
                    <a:gd name="T9" fmla="*/ 257 h 1946"/>
                    <a:gd name="T10" fmla="*/ 1439 w 2108"/>
                    <a:gd name="T11" fmla="*/ 336 h 1946"/>
                    <a:gd name="T12" fmla="*/ 1526 w 2108"/>
                    <a:gd name="T13" fmla="*/ 418 h 1946"/>
                    <a:gd name="T14" fmla="*/ 1609 w 2108"/>
                    <a:gd name="T15" fmla="*/ 506 h 1946"/>
                    <a:gd name="T16" fmla="*/ 1687 w 2108"/>
                    <a:gd name="T17" fmla="*/ 597 h 1946"/>
                    <a:gd name="T18" fmla="*/ 1759 w 2108"/>
                    <a:gd name="T19" fmla="*/ 694 h 1946"/>
                    <a:gd name="T20" fmla="*/ 1827 w 2108"/>
                    <a:gd name="T21" fmla="*/ 795 h 1946"/>
                    <a:gd name="T22" fmla="*/ 1889 w 2108"/>
                    <a:gd name="T23" fmla="*/ 898 h 1946"/>
                    <a:gd name="T24" fmla="*/ 1945 w 2108"/>
                    <a:gd name="T25" fmla="*/ 1007 h 1946"/>
                    <a:gd name="T26" fmla="*/ 1995 w 2108"/>
                    <a:gd name="T27" fmla="*/ 1118 h 1946"/>
                    <a:gd name="T28" fmla="*/ 2040 w 2108"/>
                    <a:gd name="T29" fmla="*/ 1234 h 1946"/>
                    <a:gd name="T30" fmla="*/ 2076 w 2108"/>
                    <a:gd name="T31" fmla="*/ 1351 h 1946"/>
                    <a:gd name="T32" fmla="*/ 2108 w 2108"/>
                    <a:gd name="T33" fmla="*/ 1472 h 1946"/>
                    <a:gd name="T34" fmla="*/ 0 w 2108"/>
                    <a:gd name="T35" fmla="*/ 1946 h 1946"/>
                    <a:gd name="T36" fmla="*/ 936 w 2108"/>
                    <a:gd name="T37" fmla="*/ 0 h 1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08" h="1946">
                      <a:moveTo>
                        <a:pt x="936" y="0"/>
                      </a:moveTo>
                      <a:lnTo>
                        <a:pt x="1045" y="55"/>
                      </a:lnTo>
                      <a:lnTo>
                        <a:pt x="1148" y="117"/>
                      </a:lnTo>
                      <a:lnTo>
                        <a:pt x="1249" y="185"/>
                      </a:lnTo>
                      <a:lnTo>
                        <a:pt x="1346" y="257"/>
                      </a:lnTo>
                      <a:lnTo>
                        <a:pt x="1439" y="336"/>
                      </a:lnTo>
                      <a:lnTo>
                        <a:pt x="1526" y="418"/>
                      </a:lnTo>
                      <a:lnTo>
                        <a:pt x="1609" y="506"/>
                      </a:lnTo>
                      <a:lnTo>
                        <a:pt x="1687" y="597"/>
                      </a:lnTo>
                      <a:lnTo>
                        <a:pt x="1759" y="694"/>
                      </a:lnTo>
                      <a:lnTo>
                        <a:pt x="1827" y="795"/>
                      </a:lnTo>
                      <a:lnTo>
                        <a:pt x="1889" y="898"/>
                      </a:lnTo>
                      <a:lnTo>
                        <a:pt x="1945" y="1007"/>
                      </a:lnTo>
                      <a:lnTo>
                        <a:pt x="1995" y="1118"/>
                      </a:lnTo>
                      <a:lnTo>
                        <a:pt x="2040" y="1234"/>
                      </a:lnTo>
                      <a:lnTo>
                        <a:pt x="2076" y="1351"/>
                      </a:lnTo>
                      <a:lnTo>
                        <a:pt x="2108" y="1472"/>
                      </a:lnTo>
                      <a:lnTo>
                        <a:pt x="0" y="1946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b="1"/>
                </a:p>
              </p:txBody>
            </p:sp>
            <p:sp>
              <p:nvSpPr>
                <p:cNvPr id="318" name="Rectangle 8"/>
                <p:cNvSpPr>
                  <a:spLocks noChangeArrowheads="1"/>
                </p:cNvSpPr>
                <p:nvPr/>
              </p:nvSpPr>
              <p:spPr bwMode="auto">
                <a:xfrm>
                  <a:off x="6094412" y="3749173"/>
                  <a:ext cx="1196" cy="1196"/>
                </a:xfrm>
                <a:prstGeom prst="rect">
                  <a:avLst/>
                </a:prstGeom>
                <a:solidFill>
                  <a:srgbClr val="EDF2F2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9" name="Freeform 9"/>
                <p:cNvSpPr>
                  <a:spLocks/>
                </p:cNvSpPr>
                <p:nvPr/>
              </p:nvSpPr>
              <p:spPr bwMode="auto">
                <a:xfrm>
                  <a:off x="4964517" y="1166557"/>
                  <a:ext cx="2249029" cy="2581421"/>
                </a:xfrm>
                <a:custGeom>
                  <a:avLst/>
                  <a:gdLst>
                    <a:gd name="T0" fmla="*/ 945 w 1881"/>
                    <a:gd name="T1" fmla="*/ 0 h 2159"/>
                    <a:gd name="T2" fmla="*/ 1069 w 1881"/>
                    <a:gd name="T3" fmla="*/ 4 h 2159"/>
                    <a:gd name="T4" fmla="*/ 1192 w 1881"/>
                    <a:gd name="T5" fmla="*/ 14 h 2159"/>
                    <a:gd name="T6" fmla="*/ 1314 w 1881"/>
                    <a:gd name="T7" fmla="*/ 31 h 2159"/>
                    <a:gd name="T8" fmla="*/ 1432 w 1881"/>
                    <a:gd name="T9" fmla="*/ 55 h 2159"/>
                    <a:gd name="T10" fmla="*/ 1548 w 1881"/>
                    <a:gd name="T11" fmla="*/ 85 h 2159"/>
                    <a:gd name="T12" fmla="*/ 1662 w 1881"/>
                    <a:gd name="T13" fmla="*/ 122 h 2159"/>
                    <a:gd name="T14" fmla="*/ 1774 w 1881"/>
                    <a:gd name="T15" fmla="*/ 165 h 2159"/>
                    <a:gd name="T16" fmla="*/ 1881 w 1881"/>
                    <a:gd name="T17" fmla="*/ 213 h 2159"/>
                    <a:gd name="T18" fmla="*/ 945 w 1881"/>
                    <a:gd name="T19" fmla="*/ 2159 h 2159"/>
                    <a:gd name="T20" fmla="*/ 0 w 1881"/>
                    <a:gd name="T21" fmla="*/ 217 h 2159"/>
                    <a:gd name="T22" fmla="*/ 108 w 1881"/>
                    <a:gd name="T23" fmla="*/ 168 h 2159"/>
                    <a:gd name="T24" fmla="*/ 220 w 1881"/>
                    <a:gd name="T25" fmla="*/ 124 h 2159"/>
                    <a:gd name="T26" fmla="*/ 335 w 1881"/>
                    <a:gd name="T27" fmla="*/ 88 h 2159"/>
                    <a:gd name="T28" fmla="*/ 453 w 1881"/>
                    <a:gd name="T29" fmla="*/ 56 h 2159"/>
                    <a:gd name="T30" fmla="*/ 572 w 1881"/>
                    <a:gd name="T31" fmla="*/ 31 h 2159"/>
                    <a:gd name="T32" fmla="*/ 695 w 1881"/>
                    <a:gd name="T33" fmla="*/ 14 h 2159"/>
                    <a:gd name="T34" fmla="*/ 819 w 1881"/>
                    <a:gd name="T35" fmla="*/ 4 h 2159"/>
                    <a:gd name="T36" fmla="*/ 945 w 1881"/>
                    <a:gd name="T37" fmla="*/ 0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1" h="2159">
                      <a:moveTo>
                        <a:pt x="945" y="0"/>
                      </a:moveTo>
                      <a:lnTo>
                        <a:pt x="1069" y="4"/>
                      </a:lnTo>
                      <a:lnTo>
                        <a:pt x="1192" y="14"/>
                      </a:lnTo>
                      <a:lnTo>
                        <a:pt x="1314" y="31"/>
                      </a:lnTo>
                      <a:lnTo>
                        <a:pt x="1432" y="55"/>
                      </a:lnTo>
                      <a:lnTo>
                        <a:pt x="1548" y="85"/>
                      </a:lnTo>
                      <a:lnTo>
                        <a:pt x="1662" y="122"/>
                      </a:lnTo>
                      <a:lnTo>
                        <a:pt x="1774" y="165"/>
                      </a:lnTo>
                      <a:lnTo>
                        <a:pt x="1881" y="213"/>
                      </a:lnTo>
                      <a:lnTo>
                        <a:pt x="945" y="2159"/>
                      </a:lnTo>
                      <a:lnTo>
                        <a:pt x="0" y="217"/>
                      </a:lnTo>
                      <a:lnTo>
                        <a:pt x="108" y="168"/>
                      </a:lnTo>
                      <a:lnTo>
                        <a:pt x="220" y="124"/>
                      </a:lnTo>
                      <a:lnTo>
                        <a:pt x="335" y="88"/>
                      </a:lnTo>
                      <a:lnTo>
                        <a:pt x="453" y="56"/>
                      </a:lnTo>
                      <a:lnTo>
                        <a:pt x="572" y="31"/>
                      </a:lnTo>
                      <a:lnTo>
                        <a:pt x="695" y="14"/>
                      </a:lnTo>
                      <a:lnTo>
                        <a:pt x="819" y="4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0" name="Freeform 10"/>
                <p:cNvSpPr>
                  <a:spLocks/>
                </p:cNvSpPr>
                <p:nvPr/>
              </p:nvSpPr>
              <p:spPr bwMode="auto">
                <a:xfrm>
                  <a:off x="3310862" y="3208450"/>
                  <a:ext cx="2582617" cy="2179680"/>
                </a:xfrm>
                <a:custGeom>
                  <a:avLst/>
                  <a:gdLst>
                    <a:gd name="T0" fmla="*/ 54 w 2160"/>
                    <a:gd name="T1" fmla="*/ 0 h 1823"/>
                    <a:gd name="T2" fmla="*/ 2160 w 2160"/>
                    <a:gd name="T3" fmla="*/ 482 h 1823"/>
                    <a:gd name="T4" fmla="*/ 2160 w 2160"/>
                    <a:gd name="T5" fmla="*/ 482 h 1823"/>
                    <a:gd name="T6" fmla="*/ 466 w 2160"/>
                    <a:gd name="T7" fmla="*/ 1823 h 1823"/>
                    <a:gd name="T8" fmla="*/ 395 w 2160"/>
                    <a:gd name="T9" fmla="*/ 1728 h 1823"/>
                    <a:gd name="T10" fmla="*/ 330 w 2160"/>
                    <a:gd name="T11" fmla="*/ 1630 h 1823"/>
                    <a:gd name="T12" fmla="*/ 270 w 2160"/>
                    <a:gd name="T13" fmla="*/ 1529 h 1823"/>
                    <a:gd name="T14" fmla="*/ 216 w 2160"/>
                    <a:gd name="T15" fmla="*/ 1423 h 1823"/>
                    <a:gd name="T16" fmla="*/ 166 w 2160"/>
                    <a:gd name="T17" fmla="*/ 1316 h 1823"/>
                    <a:gd name="T18" fmla="*/ 123 w 2160"/>
                    <a:gd name="T19" fmla="*/ 1203 h 1823"/>
                    <a:gd name="T20" fmla="*/ 86 w 2160"/>
                    <a:gd name="T21" fmla="*/ 1089 h 1823"/>
                    <a:gd name="T22" fmla="*/ 56 w 2160"/>
                    <a:gd name="T23" fmla="*/ 973 h 1823"/>
                    <a:gd name="T24" fmla="*/ 31 w 2160"/>
                    <a:gd name="T25" fmla="*/ 854 h 1823"/>
                    <a:gd name="T26" fmla="*/ 14 w 2160"/>
                    <a:gd name="T27" fmla="*/ 732 h 1823"/>
                    <a:gd name="T28" fmla="*/ 4 w 2160"/>
                    <a:gd name="T29" fmla="*/ 608 h 1823"/>
                    <a:gd name="T30" fmla="*/ 0 w 2160"/>
                    <a:gd name="T31" fmla="*/ 481 h 1823"/>
                    <a:gd name="T32" fmla="*/ 4 w 2160"/>
                    <a:gd name="T33" fmla="*/ 359 h 1823"/>
                    <a:gd name="T34" fmla="*/ 14 w 2160"/>
                    <a:gd name="T35" fmla="*/ 237 h 1823"/>
                    <a:gd name="T36" fmla="*/ 30 w 2160"/>
                    <a:gd name="T37" fmla="*/ 118 h 1823"/>
                    <a:gd name="T38" fmla="*/ 54 w 2160"/>
                    <a:gd name="T39" fmla="*/ 0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" h="1823">
                      <a:moveTo>
                        <a:pt x="54" y="0"/>
                      </a:moveTo>
                      <a:lnTo>
                        <a:pt x="2160" y="482"/>
                      </a:lnTo>
                      <a:lnTo>
                        <a:pt x="2160" y="482"/>
                      </a:lnTo>
                      <a:lnTo>
                        <a:pt x="466" y="1823"/>
                      </a:lnTo>
                      <a:lnTo>
                        <a:pt x="395" y="1728"/>
                      </a:lnTo>
                      <a:lnTo>
                        <a:pt x="330" y="1630"/>
                      </a:lnTo>
                      <a:lnTo>
                        <a:pt x="270" y="1529"/>
                      </a:lnTo>
                      <a:lnTo>
                        <a:pt x="216" y="1423"/>
                      </a:lnTo>
                      <a:lnTo>
                        <a:pt x="166" y="1316"/>
                      </a:lnTo>
                      <a:lnTo>
                        <a:pt x="123" y="1203"/>
                      </a:lnTo>
                      <a:lnTo>
                        <a:pt x="86" y="1089"/>
                      </a:lnTo>
                      <a:lnTo>
                        <a:pt x="56" y="973"/>
                      </a:lnTo>
                      <a:lnTo>
                        <a:pt x="31" y="854"/>
                      </a:lnTo>
                      <a:lnTo>
                        <a:pt x="14" y="732"/>
                      </a:lnTo>
                      <a:lnTo>
                        <a:pt x="4" y="608"/>
                      </a:lnTo>
                      <a:lnTo>
                        <a:pt x="0" y="481"/>
                      </a:lnTo>
                      <a:lnTo>
                        <a:pt x="4" y="359"/>
                      </a:lnTo>
                      <a:lnTo>
                        <a:pt x="14" y="237"/>
                      </a:lnTo>
                      <a:lnTo>
                        <a:pt x="30" y="11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5393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1" name="Freeform 11"/>
                <p:cNvSpPr>
                  <a:spLocks/>
                </p:cNvSpPr>
                <p:nvPr/>
              </p:nvSpPr>
              <p:spPr bwMode="auto">
                <a:xfrm>
                  <a:off x="6094412" y="3181237"/>
                  <a:ext cx="2582617" cy="2172507"/>
                </a:xfrm>
                <a:custGeom>
                  <a:avLst/>
                  <a:gdLst>
                    <a:gd name="T0" fmla="*/ 2108 w 2160"/>
                    <a:gd name="T1" fmla="*/ 0 h 1817"/>
                    <a:gd name="T2" fmla="*/ 2130 w 2160"/>
                    <a:gd name="T3" fmla="*/ 115 h 1817"/>
                    <a:gd name="T4" fmla="*/ 2147 w 2160"/>
                    <a:gd name="T5" fmla="*/ 233 h 1817"/>
                    <a:gd name="T6" fmla="*/ 2156 w 2160"/>
                    <a:gd name="T7" fmla="*/ 353 h 1817"/>
                    <a:gd name="T8" fmla="*/ 2160 w 2160"/>
                    <a:gd name="T9" fmla="*/ 474 h 1817"/>
                    <a:gd name="T10" fmla="*/ 2156 w 2160"/>
                    <a:gd name="T11" fmla="*/ 601 h 1817"/>
                    <a:gd name="T12" fmla="*/ 2146 w 2160"/>
                    <a:gd name="T13" fmla="*/ 725 h 1817"/>
                    <a:gd name="T14" fmla="*/ 2129 w 2160"/>
                    <a:gd name="T15" fmla="*/ 847 h 1817"/>
                    <a:gd name="T16" fmla="*/ 2104 w 2160"/>
                    <a:gd name="T17" fmla="*/ 966 h 1817"/>
                    <a:gd name="T18" fmla="*/ 2074 w 2160"/>
                    <a:gd name="T19" fmla="*/ 1084 h 1817"/>
                    <a:gd name="T20" fmla="*/ 2036 w 2160"/>
                    <a:gd name="T21" fmla="*/ 1198 h 1817"/>
                    <a:gd name="T22" fmla="*/ 1992 w 2160"/>
                    <a:gd name="T23" fmla="*/ 1309 h 1817"/>
                    <a:gd name="T24" fmla="*/ 1944 w 2160"/>
                    <a:gd name="T25" fmla="*/ 1418 h 1817"/>
                    <a:gd name="T26" fmla="*/ 1889 w 2160"/>
                    <a:gd name="T27" fmla="*/ 1522 h 1817"/>
                    <a:gd name="T28" fmla="*/ 1829 w 2160"/>
                    <a:gd name="T29" fmla="*/ 1624 h 1817"/>
                    <a:gd name="T30" fmla="*/ 1763 w 2160"/>
                    <a:gd name="T31" fmla="*/ 1723 h 1817"/>
                    <a:gd name="T32" fmla="*/ 1693 w 2160"/>
                    <a:gd name="T33" fmla="*/ 1817 h 1817"/>
                    <a:gd name="T34" fmla="*/ 0 w 2160"/>
                    <a:gd name="T35" fmla="*/ 475 h 1817"/>
                    <a:gd name="T36" fmla="*/ 0 w 2160"/>
                    <a:gd name="T37" fmla="*/ 475 h 1817"/>
                    <a:gd name="T38" fmla="*/ 0 w 2160"/>
                    <a:gd name="T39" fmla="*/ 475 h 1817"/>
                    <a:gd name="T40" fmla="*/ 0 w 2160"/>
                    <a:gd name="T41" fmla="*/ 474 h 1817"/>
                    <a:gd name="T42" fmla="*/ 2108 w 2160"/>
                    <a:gd name="T43" fmla="*/ 0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" h="1817">
                      <a:moveTo>
                        <a:pt x="2108" y="0"/>
                      </a:moveTo>
                      <a:lnTo>
                        <a:pt x="2130" y="115"/>
                      </a:lnTo>
                      <a:lnTo>
                        <a:pt x="2147" y="233"/>
                      </a:lnTo>
                      <a:lnTo>
                        <a:pt x="2156" y="353"/>
                      </a:lnTo>
                      <a:lnTo>
                        <a:pt x="2160" y="474"/>
                      </a:lnTo>
                      <a:lnTo>
                        <a:pt x="2156" y="601"/>
                      </a:lnTo>
                      <a:lnTo>
                        <a:pt x="2146" y="725"/>
                      </a:lnTo>
                      <a:lnTo>
                        <a:pt x="2129" y="847"/>
                      </a:lnTo>
                      <a:lnTo>
                        <a:pt x="2104" y="966"/>
                      </a:lnTo>
                      <a:lnTo>
                        <a:pt x="2074" y="1084"/>
                      </a:lnTo>
                      <a:lnTo>
                        <a:pt x="2036" y="1198"/>
                      </a:lnTo>
                      <a:lnTo>
                        <a:pt x="1992" y="1309"/>
                      </a:lnTo>
                      <a:lnTo>
                        <a:pt x="1944" y="1418"/>
                      </a:lnTo>
                      <a:lnTo>
                        <a:pt x="1889" y="1522"/>
                      </a:lnTo>
                      <a:lnTo>
                        <a:pt x="1829" y="1624"/>
                      </a:lnTo>
                      <a:lnTo>
                        <a:pt x="1763" y="1723"/>
                      </a:lnTo>
                      <a:lnTo>
                        <a:pt x="1693" y="1817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4"/>
                      </a:lnTo>
                      <a:lnTo>
                        <a:pt x="210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2" name="Freeform 12"/>
                <p:cNvSpPr>
                  <a:spLocks/>
                </p:cNvSpPr>
                <p:nvPr/>
              </p:nvSpPr>
              <p:spPr bwMode="auto">
                <a:xfrm>
                  <a:off x="6100016" y="3762800"/>
                  <a:ext cx="2024246" cy="2582616"/>
                </a:xfrm>
                <a:custGeom>
                  <a:avLst/>
                  <a:gdLst>
                    <a:gd name="T0" fmla="*/ 0 w 1693"/>
                    <a:gd name="T1" fmla="*/ 0 h 2160"/>
                    <a:gd name="T2" fmla="*/ 0 w 1693"/>
                    <a:gd name="T3" fmla="*/ 0 h 2160"/>
                    <a:gd name="T4" fmla="*/ 1693 w 1693"/>
                    <a:gd name="T5" fmla="*/ 1342 h 2160"/>
                    <a:gd name="T6" fmla="*/ 1611 w 1693"/>
                    <a:gd name="T7" fmla="*/ 1439 h 2160"/>
                    <a:gd name="T8" fmla="*/ 1524 w 1693"/>
                    <a:gd name="T9" fmla="*/ 1530 h 2160"/>
                    <a:gd name="T10" fmla="*/ 1432 w 1693"/>
                    <a:gd name="T11" fmla="*/ 1617 h 2160"/>
                    <a:gd name="T12" fmla="*/ 1334 w 1693"/>
                    <a:gd name="T13" fmla="*/ 1698 h 2160"/>
                    <a:gd name="T14" fmla="*/ 1232 w 1693"/>
                    <a:gd name="T15" fmla="*/ 1774 h 2160"/>
                    <a:gd name="T16" fmla="*/ 1126 w 1693"/>
                    <a:gd name="T17" fmla="*/ 1843 h 2160"/>
                    <a:gd name="T18" fmla="*/ 1016 w 1693"/>
                    <a:gd name="T19" fmla="*/ 1907 h 2160"/>
                    <a:gd name="T20" fmla="*/ 901 w 1693"/>
                    <a:gd name="T21" fmla="*/ 1964 h 2160"/>
                    <a:gd name="T22" fmla="*/ 783 w 1693"/>
                    <a:gd name="T23" fmla="*/ 2013 h 2160"/>
                    <a:gd name="T24" fmla="*/ 660 w 1693"/>
                    <a:gd name="T25" fmla="*/ 2057 h 2160"/>
                    <a:gd name="T26" fmla="*/ 535 w 1693"/>
                    <a:gd name="T27" fmla="*/ 2093 h 2160"/>
                    <a:gd name="T28" fmla="*/ 407 w 1693"/>
                    <a:gd name="T29" fmla="*/ 2122 h 2160"/>
                    <a:gd name="T30" fmla="*/ 276 w 1693"/>
                    <a:gd name="T31" fmla="*/ 2143 h 2160"/>
                    <a:gd name="T32" fmla="*/ 143 w 1693"/>
                    <a:gd name="T33" fmla="*/ 2155 h 2160"/>
                    <a:gd name="T34" fmla="*/ 8 w 1693"/>
                    <a:gd name="T35" fmla="*/ 2160 h 2160"/>
                    <a:gd name="T36" fmla="*/ 0 w 1693"/>
                    <a:gd name="T37" fmla="*/ 0 h 2160"/>
                    <a:gd name="T38" fmla="*/ 0 w 1693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93" h="2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93" y="1342"/>
                      </a:lnTo>
                      <a:lnTo>
                        <a:pt x="1611" y="1439"/>
                      </a:lnTo>
                      <a:lnTo>
                        <a:pt x="1524" y="1530"/>
                      </a:lnTo>
                      <a:lnTo>
                        <a:pt x="1432" y="1617"/>
                      </a:lnTo>
                      <a:lnTo>
                        <a:pt x="1334" y="1698"/>
                      </a:lnTo>
                      <a:lnTo>
                        <a:pt x="1232" y="1774"/>
                      </a:lnTo>
                      <a:lnTo>
                        <a:pt x="1126" y="1843"/>
                      </a:lnTo>
                      <a:lnTo>
                        <a:pt x="1016" y="1907"/>
                      </a:lnTo>
                      <a:lnTo>
                        <a:pt x="901" y="1964"/>
                      </a:lnTo>
                      <a:lnTo>
                        <a:pt x="783" y="2013"/>
                      </a:lnTo>
                      <a:lnTo>
                        <a:pt x="660" y="2057"/>
                      </a:lnTo>
                      <a:lnTo>
                        <a:pt x="535" y="2093"/>
                      </a:lnTo>
                      <a:lnTo>
                        <a:pt x="407" y="2122"/>
                      </a:lnTo>
                      <a:lnTo>
                        <a:pt x="276" y="2143"/>
                      </a:lnTo>
                      <a:lnTo>
                        <a:pt x="143" y="2155"/>
                      </a:lnTo>
                      <a:lnTo>
                        <a:pt x="8" y="21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3" name="Freeform 13"/>
                <p:cNvSpPr>
                  <a:spLocks/>
                </p:cNvSpPr>
                <p:nvPr/>
              </p:nvSpPr>
              <p:spPr bwMode="auto">
                <a:xfrm>
                  <a:off x="4057307" y="3747739"/>
                  <a:ext cx="2035007" cy="2582616"/>
                </a:xfrm>
                <a:custGeom>
                  <a:avLst/>
                  <a:gdLst>
                    <a:gd name="T0" fmla="*/ 1694 w 1702"/>
                    <a:gd name="T1" fmla="*/ 0 h 2160"/>
                    <a:gd name="T2" fmla="*/ 1702 w 1702"/>
                    <a:gd name="T3" fmla="*/ 2160 h 2160"/>
                    <a:gd name="T4" fmla="*/ 1694 w 1702"/>
                    <a:gd name="T5" fmla="*/ 2160 h 2160"/>
                    <a:gd name="T6" fmla="*/ 1566 w 1702"/>
                    <a:gd name="T7" fmla="*/ 2156 h 2160"/>
                    <a:gd name="T8" fmla="*/ 1440 w 1702"/>
                    <a:gd name="T9" fmla="*/ 2146 h 2160"/>
                    <a:gd name="T10" fmla="*/ 1317 w 1702"/>
                    <a:gd name="T11" fmla="*/ 2127 h 2160"/>
                    <a:gd name="T12" fmla="*/ 1195 w 1702"/>
                    <a:gd name="T13" fmla="*/ 2102 h 2160"/>
                    <a:gd name="T14" fmla="*/ 1076 w 1702"/>
                    <a:gd name="T15" fmla="*/ 2071 h 2160"/>
                    <a:gd name="T16" fmla="*/ 961 w 1702"/>
                    <a:gd name="T17" fmla="*/ 2032 h 2160"/>
                    <a:gd name="T18" fmla="*/ 847 w 1702"/>
                    <a:gd name="T19" fmla="*/ 1989 h 2160"/>
                    <a:gd name="T20" fmla="*/ 738 w 1702"/>
                    <a:gd name="T21" fmla="*/ 1937 h 2160"/>
                    <a:gd name="T22" fmla="*/ 631 w 1702"/>
                    <a:gd name="T23" fmla="*/ 1881 h 2160"/>
                    <a:gd name="T24" fmla="*/ 529 w 1702"/>
                    <a:gd name="T25" fmla="*/ 1820 h 2160"/>
                    <a:gd name="T26" fmla="*/ 429 w 1702"/>
                    <a:gd name="T27" fmla="*/ 1752 h 2160"/>
                    <a:gd name="T28" fmla="*/ 335 w 1702"/>
                    <a:gd name="T29" fmla="*/ 1680 h 2160"/>
                    <a:gd name="T30" fmla="*/ 245 w 1702"/>
                    <a:gd name="T31" fmla="*/ 1601 h 2160"/>
                    <a:gd name="T32" fmla="*/ 158 w 1702"/>
                    <a:gd name="T33" fmla="*/ 1519 h 2160"/>
                    <a:gd name="T34" fmla="*/ 77 w 1702"/>
                    <a:gd name="T35" fmla="*/ 1432 h 2160"/>
                    <a:gd name="T36" fmla="*/ 0 w 1702"/>
                    <a:gd name="T37" fmla="*/ 1341 h 2160"/>
                    <a:gd name="T38" fmla="*/ 1694 w 1702"/>
                    <a:gd name="T39" fmla="*/ 0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02" h="2160">
                      <a:moveTo>
                        <a:pt x="1694" y="0"/>
                      </a:moveTo>
                      <a:lnTo>
                        <a:pt x="1702" y="2160"/>
                      </a:lnTo>
                      <a:lnTo>
                        <a:pt x="1694" y="2160"/>
                      </a:lnTo>
                      <a:lnTo>
                        <a:pt x="1566" y="2156"/>
                      </a:lnTo>
                      <a:lnTo>
                        <a:pt x="1440" y="2146"/>
                      </a:lnTo>
                      <a:lnTo>
                        <a:pt x="1317" y="2127"/>
                      </a:lnTo>
                      <a:lnTo>
                        <a:pt x="1195" y="2102"/>
                      </a:lnTo>
                      <a:lnTo>
                        <a:pt x="1076" y="2071"/>
                      </a:lnTo>
                      <a:lnTo>
                        <a:pt x="961" y="2032"/>
                      </a:lnTo>
                      <a:lnTo>
                        <a:pt x="847" y="1989"/>
                      </a:lnTo>
                      <a:lnTo>
                        <a:pt x="738" y="1937"/>
                      </a:lnTo>
                      <a:lnTo>
                        <a:pt x="631" y="1881"/>
                      </a:lnTo>
                      <a:lnTo>
                        <a:pt x="529" y="1820"/>
                      </a:lnTo>
                      <a:lnTo>
                        <a:pt x="429" y="1752"/>
                      </a:lnTo>
                      <a:lnTo>
                        <a:pt x="335" y="1680"/>
                      </a:lnTo>
                      <a:lnTo>
                        <a:pt x="245" y="1601"/>
                      </a:lnTo>
                      <a:lnTo>
                        <a:pt x="158" y="1519"/>
                      </a:lnTo>
                      <a:lnTo>
                        <a:pt x="77" y="1432"/>
                      </a:lnTo>
                      <a:lnTo>
                        <a:pt x="0" y="13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</p:grpSp>
          <p:sp>
            <p:nvSpPr>
              <p:cNvPr id="293" name="Oval 292"/>
              <p:cNvSpPr/>
              <p:nvPr/>
            </p:nvSpPr>
            <p:spPr>
              <a:xfrm>
                <a:off x="4899378" y="2798480"/>
                <a:ext cx="2370666" cy="237066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674212" y="2951848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899990" y="38888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5285679" y="4701626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4619635" y="3939077"/>
                <a:ext cx="626149" cy="627569"/>
              </a:xfrm>
              <a:custGeom>
                <a:avLst/>
                <a:gdLst>
                  <a:gd name="T0" fmla="*/ 443 w 884"/>
                  <a:gd name="T1" fmla="*/ 0 h 885"/>
                  <a:gd name="T2" fmla="*/ 515 w 884"/>
                  <a:gd name="T3" fmla="*/ 6 h 885"/>
                  <a:gd name="T4" fmla="*/ 583 w 884"/>
                  <a:gd name="T5" fmla="*/ 24 h 885"/>
                  <a:gd name="T6" fmla="*/ 645 w 884"/>
                  <a:gd name="T7" fmla="*/ 51 h 885"/>
                  <a:gd name="T8" fmla="*/ 703 w 884"/>
                  <a:gd name="T9" fmla="*/ 86 h 885"/>
                  <a:gd name="T10" fmla="*/ 756 w 884"/>
                  <a:gd name="T11" fmla="*/ 131 h 885"/>
                  <a:gd name="T12" fmla="*/ 798 w 884"/>
                  <a:gd name="T13" fmla="*/ 183 h 885"/>
                  <a:gd name="T14" fmla="*/ 835 w 884"/>
                  <a:gd name="T15" fmla="*/ 239 h 885"/>
                  <a:gd name="T16" fmla="*/ 863 w 884"/>
                  <a:gd name="T17" fmla="*/ 304 h 885"/>
                  <a:gd name="T18" fmla="*/ 878 w 884"/>
                  <a:gd name="T19" fmla="*/ 372 h 885"/>
                  <a:gd name="T20" fmla="*/ 884 w 884"/>
                  <a:gd name="T21" fmla="*/ 443 h 885"/>
                  <a:gd name="T22" fmla="*/ 878 w 884"/>
                  <a:gd name="T23" fmla="*/ 515 h 885"/>
                  <a:gd name="T24" fmla="*/ 863 w 884"/>
                  <a:gd name="T25" fmla="*/ 583 h 885"/>
                  <a:gd name="T26" fmla="*/ 835 w 884"/>
                  <a:gd name="T27" fmla="*/ 646 h 885"/>
                  <a:gd name="T28" fmla="*/ 798 w 884"/>
                  <a:gd name="T29" fmla="*/ 704 h 885"/>
                  <a:gd name="T30" fmla="*/ 756 w 884"/>
                  <a:gd name="T31" fmla="*/ 756 h 885"/>
                  <a:gd name="T32" fmla="*/ 703 w 884"/>
                  <a:gd name="T33" fmla="*/ 799 h 885"/>
                  <a:gd name="T34" fmla="*/ 645 w 884"/>
                  <a:gd name="T35" fmla="*/ 836 h 885"/>
                  <a:gd name="T36" fmla="*/ 583 w 884"/>
                  <a:gd name="T37" fmla="*/ 863 h 885"/>
                  <a:gd name="T38" fmla="*/ 515 w 884"/>
                  <a:gd name="T39" fmla="*/ 879 h 885"/>
                  <a:gd name="T40" fmla="*/ 443 w 884"/>
                  <a:gd name="T41" fmla="*/ 885 h 885"/>
                  <a:gd name="T42" fmla="*/ 371 w 884"/>
                  <a:gd name="T43" fmla="*/ 879 h 885"/>
                  <a:gd name="T44" fmla="*/ 303 w 884"/>
                  <a:gd name="T45" fmla="*/ 863 h 885"/>
                  <a:gd name="T46" fmla="*/ 239 w 884"/>
                  <a:gd name="T47" fmla="*/ 836 h 885"/>
                  <a:gd name="T48" fmla="*/ 181 w 884"/>
                  <a:gd name="T49" fmla="*/ 799 h 885"/>
                  <a:gd name="T50" fmla="*/ 130 w 884"/>
                  <a:gd name="T51" fmla="*/ 756 h 885"/>
                  <a:gd name="T52" fmla="*/ 86 w 884"/>
                  <a:gd name="T53" fmla="*/ 704 h 885"/>
                  <a:gd name="T54" fmla="*/ 51 w 884"/>
                  <a:gd name="T55" fmla="*/ 646 h 885"/>
                  <a:gd name="T56" fmla="*/ 24 w 884"/>
                  <a:gd name="T57" fmla="*/ 583 h 885"/>
                  <a:gd name="T58" fmla="*/ 6 w 884"/>
                  <a:gd name="T59" fmla="*/ 515 h 885"/>
                  <a:gd name="T60" fmla="*/ 0 w 884"/>
                  <a:gd name="T61" fmla="*/ 443 h 885"/>
                  <a:gd name="T62" fmla="*/ 6 w 884"/>
                  <a:gd name="T63" fmla="*/ 372 h 885"/>
                  <a:gd name="T64" fmla="*/ 24 w 884"/>
                  <a:gd name="T65" fmla="*/ 304 h 885"/>
                  <a:gd name="T66" fmla="*/ 51 w 884"/>
                  <a:gd name="T67" fmla="*/ 239 h 885"/>
                  <a:gd name="T68" fmla="*/ 86 w 884"/>
                  <a:gd name="T69" fmla="*/ 183 h 885"/>
                  <a:gd name="T70" fmla="*/ 130 w 884"/>
                  <a:gd name="T71" fmla="*/ 131 h 885"/>
                  <a:gd name="T72" fmla="*/ 181 w 884"/>
                  <a:gd name="T73" fmla="*/ 86 h 885"/>
                  <a:gd name="T74" fmla="*/ 239 w 884"/>
                  <a:gd name="T75" fmla="*/ 51 h 885"/>
                  <a:gd name="T76" fmla="*/ 303 w 884"/>
                  <a:gd name="T77" fmla="*/ 24 h 885"/>
                  <a:gd name="T78" fmla="*/ 371 w 884"/>
                  <a:gd name="T79" fmla="*/ 6 h 885"/>
                  <a:gd name="T80" fmla="*/ 443 w 884"/>
                  <a:gd name="T8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4" h="885">
                    <a:moveTo>
                      <a:pt x="443" y="0"/>
                    </a:moveTo>
                    <a:lnTo>
                      <a:pt x="515" y="6"/>
                    </a:lnTo>
                    <a:lnTo>
                      <a:pt x="583" y="24"/>
                    </a:lnTo>
                    <a:lnTo>
                      <a:pt x="645" y="51"/>
                    </a:lnTo>
                    <a:lnTo>
                      <a:pt x="703" y="86"/>
                    </a:lnTo>
                    <a:lnTo>
                      <a:pt x="756" y="131"/>
                    </a:lnTo>
                    <a:lnTo>
                      <a:pt x="798" y="183"/>
                    </a:lnTo>
                    <a:lnTo>
                      <a:pt x="835" y="239"/>
                    </a:lnTo>
                    <a:lnTo>
                      <a:pt x="863" y="304"/>
                    </a:lnTo>
                    <a:lnTo>
                      <a:pt x="878" y="372"/>
                    </a:lnTo>
                    <a:lnTo>
                      <a:pt x="884" y="443"/>
                    </a:lnTo>
                    <a:lnTo>
                      <a:pt x="878" y="515"/>
                    </a:lnTo>
                    <a:lnTo>
                      <a:pt x="863" y="583"/>
                    </a:lnTo>
                    <a:lnTo>
                      <a:pt x="835" y="646"/>
                    </a:lnTo>
                    <a:lnTo>
                      <a:pt x="798" y="704"/>
                    </a:lnTo>
                    <a:lnTo>
                      <a:pt x="756" y="756"/>
                    </a:lnTo>
                    <a:lnTo>
                      <a:pt x="703" y="799"/>
                    </a:lnTo>
                    <a:lnTo>
                      <a:pt x="645" y="836"/>
                    </a:lnTo>
                    <a:lnTo>
                      <a:pt x="583" y="863"/>
                    </a:lnTo>
                    <a:lnTo>
                      <a:pt x="515" y="879"/>
                    </a:lnTo>
                    <a:lnTo>
                      <a:pt x="443" y="885"/>
                    </a:lnTo>
                    <a:lnTo>
                      <a:pt x="371" y="879"/>
                    </a:lnTo>
                    <a:lnTo>
                      <a:pt x="303" y="863"/>
                    </a:lnTo>
                    <a:lnTo>
                      <a:pt x="239" y="836"/>
                    </a:lnTo>
                    <a:lnTo>
                      <a:pt x="181" y="799"/>
                    </a:lnTo>
                    <a:lnTo>
                      <a:pt x="130" y="756"/>
                    </a:lnTo>
                    <a:lnTo>
                      <a:pt x="86" y="704"/>
                    </a:lnTo>
                    <a:lnTo>
                      <a:pt x="51" y="646"/>
                    </a:lnTo>
                    <a:lnTo>
                      <a:pt x="24" y="583"/>
                    </a:lnTo>
                    <a:lnTo>
                      <a:pt x="6" y="515"/>
                    </a:lnTo>
                    <a:lnTo>
                      <a:pt x="0" y="443"/>
                    </a:lnTo>
                    <a:lnTo>
                      <a:pt x="6" y="372"/>
                    </a:lnTo>
                    <a:lnTo>
                      <a:pt x="24" y="304"/>
                    </a:lnTo>
                    <a:lnTo>
                      <a:pt x="51" y="239"/>
                    </a:lnTo>
                    <a:lnTo>
                      <a:pt x="86" y="183"/>
                    </a:lnTo>
                    <a:lnTo>
                      <a:pt x="130" y="131"/>
                    </a:lnTo>
                    <a:lnTo>
                      <a:pt x="181" y="86"/>
                    </a:lnTo>
                    <a:lnTo>
                      <a:pt x="239" y="51"/>
                    </a:lnTo>
                    <a:lnTo>
                      <a:pt x="303" y="24"/>
                    </a:lnTo>
                    <a:lnTo>
                      <a:pt x="371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6472508" y="4905103"/>
                <a:ext cx="209199" cy="164570"/>
                <a:chOff x="8380413" y="3308350"/>
                <a:chExt cx="595313" cy="468313"/>
              </a:xfrm>
              <a:solidFill>
                <a:schemeClr val="accent4"/>
              </a:solidFill>
            </p:grpSpPr>
            <p:sp>
              <p:nvSpPr>
                <p:cNvPr id="312" name="Freeform 7"/>
                <p:cNvSpPr>
                  <a:spLocks/>
                </p:cNvSpPr>
                <p:nvPr/>
              </p:nvSpPr>
              <p:spPr bwMode="auto">
                <a:xfrm>
                  <a:off x="8682038" y="3430588"/>
                  <a:ext cx="68263" cy="198438"/>
                </a:xfrm>
                <a:custGeom>
                  <a:avLst/>
                  <a:gdLst>
                    <a:gd name="T0" fmla="*/ 153 w 304"/>
                    <a:gd name="T1" fmla="*/ 0 h 880"/>
                    <a:gd name="T2" fmla="*/ 183 w 304"/>
                    <a:gd name="T3" fmla="*/ 3 h 880"/>
                    <a:gd name="T4" fmla="*/ 211 w 304"/>
                    <a:gd name="T5" fmla="*/ 12 h 880"/>
                    <a:gd name="T6" fmla="*/ 237 w 304"/>
                    <a:gd name="T7" fmla="*/ 25 h 880"/>
                    <a:gd name="T8" fmla="*/ 260 w 304"/>
                    <a:gd name="T9" fmla="*/ 44 h 880"/>
                    <a:gd name="T10" fmla="*/ 278 w 304"/>
                    <a:gd name="T11" fmla="*/ 68 h 880"/>
                    <a:gd name="T12" fmla="*/ 292 w 304"/>
                    <a:gd name="T13" fmla="*/ 93 h 880"/>
                    <a:gd name="T14" fmla="*/ 301 w 304"/>
                    <a:gd name="T15" fmla="*/ 122 h 880"/>
                    <a:gd name="T16" fmla="*/ 304 w 304"/>
                    <a:gd name="T17" fmla="*/ 153 h 880"/>
                    <a:gd name="T18" fmla="*/ 304 w 304"/>
                    <a:gd name="T19" fmla="*/ 727 h 880"/>
                    <a:gd name="T20" fmla="*/ 301 w 304"/>
                    <a:gd name="T21" fmla="*/ 758 h 880"/>
                    <a:gd name="T22" fmla="*/ 292 w 304"/>
                    <a:gd name="T23" fmla="*/ 786 h 880"/>
                    <a:gd name="T24" fmla="*/ 278 w 304"/>
                    <a:gd name="T25" fmla="*/ 813 h 880"/>
                    <a:gd name="T26" fmla="*/ 260 w 304"/>
                    <a:gd name="T27" fmla="*/ 835 h 880"/>
                    <a:gd name="T28" fmla="*/ 237 w 304"/>
                    <a:gd name="T29" fmla="*/ 854 h 880"/>
                    <a:gd name="T30" fmla="*/ 211 w 304"/>
                    <a:gd name="T31" fmla="*/ 868 h 880"/>
                    <a:gd name="T32" fmla="*/ 183 w 304"/>
                    <a:gd name="T33" fmla="*/ 876 h 880"/>
                    <a:gd name="T34" fmla="*/ 153 w 304"/>
                    <a:gd name="T35" fmla="*/ 880 h 880"/>
                    <a:gd name="T36" fmla="*/ 121 w 304"/>
                    <a:gd name="T37" fmla="*/ 876 h 880"/>
                    <a:gd name="T38" fmla="*/ 93 w 304"/>
                    <a:gd name="T39" fmla="*/ 868 h 880"/>
                    <a:gd name="T40" fmla="*/ 67 w 304"/>
                    <a:gd name="T41" fmla="*/ 854 h 880"/>
                    <a:gd name="T42" fmla="*/ 44 w 304"/>
                    <a:gd name="T43" fmla="*/ 835 h 880"/>
                    <a:gd name="T44" fmla="*/ 26 w 304"/>
                    <a:gd name="T45" fmla="*/ 813 h 880"/>
                    <a:gd name="T46" fmla="*/ 12 w 304"/>
                    <a:gd name="T47" fmla="*/ 786 h 880"/>
                    <a:gd name="T48" fmla="*/ 3 w 304"/>
                    <a:gd name="T49" fmla="*/ 758 h 880"/>
                    <a:gd name="T50" fmla="*/ 0 w 304"/>
                    <a:gd name="T51" fmla="*/ 727 h 880"/>
                    <a:gd name="T52" fmla="*/ 0 w 304"/>
                    <a:gd name="T53" fmla="*/ 153 h 880"/>
                    <a:gd name="T54" fmla="*/ 3 w 304"/>
                    <a:gd name="T55" fmla="*/ 122 h 880"/>
                    <a:gd name="T56" fmla="*/ 12 w 304"/>
                    <a:gd name="T57" fmla="*/ 93 h 880"/>
                    <a:gd name="T58" fmla="*/ 26 w 304"/>
                    <a:gd name="T59" fmla="*/ 68 h 880"/>
                    <a:gd name="T60" fmla="*/ 44 w 304"/>
                    <a:gd name="T61" fmla="*/ 44 h 880"/>
                    <a:gd name="T62" fmla="*/ 67 w 304"/>
                    <a:gd name="T63" fmla="*/ 25 h 880"/>
                    <a:gd name="T64" fmla="*/ 93 w 304"/>
                    <a:gd name="T65" fmla="*/ 12 h 880"/>
                    <a:gd name="T66" fmla="*/ 121 w 304"/>
                    <a:gd name="T67" fmla="*/ 3 h 880"/>
                    <a:gd name="T68" fmla="*/ 153 w 304"/>
                    <a:gd name="T69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88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8"/>
                      </a:lnTo>
                      <a:lnTo>
                        <a:pt x="292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727"/>
                      </a:lnTo>
                      <a:lnTo>
                        <a:pt x="301" y="758"/>
                      </a:lnTo>
                      <a:lnTo>
                        <a:pt x="292" y="786"/>
                      </a:lnTo>
                      <a:lnTo>
                        <a:pt x="278" y="813"/>
                      </a:lnTo>
                      <a:lnTo>
                        <a:pt x="260" y="835"/>
                      </a:lnTo>
                      <a:lnTo>
                        <a:pt x="237" y="854"/>
                      </a:lnTo>
                      <a:lnTo>
                        <a:pt x="211" y="868"/>
                      </a:lnTo>
                      <a:lnTo>
                        <a:pt x="183" y="876"/>
                      </a:lnTo>
                      <a:lnTo>
                        <a:pt x="153" y="880"/>
                      </a:lnTo>
                      <a:lnTo>
                        <a:pt x="121" y="876"/>
                      </a:lnTo>
                      <a:lnTo>
                        <a:pt x="93" y="868"/>
                      </a:lnTo>
                      <a:lnTo>
                        <a:pt x="67" y="854"/>
                      </a:lnTo>
                      <a:lnTo>
                        <a:pt x="44" y="835"/>
                      </a:lnTo>
                      <a:lnTo>
                        <a:pt x="26" y="813"/>
                      </a:lnTo>
                      <a:lnTo>
                        <a:pt x="12" y="786"/>
                      </a:lnTo>
                      <a:lnTo>
                        <a:pt x="3" y="758"/>
                      </a:lnTo>
                      <a:lnTo>
                        <a:pt x="0" y="727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6" y="68"/>
                      </a:lnTo>
                      <a:lnTo>
                        <a:pt x="44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3" name="Freeform 8"/>
                <p:cNvSpPr>
                  <a:spLocks/>
                </p:cNvSpPr>
                <p:nvPr/>
              </p:nvSpPr>
              <p:spPr bwMode="auto">
                <a:xfrm>
                  <a:off x="8794751" y="3308350"/>
                  <a:ext cx="68263" cy="320675"/>
                </a:xfrm>
                <a:custGeom>
                  <a:avLst/>
                  <a:gdLst>
                    <a:gd name="T0" fmla="*/ 153 w 304"/>
                    <a:gd name="T1" fmla="*/ 0 h 1416"/>
                    <a:gd name="T2" fmla="*/ 183 w 304"/>
                    <a:gd name="T3" fmla="*/ 3 h 1416"/>
                    <a:gd name="T4" fmla="*/ 212 w 304"/>
                    <a:gd name="T5" fmla="*/ 12 h 1416"/>
                    <a:gd name="T6" fmla="*/ 237 w 304"/>
                    <a:gd name="T7" fmla="*/ 26 h 1416"/>
                    <a:gd name="T8" fmla="*/ 260 w 304"/>
                    <a:gd name="T9" fmla="*/ 45 h 1416"/>
                    <a:gd name="T10" fmla="*/ 278 w 304"/>
                    <a:gd name="T11" fmla="*/ 67 h 1416"/>
                    <a:gd name="T12" fmla="*/ 293 w 304"/>
                    <a:gd name="T13" fmla="*/ 93 h 1416"/>
                    <a:gd name="T14" fmla="*/ 301 w 304"/>
                    <a:gd name="T15" fmla="*/ 122 h 1416"/>
                    <a:gd name="T16" fmla="*/ 304 w 304"/>
                    <a:gd name="T17" fmla="*/ 153 h 1416"/>
                    <a:gd name="T18" fmla="*/ 304 w 304"/>
                    <a:gd name="T19" fmla="*/ 1263 h 1416"/>
                    <a:gd name="T20" fmla="*/ 301 w 304"/>
                    <a:gd name="T21" fmla="*/ 1294 h 1416"/>
                    <a:gd name="T22" fmla="*/ 293 w 304"/>
                    <a:gd name="T23" fmla="*/ 1322 h 1416"/>
                    <a:gd name="T24" fmla="*/ 278 w 304"/>
                    <a:gd name="T25" fmla="*/ 1349 h 1416"/>
                    <a:gd name="T26" fmla="*/ 260 w 304"/>
                    <a:gd name="T27" fmla="*/ 1371 h 1416"/>
                    <a:gd name="T28" fmla="*/ 237 w 304"/>
                    <a:gd name="T29" fmla="*/ 1390 h 1416"/>
                    <a:gd name="T30" fmla="*/ 212 w 304"/>
                    <a:gd name="T31" fmla="*/ 1404 h 1416"/>
                    <a:gd name="T32" fmla="*/ 183 w 304"/>
                    <a:gd name="T33" fmla="*/ 1412 h 1416"/>
                    <a:gd name="T34" fmla="*/ 153 w 304"/>
                    <a:gd name="T35" fmla="*/ 1416 h 1416"/>
                    <a:gd name="T36" fmla="*/ 121 w 304"/>
                    <a:gd name="T37" fmla="*/ 1412 h 1416"/>
                    <a:gd name="T38" fmla="*/ 93 w 304"/>
                    <a:gd name="T39" fmla="*/ 1404 h 1416"/>
                    <a:gd name="T40" fmla="*/ 68 w 304"/>
                    <a:gd name="T41" fmla="*/ 1390 h 1416"/>
                    <a:gd name="T42" fmla="*/ 44 w 304"/>
                    <a:gd name="T43" fmla="*/ 1371 h 1416"/>
                    <a:gd name="T44" fmla="*/ 27 w 304"/>
                    <a:gd name="T45" fmla="*/ 1349 h 1416"/>
                    <a:gd name="T46" fmla="*/ 12 w 304"/>
                    <a:gd name="T47" fmla="*/ 1322 h 1416"/>
                    <a:gd name="T48" fmla="*/ 3 w 304"/>
                    <a:gd name="T49" fmla="*/ 1294 h 1416"/>
                    <a:gd name="T50" fmla="*/ 0 w 304"/>
                    <a:gd name="T51" fmla="*/ 1263 h 1416"/>
                    <a:gd name="T52" fmla="*/ 0 w 304"/>
                    <a:gd name="T53" fmla="*/ 153 h 1416"/>
                    <a:gd name="T54" fmla="*/ 3 w 304"/>
                    <a:gd name="T55" fmla="*/ 122 h 1416"/>
                    <a:gd name="T56" fmla="*/ 12 w 304"/>
                    <a:gd name="T57" fmla="*/ 93 h 1416"/>
                    <a:gd name="T58" fmla="*/ 27 w 304"/>
                    <a:gd name="T59" fmla="*/ 67 h 1416"/>
                    <a:gd name="T60" fmla="*/ 44 w 304"/>
                    <a:gd name="T61" fmla="*/ 45 h 1416"/>
                    <a:gd name="T62" fmla="*/ 68 w 304"/>
                    <a:gd name="T63" fmla="*/ 26 h 1416"/>
                    <a:gd name="T64" fmla="*/ 93 w 304"/>
                    <a:gd name="T65" fmla="*/ 12 h 1416"/>
                    <a:gd name="T66" fmla="*/ 121 w 304"/>
                    <a:gd name="T67" fmla="*/ 3 h 1416"/>
                    <a:gd name="T68" fmla="*/ 153 w 304"/>
                    <a:gd name="T69" fmla="*/ 0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416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6"/>
                      </a:lnTo>
                      <a:lnTo>
                        <a:pt x="260" y="45"/>
                      </a:lnTo>
                      <a:lnTo>
                        <a:pt x="278" y="67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1263"/>
                      </a:lnTo>
                      <a:lnTo>
                        <a:pt x="301" y="1294"/>
                      </a:lnTo>
                      <a:lnTo>
                        <a:pt x="293" y="1322"/>
                      </a:lnTo>
                      <a:lnTo>
                        <a:pt x="278" y="1349"/>
                      </a:lnTo>
                      <a:lnTo>
                        <a:pt x="260" y="1371"/>
                      </a:lnTo>
                      <a:lnTo>
                        <a:pt x="237" y="1390"/>
                      </a:lnTo>
                      <a:lnTo>
                        <a:pt x="212" y="1404"/>
                      </a:lnTo>
                      <a:lnTo>
                        <a:pt x="183" y="1412"/>
                      </a:lnTo>
                      <a:lnTo>
                        <a:pt x="153" y="1416"/>
                      </a:lnTo>
                      <a:lnTo>
                        <a:pt x="121" y="1412"/>
                      </a:lnTo>
                      <a:lnTo>
                        <a:pt x="93" y="1404"/>
                      </a:lnTo>
                      <a:lnTo>
                        <a:pt x="68" y="1390"/>
                      </a:lnTo>
                      <a:lnTo>
                        <a:pt x="44" y="1371"/>
                      </a:lnTo>
                      <a:lnTo>
                        <a:pt x="27" y="1349"/>
                      </a:lnTo>
                      <a:lnTo>
                        <a:pt x="12" y="1322"/>
                      </a:lnTo>
                      <a:lnTo>
                        <a:pt x="3" y="1294"/>
                      </a:lnTo>
                      <a:lnTo>
                        <a:pt x="0" y="1263"/>
                      </a:lnTo>
                      <a:lnTo>
                        <a:pt x="0" y="153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7" y="67"/>
                      </a:lnTo>
                      <a:lnTo>
                        <a:pt x="44" y="45"/>
                      </a:lnTo>
                      <a:lnTo>
                        <a:pt x="68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4" name="Freeform 9"/>
                <p:cNvSpPr>
                  <a:spLocks/>
                </p:cNvSpPr>
                <p:nvPr/>
              </p:nvSpPr>
              <p:spPr bwMode="auto">
                <a:xfrm>
                  <a:off x="8905876" y="3378200"/>
                  <a:ext cx="69850" cy="250825"/>
                </a:xfrm>
                <a:custGeom>
                  <a:avLst/>
                  <a:gdLst>
                    <a:gd name="T0" fmla="*/ 153 w 304"/>
                    <a:gd name="T1" fmla="*/ 0 h 1110"/>
                    <a:gd name="T2" fmla="*/ 183 w 304"/>
                    <a:gd name="T3" fmla="*/ 3 h 1110"/>
                    <a:gd name="T4" fmla="*/ 212 w 304"/>
                    <a:gd name="T5" fmla="*/ 12 h 1110"/>
                    <a:gd name="T6" fmla="*/ 237 w 304"/>
                    <a:gd name="T7" fmla="*/ 27 h 1110"/>
                    <a:gd name="T8" fmla="*/ 260 w 304"/>
                    <a:gd name="T9" fmla="*/ 45 h 1110"/>
                    <a:gd name="T10" fmla="*/ 278 w 304"/>
                    <a:gd name="T11" fmla="*/ 68 h 1110"/>
                    <a:gd name="T12" fmla="*/ 293 w 304"/>
                    <a:gd name="T13" fmla="*/ 93 h 1110"/>
                    <a:gd name="T14" fmla="*/ 301 w 304"/>
                    <a:gd name="T15" fmla="*/ 122 h 1110"/>
                    <a:gd name="T16" fmla="*/ 304 w 304"/>
                    <a:gd name="T17" fmla="*/ 153 h 1110"/>
                    <a:gd name="T18" fmla="*/ 304 w 304"/>
                    <a:gd name="T19" fmla="*/ 957 h 1110"/>
                    <a:gd name="T20" fmla="*/ 301 w 304"/>
                    <a:gd name="T21" fmla="*/ 988 h 1110"/>
                    <a:gd name="T22" fmla="*/ 293 w 304"/>
                    <a:gd name="T23" fmla="*/ 1016 h 1110"/>
                    <a:gd name="T24" fmla="*/ 278 w 304"/>
                    <a:gd name="T25" fmla="*/ 1043 h 1110"/>
                    <a:gd name="T26" fmla="*/ 260 w 304"/>
                    <a:gd name="T27" fmla="*/ 1065 h 1110"/>
                    <a:gd name="T28" fmla="*/ 237 w 304"/>
                    <a:gd name="T29" fmla="*/ 1084 h 1110"/>
                    <a:gd name="T30" fmla="*/ 212 w 304"/>
                    <a:gd name="T31" fmla="*/ 1098 h 1110"/>
                    <a:gd name="T32" fmla="*/ 183 w 304"/>
                    <a:gd name="T33" fmla="*/ 1106 h 1110"/>
                    <a:gd name="T34" fmla="*/ 153 w 304"/>
                    <a:gd name="T35" fmla="*/ 1110 h 1110"/>
                    <a:gd name="T36" fmla="*/ 121 w 304"/>
                    <a:gd name="T37" fmla="*/ 1106 h 1110"/>
                    <a:gd name="T38" fmla="*/ 93 w 304"/>
                    <a:gd name="T39" fmla="*/ 1098 h 1110"/>
                    <a:gd name="T40" fmla="*/ 68 w 304"/>
                    <a:gd name="T41" fmla="*/ 1084 h 1110"/>
                    <a:gd name="T42" fmla="*/ 45 w 304"/>
                    <a:gd name="T43" fmla="*/ 1065 h 1110"/>
                    <a:gd name="T44" fmla="*/ 27 w 304"/>
                    <a:gd name="T45" fmla="*/ 1043 h 1110"/>
                    <a:gd name="T46" fmla="*/ 12 w 304"/>
                    <a:gd name="T47" fmla="*/ 1016 h 1110"/>
                    <a:gd name="T48" fmla="*/ 4 w 304"/>
                    <a:gd name="T49" fmla="*/ 988 h 1110"/>
                    <a:gd name="T50" fmla="*/ 0 w 304"/>
                    <a:gd name="T51" fmla="*/ 957 h 1110"/>
                    <a:gd name="T52" fmla="*/ 0 w 304"/>
                    <a:gd name="T53" fmla="*/ 153 h 1110"/>
                    <a:gd name="T54" fmla="*/ 4 w 304"/>
                    <a:gd name="T55" fmla="*/ 122 h 1110"/>
                    <a:gd name="T56" fmla="*/ 12 w 304"/>
                    <a:gd name="T57" fmla="*/ 93 h 1110"/>
                    <a:gd name="T58" fmla="*/ 27 w 304"/>
                    <a:gd name="T59" fmla="*/ 68 h 1110"/>
                    <a:gd name="T60" fmla="*/ 45 w 304"/>
                    <a:gd name="T61" fmla="*/ 45 h 1110"/>
                    <a:gd name="T62" fmla="*/ 68 w 304"/>
                    <a:gd name="T63" fmla="*/ 27 h 1110"/>
                    <a:gd name="T64" fmla="*/ 93 w 304"/>
                    <a:gd name="T65" fmla="*/ 12 h 1110"/>
                    <a:gd name="T66" fmla="*/ 121 w 304"/>
                    <a:gd name="T67" fmla="*/ 3 h 1110"/>
                    <a:gd name="T68" fmla="*/ 153 w 304"/>
                    <a:gd name="T69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4" h="1110">
                      <a:moveTo>
                        <a:pt x="153" y="0"/>
                      </a:moveTo>
                      <a:lnTo>
                        <a:pt x="183" y="3"/>
                      </a:lnTo>
                      <a:lnTo>
                        <a:pt x="212" y="12"/>
                      </a:lnTo>
                      <a:lnTo>
                        <a:pt x="237" y="27"/>
                      </a:lnTo>
                      <a:lnTo>
                        <a:pt x="260" y="45"/>
                      </a:lnTo>
                      <a:lnTo>
                        <a:pt x="278" y="68"/>
                      </a:lnTo>
                      <a:lnTo>
                        <a:pt x="293" y="93"/>
                      </a:lnTo>
                      <a:lnTo>
                        <a:pt x="301" y="122"/>
                      </a:lnTo>
                      <a:lnTo>
                        <a:pt x="304" y="153"/>
                      </a:lnTo>
                      <a:lnTo>
                        <a:pt x="304" y="957"/>
                      </a:lnTo>
                      <a:lnTo>
                        <a:pt x="301" y="988"/>
                      </a:lnTo>
                      <a:lnTo>
                        <a:pt x="293" y="1016"/>
                      </a:lnTo>
                      <a:lnTo>
                        <a:pt x="278" y="1043"/>
                      </a:lnTo>
                      <a:lnTo>
                        <a:pt x="260" y="1065"/>
                      </a:lnTo>
                      <a:lnTo>
                        <a:pt x="237" y="1084"/>
                      </a:lnTo>
                      <a:lnTo>
                        <a:pt x="212" y="1098"/>
                      </a:lnTo>
                      <a:lnTo>
                        <a:pt x="183" y="1106"/>
                      </a:lnTo>
                      <a:lnTo>
                        <a:pt x="153" y="1110"/>
                      </a:lnTo>
                      <a:lnTo>
                        <a:pt x="121" y="1106"/>
                      </a:lnTo>
                      <a:lnTo>
                        <a:pt x="93" y="1098"/>
                      </a:lnTo>
                      <a:lnTo>
                        <a:pt x="68" y="1084"/>
                      </a:lnTo>
                      <a:lnTo>
                        <a:pt x="45" y="1065"/>
                      </a:lnTo>
                      <a:lnTo>
                        <a:pt x="27" y="1043"/>
                      </a:lnTo>
                      <a:lnTo>
                        <a:pt x="12" y="1016"/>
                      </a:lnTo>
                      <a:lnTo>
                        <a:pt x="4" y="988"/>
                      </a:lnTo>
                      <a:lnTo>
                        <a:pt x="0" y="957"/>
                      </a:lnTo>
                      <a:lnTo>
                        <a:pt x="0" y="153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8"/>
                      </a:lnTo>
                      <a:lnTo>
                        <a:pt x="45" y="45"/>
                      </a:lnTo>
                      <a:lnTo>
                        <a:pt x="68" y="27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5" name="Freeform 10"/>
                <p:cNvSpPr>
                  <a:spLocks/>
                </p:cNvSpPr>
                <p:nvPr/>
              </p:nvSpPr>
              <p:spPr bwMode="auto">
                <a:xfrm>
                  <a:off x="8380413" y="3522663"/>
                  <a:ext cx="252413" cy="254000"/>
                </a:xfrm>
                <a:custGeom>
                  <a:avLst/>
                  <a:gdLst>
                    <a:gd name="T0" fmla="*/ 1083 w 1115"/>
                    <a:gd name="T1" fmla="*/ 0 h 1121"/>
                    <a:gd name="T2" fmla="*/ 1104 w 1115"/>
                    <a:gd name="T3" fmla="*/ 10 h 1121"/>
                    <a:gd name="T4" fmla="*/ 1115 w 1115"/>
                    <a:gd name="T5" fmla="*/ 31 h 1121"/>
                    <a:gd name="T6" fmla="*/ 1110 w 1115"/>
                    <a:gd name="T7" fmla="*/ 53 h 1121"/>
                    <a:gd name="T8" fmla="*/ 1102 w 1115"/>
                    <a:gd name="T9" fmla="*/ 66 h 1121"/>
                    <a:gd name="T10" fmla="*/ 1087 w 1115"/>
                    <a:gd name="T11" fmla="*/ 82 h 1121"/>
                    <a:gd name="T12" fmla="*/ 1060 w 1115"/>
                    <a:gd name="T13" fmla="*/ 112 h 1121"/>
                    <a:gd name="T14" fmla="*/ 1021 w 1115"/>
                    <a:gd name="T15" fmla="*/ 155 h 1121"/>
                    <a:gd name="T16" fmla="*/ 972 w 1115"/>
                    <a:gd name="T17" fmla="*/ 209 h 1121"/>
                    <a:gd name="T18" fmla="*/ 915 w 1115"/>
                    <a:gd name="T19" fmla="*/ 271 h 1121"/>
                    <a:gd name="T20" fmla="*/ 852 w 1115"/>
                    <a:gd name="T21" fmla="*/ 341 h 1121"/>
                    <a:gd name="T22" fmla="*/ 783 w 1115"/>
                    <a:gd name="T23" fmla="*/ 416 h 1121"/>
                    <a:gd name="T24" fmla="*/ 711 w 1115"/>
                    <a:gd name="T25" fmla="*/ 496 h 1121"/>
                    <a:gd name="T26" fmla="*/ 638 w 1115"/>
                    <a:gd name="T27" fmla="*/ 576 h 1121"/>
                    <a:gd name="T28" fmla="*/ 565 w 1115"/>
                    <a:gd name="T29" fmla="*/ 657 h 1121"/>
                    <a:gd name="T30" fmla="*/ 493 w 1115"/>
                    <a:gd name="T31" fmla="*/ 736 h 1121"/>
                    <a:gd name="T32" fmla="*/ 424 w 1115"/>
                    <a:gd name="T33" fmla="*/ 811 h 1121"/>
                    <a:gd name="T34" fmla="*/ 361 w 1115"/>
                    <a:gd name="T35" fmla="*/ 882 h 1121"/>
                    <a:gd name="T36" fmla="*/ 303 w 1115"/>
                    <a:gd name="T37" fmla="*/ 945 h 1121"/>
                    <a:gd name="T38" fmla="*/ 253 w 1115"/>
                    <a:gd name="T39" fmla="*/ 1000 h 1121"/>
                    <a:gd name="T40" fmla="*/ 214 w 1115"/>
                    <a:gd name="T41" fmla="*/ 1043 h 1121"/>
                    <a:gd name="T42" fmla="*/ 186 w 1115"/>
                    <a:gd name="T43" fmla="*/ 1074 h 1121"/>
                    <a:gd name="T44" fmla="*/ 170 w 1115"/>
                    <a:gd name="T45" fmla="*/ 1091 h 1121"/>
                    <a:gd name="T46" fmla="*/ 150 w 1115"/>
                    <a:gd name="T47" fmla="*/ 1108 h 1121"/>
                    <a:gd name="T48" fmla="*/ 109 w 1115"/>
                    <a:gd name="T49" fmla="*/ 1121 h 1121"/>
                    <a:gd name="T50" fmla="*/ 66 w 1115"/>
                    <a:gd name="T51" fmla="*/ 1117 h 1121"/>
                    <a:gd name="T52" fmla="*/ 28 w 1115"/>
                    <a:gd name="T53" fmla="*/ 1093 h 1121"/>
                    <a:gd name="T54" fmla="*/ 5 w 1115"/>
                    <a:gd name="T55" fmla="*/ 1055 h 1121"/>
                    <a:gd name="T56" fmla="*/ 0 w 1115"/>
                    <a:gd name="T57" fmla="*/ 1011 h 1121"/>
                    <a:gd name="T58" fmla="*/ 14 w 1115"/>
                    <a:gd name="T59" fmla="*/ 970 h 1121"/>
                    <a:gd name="T60" fmla="*/ 30 w 1115"/>
                    <a:gd name="T61" fmla="*/ 950 h 1121"/>
                    <a:gd name="T62" fmla="*/ 47 w 1115"/>
                    <a:gd name="T63" fmla="*/ 934 h 1121"/>
                    <a:gd name="T64" fmla="*/ 78 w 1115"/>
                    <a:gd name="T65" fmla="*/ 906 h 1121"/>
                    <a:gd name="T66" fmla="*/ 122 w 1115"/>
                    <a:gd name="T67" fmla="*/ 866 h 1121"/>
                    <a:gd name="T68" fmla="*/ 176 w 1115"/>
                    <a:gd name="T69" fmla="*/ 816 h 1121"/>
                    <a:gd name="T70" fmla="*/ 238 w 1115"/>
                    <a:gd name="T71" fmla="*/ 759 h 1121"/>
                    <a:gd name="T72" fmla="*/ 308 w 1115"/>
                    <a:gd name="T73" fmla="*/ 695 h 1121"/>
                    <a:gd name="T74" fmla="*/ 383 w 1115"/>
                    <a:gd name="T75" fmla="*/ 626 h 1121"/>
                    <a:gd name="T76" fmla="*/ 462 w 1115"/>
                    <a:gd name="T77" fmla="*/ 553 h 1121"/>
                    <a:gd name="T78" fmla="*/ 542 w 1115"/>
                    <a:gd name="T79" fmla="*/ 480 h 1121"/>
                    <a:gd name="T80" fmla="*/ 621 w 1115"/>
                    <a:gd name="T81" fmla="*/ 406 h 1121"/>
                    <a:gd name="T82" fmla="*/ 700 w 1115"/>
                    <a:gd name="T83" fmla="*/ 334 h 1121"/>
                    <a:gd name="T84" fmla="*/ 775 w 1115"/>
                    <a:gd name="T85" fmla="*/ 265 h 1121"/>
                    <a:gd name="T86" fmla="*/ 844 w 1115"/>
                    <a:gd name="T87" fmla="*/ 200 h 1121"/>
                    <a:gd name="T88" fmla="*/ 906 w 1115"/>
                    <a:gd name="T89" fmla="*/ 143 h 1121"/>
                    <a:gd name="T90" fmla="*/ 960 w 1115"/>
                    <a:gd name="T91" fmla="*/ 95 h 1121"/>
                    <a:gd name="T92" fmla="*/ 1003 w 1115"/>
                    <a:gd name="T93" fmla="*/ 54 h 1121"/>
                    <a:gd name="T94" fmla="*/ 1034 w 1115"/>
                    <a:gd name="T95" fmla="*/ 27 h 1121"/>
                    <a:gd name="T96" fmla="*/ 1049 w 1115"/>
                    <a:gd name="T97" fmla="*/ 12 h 1121"/>
                    <a:gd name="T98" fmla="*/ 1061 w 1115"/>
                    <a:gd name="T99" fmla="*/ 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15" h="1121">
                      <a:moveTo>
                        <a:pt x="1071" y="0"/>
                      </a:moveTo>
                      <a:lnTo>
                        <a:pt x="1083" y="0"/>
                      </a:lnTo>
                      <a:lnTo>
                        <a:pt x="1094" y="4"/>
                      </a:lnTo>
                      <a:lnTo>
                        <a:pt x="1104" y="10"/>
                      </a:lnTo>
                      <a:lnTo>
                        <a:pt x="1110" y="20"/>
                      </a:lnTo>
                      <a:lnTo>
                        <a:pt x="1115" y="31"/>
                      </a:lnTo>
                      <a:lnTo>
                        <a:pt x="1115" y="43"/>
                      </a:lnTo>
                      <a:lnTo>
                        <a:pt x="1110" y="53"/>
                      </a:lnTo>
                      <a:lnTo>
                        <a:pt x="1104" y="64"/>
                      </a:lnTo>
                      <a:lnTo>
                        <a:pt x="1102" y="66"/>
                      </a:lnTo>
                      <a:lnTo>
                        <a:pt x="1097" y="71"/>
                      </a:lnTo>
                      <a:lnTo>
                        <a:pt x="1087" y="82"/>
                      </a:lnTo>
                      <a:lnTo>
                        <a:pt x="1075" y="96"/>
                      </a:lnTo>
                      <a:lnTo>
                        <a:pt x="1060" y="112"/>
                      </a:lnTo>
                      <a:lnTo>
                        <a:pt x="1041" y="132"/>
                      </a:lnTo>
                      <a:lnTo>
                        <a:pt x="1021" y="155"/>
                      </a:lnTo>
                      <a:lnTo>
                        <a:pt x="997" y="180"/>
                      </a:lnTo>
                      <a:lnTo>
                        <a:pt x="972" y="209"/>
                      </a:lnTo>
                      <a:lnTo>
                        <a:pt x="944" y="240"/>
                      </a:lnTo>
                      <a:lnTo>
                        <a:pt x="915" y="271"/>
                      </a:lnTo>
                      <a:lnTo>
                        <a:pt x="883" y="305"/>
                      </a:lnTo>
                      <a:lnTo>
                        <a:pt x="852" y="341"/>
                      </a:lnTo>
                      <a:lnTo>
                        <a:pt x="818" y="378"/>
                      </a:lnTo>
                      <a:lnTo>
                        <a:pt x="783" y="416"/>
                      </a:lnTo>
                      <a:lnTo>
                        <a:pt x="748" y="456"/>
                      </a:lnTo>
                      <a:lnTo>
                        <a:pt x="711" y="496"/>
                      </a:lnTo>
                      <a:lnTo>
                        <a:pt x="675" y="536"/>
                      </a:lnTo>
                      <a:lnTo>
                        <a:pt x="638" y="576"/>
                      </a:lnTo>
                      <a:lnTo>
                        <a:pt x="601" y="616"/>
                      </a:lnTo>
                      <a:lnTo>
                        <a:pt x="565" y="657"/>
                      </a:lnTo>
                      <a:lnTo>
                        <a:pt x="528" y="697"/>
                      </a:lnTo>
                      <a:lnTo>
                        <a:pt x="493" y="736"/>
                      </a:lnTo>
                      <a:lnTo>
                        <a:pt x="457" y="774"/>
                      </a:lnTo>
                      <a:lnTo>
                        <a:pt x="424" y="811"/>
                      </a:lnTo>
                      <a:lnTo>
                        <a:pt x="391" y="847"/>
                      </a:lnTo>
                      <a:lnTo>
                        <a:pt x="361" y="882"/>
                      </a:lnTo>
                      <a:lnTo>
                        <a:pt x="331" y="915"/>
                      </a:lnTo>
                      <a:lnTo>
                        <a:pt x="303" y="945"/>
                      </a:lnTo>
                      <a:lnTo>
                        <a:pt x="278" y="973"/>
                      </a:lnTo>
                      <a:lnTo>
                        <a:pt x="253" y="1000"/>
                      </a:lnTo>
                      <a:lnTo>
                        <a:pt x="232" y="1022"/>
                      </a:lnTo>
                      <a:lnTo>
                        <a:pt x="214" y="1043"/>
                      </a:lnTo>
                      <a:lnTo>
                        <a:pt x="199" y="1060"/>
                      </a:lnTo>
                      <a:lnTo>
                        <a:pt x="186" y="1074"/>
                      </a:lnTo>
                      <a:lnTo>
                        <a:pt x="177" y="1084"/>
                      </a:lnTo>
                      <a:lnTo>
                        <a:pt x="170" y="1091"/>
                      </a:lnTo>
                      <a:lnTo>
                        <a:pt x="168" y="1093"/>
                      </a:lnTo>
                      <a:lnTo>
                        <a:pt x="150" y="1108"/>
                      </a:lnTo>
                      <a:lnTo>
                        <a:pt x="130" y="1117"/>
                      </a:lnTo>
                      <a:lnTo>
                        <a:pt x="109" y="1121"/>
                      </a:lnTo>
                      <a:lnTo>
                        <a:pt x="87" y="1121"/>
                      </a:lnTo>
                      <a:lnTo>
                        <a:pt x="66" y="1117"/>
                      </a:lnTo>
                      <a:lnTo>
                        <a:pt x="46" y="1108"/>
                      </a:lnTo>
                      <a:lnTo>
                        <a:pt x="28" y="1093"/>
                      </a:lnTo>
                      <a:lnTo>
                        <a:pt x="14" y="1075"/>
                      </a:lnTo>
                      <a:lnTo>
                        <a:pt x="5" y="1055"/>
                      </a:lnTo>
                      <a:lnTo>
                        <a:pt x="0" y="1033"/>
                      </a:lnTo>
                      <a:lnTo>
                        <a:pt x="0" y="1011"/>
                      </a:lnTo>
                      <a:lnTo>
                        <a:pt x="5" y="990"/>
                      </a:lnTo>
                      <a:lnTo>
                        <a:pt x="14" y="970"/>
                      </a:lnTo>
                      <a:lnTo>
                        <a:pt x="28" y="952"/>
                      </a:lnTo>
                      <a:lnTo>
                        <a:pt x="30" y="950"/>
                      </a:lnTo>
                      <a:lnTo>
                        <a:pt x="37" y="943"/>
                      </a:lnTo>
                      <a:lnTo>
                        <a:pt x="47" y="934"/>
                      </a:lnTo>
                      <a:lnTo>
                        <a:pt x="61" y="922"/>
                      </a:lnTo>
                      <a:lnTo>
                        <a:pt x="78" y="906"/>
                      </a:lnTo>
                      <a:lnTo>
                        <a:pt x="99" y="887"/>
                      </a:lnTo>
                      <a:lnTo>
                        <a:pt x="122" y="866"/>
                      </a:lnTo>
                      <a:lnTo>
                        <a:pt x="147" y="843"/>
                      </a:lnTo>
                      <a:lnTo>
                        <a:pt x="176" y="816"/>
                      </a:lnTo>
                      <a:lnTo>
                        <a:pt x="206" y="789"/>
                      </a:lnTo>
                      <a:lnTo>
                        <a:pt x="238" y="759"/>
                      </a:lnTo>
                      <a:lnTo>
                        <a:pt x="272" y="728"/>
                      </a:lnTo>
                      <a:lnTo>
                        <a:pt x="308" y="695"/>
                      </a:lnTo>
                      <a:lnTo>
                        <a:pt x="345" y="661"/>
                      </a:lnTo>
                      <a:lnTo>
                        <a:pt x="383" y="626"/>
                      </a:lnTo>
                      <a:lnTo>
                        <a:pt x="422" y="590"/>
                      </a:lnTo>
                      <a:lnTo>
                        <a:pt x="462" y="553"/>
                      </a:lnTo>
                      <a:lnTo>
                        <a:pt x="502" y="517"/>
                      </a:lnTo>
                      <a:lnTo>
                        <a:pt x="542" y="480"/>
                      </a:lnTo>
                      <a:lnTo>
                        <a:pt x="581" y="443"/>
                      </a:lnTo>
                      <a:lnTo>
                        <a:pt x="621" y="406"/>
                      </a:lnTo>
                      <a:lnTo>
                        <a:pt x="661" y="369"/>
                      </a:lnTo>
                      <a:lnTo>
                        <a:pt x="700" y="334"/>
                      </a:lnTo>
                      <a:lnTo>
                        <a:pt x="738" y="299"/>
                      </a:lnTo>
                      <a:lnTo>
                        <a:pt x="775" y="265"/>
                      </a:lnTo>
                      <a:lnTo>
                        <a:pt x="811" y="232"/>
                      </a:lnTo>
                      <a:lnTo>
                        <a:pt x="844" y="200"/>
                      </a:lnTo>
                      <a:lnTo>
                        <a:pt x="877" y="171"/>
                      </a:lnTo>
                      <a:lnTo>
                        <a:pt x="906" y="143"/>
                      </a:lnTo>
                      <a:lnTo>
                        <a:pt x="935" y="118"/>
                      </a:lnTo>
                      <a:lnTo>
                        <a:pt x="960" y="95"/>
                      </a:lnTo>
                      <a:lnTo>
                        <a:pt x="983" y="73"/>
                      </a:lnTo>
                      <a:lnTo>
                        <a:pt x="1003" y="54"/>
                      </a:lnTo>
                      <a:lnTo>
                        <a:pt x="1020" y="40"/>
                      </a:lnTo>
                      <a:lnTo>
                        <a:pt x="1034" y="27"/>
                      </a:lnTo>
                      <a:lnTo>
                        <a:pt x="1043" y="18"/>
                      </a:lnTo>
                      <a:lnTo>
                        <a:pt x="1049" y="12"/>
                      </a:lnTo>
                      <a:lnTo>
                        <a:pt x="1051" y="10"/>
                      </a:lnTo>
                      <a:lnTo>
                        <a:pt x="1061" y="4"/>
                      </a:lnTo>
                      <a:lnTo>
                        <a:pt x="10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299" name="Freeform 16"/>
              <p:cNvSpPr>
                <a:spLocks/>
              </p:cNvSpPr>
              <p:nvPr/>
            </p:nvSpPr>
            <p:spPr bwMode="auto">
              <a:xfrm>
                <a:off x="5058759" y="3356315"/>
                <a:ext cx="227051" cy="25104"/>
              </a:xfrm>
              <a:custGeom>
                <a:avLst/>
                <a:gdLst>
                  <a:gd name="T0" fmla="*/ 905 w 2849"/>
                  <a:gd name="T1" fmla="*/ 28 h 316"/>
                  <a:gd name="T2" fmla="*/ 1081 w 2849"/>
                  <a:gd name="T3" fmla="*/ 119 h 316"/>
                  <a:gd name="T4" fmla="*/ 1107 w 2849"/>
                  <a:gd name="T5" fmla="*/ 144 h 316"/>
                  <a:gd name="T6" fmla="*/ 1169 w 2849"/>
                  <a:gd name="T7" fmla="*/ 190 h 316"/>
                  <a:gd name="T8" fmla="*/ 1264 w 2849"/>
                  <a:gd name="T9" fmla="*/ 219 h 316"/>
                  <a:gd name="T10" fmla="*/ 1400 w 2849"/>
                  <a:gd name="T11" fmla="*/ 160 h 316"/>
                  <a:gd name="T12" fmla="*/ 1544 w 2849"/>
                  <a:gd name="T13" fmla="*/ 38 h 316"/>
                  <a:gd name="T14" fmla="*/ 1680 w 2849"/>
                  <a:gd name="T15" fmla="*/ 4 h 316"/>
                  <a:gd name="T16" fmla="*/ 1812 w 2849"/>
                  <a:gd name="T17" fmla="*/ 30 h 316"/>
                  <a:gd name="T18" fmla="*/ 1909 w 2849"/>
                  <a:gd name="T19" fmla="*/ 83 h 316"/>
                  <a:gd name="T20" fmla="*/ 1958 w 2849"/>
                  <a:gd name="T21" fmla="*/ 122 h 316"/>
                  <a:gd name="T22" fmla="*/ 1997 w 2849"/>
                  <a:gd name="T23" fmla="*/ 157 h 316"/>
                  <a:gd name="T24" fmla="*/ 2090 w 2849"/>
                  <a:gd name="T25" fmla="*/ 201 h 316"/>
                  <a:gd name="T26" fmla="*/ 2201 w 2849"/>
                  <a:gd name="T27" fmla="*/ 191 h 316"/>
                  <a:gd name="T28" fmla="*/ 2350 w 2849"/>
                  <a:gd name="T29" fmla="*/ 91 h 316"/>
                  <a:gd name="T30" fmla="*/ 2525 w 2849"/>
                  <a:gd name="T31" fmla="*/ 21 h 316"/>
                  <a:gd name="T32" fmla="*/ 2698 w 2849"/>
                  <a:gd name="T33" fmla="*/ 36 h 316"/>
                  <a:gd name="T34" fmla="*/ 2816 w 2849"/>
                  <a:gd name="T35" fmla="*/ 90 h 316"/>
                  <a:gd name="T36" fmla="*/ 2777 w 2849"/>
                  <a:gd name="T37" fmla="*/ 177 h 316"/>
                  <a:gd name="T38" fmla="*/ 2680 w 2849"/>
                  <a:gd name="T39" fmla="*/ 129 h 316"/>
                  <a:gd name="T40" fmla="*/ 2531 w 2849"/>
                  <a:gd name="T41" fmla="*/ 113 h 316"/>
                  <a:gd name="T42" fmla="*/ 2373 w 2849"/>
                  <a:gd name="T43" fmla="*/ 193 h 316"/>
                  <a:gd name="T44" fmla="*/ 2202 w 2849"/>
                  <a:gd name="T45" fmla="*/ 288 h 316"/>
                  <a:gd name="T46" fmla="*/ 2043 w 2849"/>
                  <a:gd name="T47" fmla="*/ 284 h 316"/>
                  <a:gd name="T48" fmla="*/ 1941 w 2849"/>
                  <a:gd name="T49" fmla="*/ 230 h 316"/>
                  <a:gd name="T50" fmla="*/ 1892 w 2849"/>
                  <a:gd name="T51" fmla="*/ 187 h 316"/>
                  <a:gd name="T52" fmla="*/ 1841 w 2849"/>
                  <a:gd name="T53" fmla="*/ 149 h 316"/>
                  <a:gd name="T54" fmla="*/ 1742 w 2849"/>
                  <a:gd name="T55" fmla="*/ 105 h 316"/>
                  <a:gd name="T56" fmla="*/ 1636 w 2849"/>
                  <a:gd name="T57" fmla="*/ 102 h 316"/>
                  <a:gd name="T58" fmla="*/ 1503 w 2849"/>
                  <a:gd name="T59" fmla="*/ 188 h 316"/>
                  <a:gd name="T60" fmla="*/ 1347 w 2849"/>
                  <a:gd name="T61" fmla="*/ 298 h 316"/>
                  <a:gd name="T62" fmla="*/ 1190 w 2849"/>
                  <a:gd name="T63" fmla="*/ 300 h 316"/>
                  <a:gd name="T64" fmla="*/ 1076 w 2849"/>
                  <a:gd name="T65" fmla="*/ 240 h 316"/>
                  <a:gd name="T66" fmla="*/ 1012 w 2849"/>
                  <a:gd name="T67" fmla="*/ 184 h 316"/>
                  <a:gd name="T68" fmla="*/ 946 w 2849"/>
                  <a:gd name="T69" fmla="*/ 146 h 316"/>
                  <a:gd name="T70" fmla="*/ 837 w 2849"/>
                  <a:gd name="T71" fmla="*/ 105 h 316"/>
                  <a:gd name="T72" fmla="*/ 699 w 2849"/>
                  <a:gd name="T73" fmla="*/ 94 h 316"/>
                  <a:gd name="T74" fmla="*/ 557 w 2849"/>
                  <a:gd name="T75" fmla="*/ 159 h 316"/>
                  <a:gd name="T76" fmla="*/ 409 w 2849"/>
                  <a:gd name="T77" fmla="*/ 282 h 316"/>
                  <a:gd name="T78" fmla="*/ 271 w 2849"/>
                  <a:gd name="T79" fmla="*/ 316 h 316"/>
                  <a:gd name="T80" fmla="*/ 116 w 2849"/>
                  <a:gd name="T81" fmla="*/ 278 h 316"/>
                  <a:gd name="T82" fmla="*/ 12 w 2849"/>
                  <a:gd name="T83" fmla="*/ 210 h 316"/>
                  <a:gd name="T84" fmla="*/ 95 w 2849"/>
                  <a:gd name="T85" fmla="*/ 158 h 316"/>
                  <a:gd name="T86" fmla="*/ 202 w 2849"/>
                  <a:gd name="T87" fmla="*/ 213 h 316"/>
                  <a:gd name="T88" fmla="*/ 276 w 2849"/>
                  <a:gd name="T89" fmla="*/ 238 h 316"/>
                  <a:gd name="T90" fmla="*/ 370 w 2849"/>
                  <a:gd name="T91" fmla="*/ 198 h 316"/>
                  <a:gd name="T92" fmla="*/ 489 w 2849"/>
                  <a:gd name="T93" fmla="*/ 93 h 316"/>
                  <a:gd name="T94" fmla="*/ 647 w 2849"/>
                  <a:gd name="T95" fmla="*/ 1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49" h="316">
                    <a:moveTo>
                      <a:pt x="739" y="0"/>
                    </a:moveTo>
                    <a:lnTo>
                      <a:pt x="795" y="4"/>
                    </a:lnTo>
                    <a:lnTo>
                      <a:pt x="851" y="13"/>
                    </a:lnTo>
                    <a:lnTo>
                      <a:pt x="905" y="28"/>
                    </a:lnTo>
                    <a:lnTo>
                      <a:pt x="956" y="48"/>
                    </a:lnTo>
                    <a:lnTo>
                      <a:pt x="1003" y="70"/>
                    </a:lnTo>
                    <a:lnTo>
                      <a:pt x="1045" y="93"/>
                    </a:lnTo>
                    <a:lnTo>
                      <a:pt x="1081" y="119"/>
                    </a:lnTo>
                    <a:lnTo>
                      <a:pt x="1092" y="128"/>
                    </a:lnTo>
                    <a:lnTo>
                      <a:pt x="1093" y="130"/>
                    </a:lnTo>
                    <a:lnTo>
                      <a:pt x="1099" y="136"/>
                    </a:lnTo>
                    <a:lnTo>
                      <a:pt x="1107" y="144"/>
                    </a:lnTo>
                    <a:lnTo>
                      <a:pt x="1119" y="155"/>
                    </a:lnTo>
                    <a:lnTo>
                      <a:pt x="1133" y="167"/>
                    </a:lnTo>
                    <a:lnTo>
                      <a:pt x="1150" y="179"/>
                    </a:lnTo>
                    <a:lnTo>
                      <a:pt x="1169" y="190"/>
                    </a:lnTo>
                    <a:lnTo>
                      <a:pt x="1190" y="201"/>
                    </a:lnTo>
                    <a:lnTo>
                      <a:pt x="1214" y="210"/>
                    </a:lnTo>
                    <a:lnTo>
                      <a:pt x="1238" y="216"/>
                    </a:lnTo>
                    <a:lnTo>
                      <a:pt x="1264" y="219"/>
                    </a:lnTo>
                    <a:lnTo>
                      <a:pt x="1299" y="215"/>
                    </a:lnTo>
                    <a:lnTo>
                      <a:pt x="1333" y="204"/>
                    </a:lnTo>
                    <a:lnTo>
                      <a:pt x="1367" y="185"/>
                    </a:lnTo>
                    <a:lnTo>
                      <a:pt x="1400" y="160"/>
                    </a:lnTo>
                    <a:lnTo>
                      <a:pt x="1433" y="127"/>
                    </a:lnTo>
                    <a:lnTo>
                      <a:pt x="1468" y="91"/>
                    </a:lnTo>
                    <a:lnTo>
                      <a:pt x="1505" y="61"/>
                    </a:lnTo>
                    <a:lnTo>
                      <a:pt x="1544" y="38"/>
                    </a:lnTo>
                    <a:lnTo>
                      <a:pt x="1585" y="20"/>
                    </a:lnTo>
                    <a:lnTo>
                      <a:pt x="1627" y="9"/>
                    </a:lnTo>
                    <a:lnTo>
                      <a:pt x="1670" y="4"/>
                    </a:lnTo>
                    <a:lnTo>
                      <a:pt x="1680" y="4"/>
                    </a:lnTo>
                    <a:lnTo>
                      <a:pt x="1715" y="6"/>
                    </a:lnTo>
                    <a:lnTo>
                      <a:pt x="1749" y="11"/>
                    </a:lnTo>
                    <a:lnTo>
                      <a:pt x="1781" y="20"/>
                    </a:lnTo>
                    <a:lnTo>
                      <a:pt x="1812" y="30"/>
                    </a:lnTo>
                    <a:lnTo>
                      <a:pt x="1840" y="43"/>
                    </a:lnTo>
                    <a:lnTo>
                      <a:pt x="1865" y="55"/>
                    </a:lnTo>
                    <a:lnTo>
                      <a:pt x="1889" y="69"/>
                    </a:lnTo>
                    <a:lnTo>
                      <a:pt x="1909" y="83"/>
                    </a:lnTo>
                    <a:lnTo>
                      <a:pt x="1926" y="96"/>
                    </a:lnTo>
                    <a:lnTo>
                      <a:pt x="1940" y="106"/>
                    </a:lnTo>
                    <a:lnTo>
                      <a:pt x="1950" y="116"/>
                    </a:lnTo>
                    <a:lnTo>
                      <a:pt x="1958" y="122"/>
                    </a:lnTo>
                    <a:lnTo>
                      <a:pt x="1961" y="124"/>
                    </a:lnTo>
                    <a:lnTo>
                      <a:pt x="1970" y="132"/>
                    </a:lnTo>
                    <a:lnTo>
                      <a:pt x="1981" y="144"/>
                    </a:lnTo>
                    <a:lnTo>
                      <a:pt x="1997" y="157"/>
                    </a:lnTo>
                    <a:lnTo>
                      <a:pt x="2015" y="169"/>
                    </a:lnTo>
                    <a:lnTo>
                      <a:pt x="2038" y="182"/>
                    </a:lnTo>
                    <a:lnTo>
                      <a:pt x="2062" y="193"/>
                    </a:lnTo>
                    <a:lnTo>
                      <a:pt x="2090" y="201"/>
                    </a:lnTo>
                    <a:lnTo>
                      <a:pt x="2120" y="205"/>
                    </a:lnTo>
                    <a:lnTo>
                      <a:pt x="2126" y="205"/>
                    </a:lnTo>
                    <a:lnTo>
                      <a:pt x="2163" y="202"/>
                    </a:lnTo>
                    <a:lnTo>
                      <a:pt x="2201" y="191"/>
                    </a:lnTo>
                    <a:lnTo>
                      <a:pt x="2237" y="176"/>
                    </a:lnTo>
                    <a:lnTo>
                      <a:pt x="2274" y="152"/>
                    </a:lnTo>
                    <a:lnTo>
                      <a:pt x="2310" y="123"/>
                    </a:lnTo>
                    <a:lnTo>
                      <a:pt x="2350" y="91"/>
                    </a:lnTo>
                    <a:lnTo>
                      <a:pt x="2391" y="65"/>
                    </a:lnTo>
                    <a:lnTo>
                      <a:pt x="2435" y="44"/>
                    </a:lnTo>
                    <a:lnTo>
                      <a:pt x="2480" y="29"/>
                    </a:lnTo>
                    <a:lnTo>
                      <a:pt x="2525" y="21"/>
                    </a:lnTo>
                    <a:lnTo>
                      <a:pt x="2573" y="18"/>
                    </a:lnTo>
                    <a:lnTo>
                      <a:pt x="2618" y="20"/>
                    </a:lnTo>
                    <a:lnTo>
                      <a:pt x="2660" y="26"/>
                    </a:lnTo>
                    <a:lnTo>
                      <a:pt x="2698" y="36"/>
                    </a:lnTo>
                    <a:lnTo>
                      <a:pt x="2733" y="48"/>
                    </a:lnTo>
                    <a:lnTo>
                      <a:pt x="2765" y="62"/>
                    </a:lnTo>
                    <a:lnTo>
                      <a:pt x="2793" y="77"/>
                    </a:lnTo>
                    <a:lnTo>
                      <a:pt x="2816" y="90"/>
                    </a:lnTo>
                    <a:lnTo>
                      <a:pt x="2835" y="104"/>
                    </a:lnTo>
                    <a:lnTo>
                      <a:pt x="2849" y="113"/>
                    </a:lnTo>
                    <a:lnTo>
                      <a:pt x="2788" y="185"/>
                    </a:lnTo>
                    <a:lnTo>
                      <a:pt x="2777" y="177"/>
                    </a:lnTo>
                    <a:lnTo>
                      <a:pt x="2759" y="165"/>
                    </a:lnTo>
                    <a:lnTo>
                      <a:pt x="2736" y="154"/>
                    </a:lnTo>
                    <a:lnTo>
                      <a:pt x="2710" y="141"/>
                    </a:lnTo>
                    <a:lnTo>
                      <a:pt x="2680" y="129"/>
                    </a:lnTo>
                    <a:lnTo>
                      <a:pt x="2647" y="120"/>
                    </a:lnTo>
                    <a:lnTo>
                      <a:pt x="2612" y="113"/>
                    </a:lnTo>
                    <a:lnTo>
                      <a:pt x="2574" y="110"/>
                    </a:lnTo>
                    <a:lnTo>
                      <a:pt x="2531" y="113"/>
                    </a:lnTo>
                    <a:lnTo>
                      <a:pt x="2489" y="124"/>
                    </a:lnTo>
                    <a:lnTo>
                      <a:pt x="2449" y="140"/>
                    </a:lnTo>
                    <a:lnTo>
                      <a:pt x="2410" y="163"/>
                    </a:lnTo>
                    <a:lnTo>
                      <a:pt x="2373" y="193"/>
                    </a:lnTo>
                    <a:lnTo>
                      <a:pt x="2332" y="226"/>
                    </a:lnTo>
                    <a:lnTo>
                      <a:pt x="2289" y="254"/>
                    </a:lnTo>
                    <a:lnTo>
                      <a:pt x="2245" y="275"/>
                    </a:lnTo>
                    <a:lnTo>
                      <a:pt x="2202" y="288"/>
                    </a:lnTo>
                    <a:lnTo>
                      <a:pt x="2157" y="297"/>
                    </a:lnTo>
                    <a:lnTo>
                      <a:pt x="2112" y="298"/>
                    </a:lnTo>
                    <a:lnTo>
                      <a:pt x="2077" y="293"/>
                    </a:lnTo>
                    <a:lnTo>
                      <a:pt x="2043" y="284"/>
                    </a:lnTo>
                    <a:lnTo>
                      <a:pt x="2013" y="274"/>
                    </a:lnTo>
                    <a:lnTo>
                      <a:pt x="1986" y="260"/>
                    </a:lnTo>
                    <a:lnTo>
                      <a:pt x="1962" y="245"/>
                    </a:lnTo>
                    <a:lnTo>
                      <a:pt x="1941" y="230"/>
                    </a:lnTo>
                    <a:lnTo>
                      <a:pt x="1923" y="217"/>
                    </a:lnTo>
                    <a:lnTo>
                      <a:pt x="1909" y="204"/>
                    </a:lnTo>
                    <a:lnTo>
                      <a:pt x="1898" y="195"/>
                    </a:lnTo>
                    <a:lnTo>
                      <a:pt x="1892" y="187"/>
                    </a:lnTo>
                    <a:lnTo>
                      <a:pt x="1883" y="179"/>
                    </a:lnTo>
                    <a:lnTo>
                      <a:pt x="1873" y="171"/>
                    </a:lnTo>
                    <a:lnTo>
                      <a:pt x="1859" y="161"/>
                    </a:lnTo>
                    <a:lnTo>
                      <a:pt x="1841" y="149"/>
                    </a:lnTo>
                    <a:lnTo>
                      <a:pt x="1819" y="137"/>
                    </a:lnTo>
                    <a:lnTo>
                      <a:pt x="1796" y="125"/>
                    </a:lnTo>
                    <a:lnTo>
                      <a:pt x="1769" y="115"/>
                    </a:lnTo>
                    <a:lnTo>
                      <a:pt x="1742" y="105"/>
                    </a:lnTo>
                    <a:lnTo>
                      <a:pt x="1712" y="99"/>
                    </a:lnTo>
                    <a:lnTo>
                      <a:pt x="1680" y="97"/>
                    </a:lnTo>
                    <a:lnTo>
                      <a:pt x="1674" y="97"/>
                    </a:lnTo>
                    <a:lnTo>
                      <a:pt x="1636" y="102"/>
                    </a:lnTo>
                    <a:lnTo>
                      <a:pt x="1601" y="113"/>
                    </a:lnTo>
                    <a:lnTo>
                      <a:pt x="1567" y="131"/>
                    </a:lnTo>
                    <a:lnTo>
                      <a:pt x="1535" y="157"/>
                    </a:lnTo>
                    <a:lnTo>
                      <a:pt x="1503" y="188"/>
                    </a:lnTo>
                    <a:lnTo>
                      <a:pt x="1466" y="225"/>
                    </a:lnTo>
                    <a:lnTo>
                      <a:pt x="1428" y="256"/>
                    </a:lnTo>
                    <a:lnTo>
                      <a:pt x="1388" y="280"/>
                    </a:lnTo>
                    <a:lnTo>
                      <a:pt x="1347" y="298"/>
                    </a:lnTo>
                    <a:lnTo>
                      <a:pt x="1304" y="308"/>
                    </a:lnTo>
                    <a:lnTo>
                      <a:pt x="1261" y="312"/>
                    </a:lnTo>
                    <a:lnTo>
                      <a:pt x="1225" y="308"/>
                    </a:lnTo>
                    <a:lnTo>
                      <a:pt x="1190" y="300"/>
                    </a:lnTo>
                    <a:lnTo>
                      <a:pt x="1158" y="288"/>
                    </a:lnTo>
                    <a:lnTo>
                      <a:pt x="1128" y="275"/>
                    </a:lnTo>
                    <a:lnTo>
                      <a:pt x="1101" y="258"/>
                    </a:lnTo>
                    <a:lnTo>
                      <a:pt x="1076" y="240"/>
                    </a:lnTo>
                    <a:lnTo>
                      <a:pt x="1054" y="222"/>
                    </a:lnTo>
                    <a:lnTo>
                      <a:pt x="1036" y="205"/>
                    </a:lnTo>
                    <a:lnTo>
                      <a:pt x="1020" y="189"/>
                    </a:lnTo>
                    <a:lnTo>
                      <a:pt x="1012" y="184"/>
                    </a:lnTo>
                    <a:lnTo>
                      <a:pt x="1001" y="177"/>
                    </a:lnTo>
                    <a:lnTo>
                      <a:pt x="986" y="168"/>
                    </a:lnTo>
                    <a:lnTo>
                      <a:pt x="968" y="158"/>
                    </a:lnTo>
                    <a:lnTo>
                      <a:pt x="946" y="146"/>
                    </a:lnTo>
                    <a:lnTo>
                      <a:pt x="922" y="136"/>
                    </a:lnTo>
                    <a:lnTo>
                      <a:pt x="895" y="124"/>
                    </a:lnTo>
                    <a:lnTo>
                      <a:pt x="867" y="115"/>
                    </a:lnTo>
                    <a:lnTo>
                      <a:pt x="837" y="105"/>
                    </a:lnTo>
                    <a:lnTo>
                      <a:pt x="806" y="99"/>
                    </a:lnTo>
                    <a:lnTo>
                      <a:pt x="773" y="93"/>
                    </a:lnTo>
                    <a:lnTo>
                      <a:pt x="740" y="92"/>
                    </a:lnTo>
                    <a:lnTo>
                      <a:pt x="699" y="94"/>
                    </a:lnTo>
                    <a:lnTo>
                      <a:pt x="660" y="103"/>
                    </a:lnTo>
                    <a:lnTo>
                      <a:pt x="623" y="117"/>
                    </a:lnTo>
                    <a:lnTo>
                      <a:pt x="588" y="135"/>
                    </a:lnTo>
                    <a:lnTo>
                      <a:pt x="557" y="159"/>
                    </a:lnTo>
                    <a:lnTo>
                      <a:pt x="527" y="188"/>
                    </a:lnTo>
                    <a:lnTo>
                      <a:pt x="489" y="226"/>
                    </a:lnTo>
                    <a:lnTo>
                      <a:pt x="450" y="258"/>
                    </a:lnTo>
                    <a:lnTo>
                      <a:pt x="409" y="282"/>
                    </a:lnTo>
                    <a:lnTo>
                      <a:pt x="366" y="300"/>
                    </a:lnTo>
                    <a:lnTo>
                      <a:pt x="322" y="312"/>
                    </a:lnTo>
                    <a:lnTo>
                      <a:pt x="276" y="316"/>
                    </a:lnTo>
                    <a:lnTo>
                      <a:pt x="271" y="316"/>
                    </a:lnTo>
                    <a:lnTo>
                      <a:pt x="228" y="313"/>
                    </a:lnTo>
                    <a:lnTo>
                      <a:pt x="188" y="305"/>
                    </a:lnTo>
                    <a:lnTo>
                      <a:pt x="150" y="293"/>
                    </a:lnTo>
                    <a:lnTo>
                      <a:pt x="116" y="278"/>
                    </a:lnTo>
                    <a:lnTo>
                      <a:pt x="84" y="261"/>
                    </a:lnTo>
                    <a:lnTo>
                      <a:pt x="56" y="244"/>
                    </a:lnTo>
                    <a:lnTo>
                      <a:pt x="33" y="226"/>
                    </a:lnTo>
                    <a:lnTo>
                      <a:pt x="12" y="210"/>
                    </a:lnTo>
                    <a:lnTo>
                      <a:pt x="0" y="200"/>
                    </a:lnTo>
                    <a:lnTo>
                      <a:pt x="68" y="136"/>
                    </a:lnTo>
                    <a:lnTo>
                      <a:pt x="78" y="144"/>
                    </a:lnTo>
                    <a:lnTo>
                      <a:pt x="95" y="158"/>
                    </a:lnTo>
                    <a:lnTo>
                      <a:pt x="118" y="172"/>
                    </a:lnTo>
                    <a:lnTo>
                      <a:pt x="143" y="187"/>
                    </a:lnTo>
                    <a:lnTo>
                      <a:pt x="171" y="201"/>
                    </a:lnTo>
                    <a:lnTo>
                      <a:pt x="202" y="213"/>
                    </a:lnTo>
                    <a:lnTo>
                      <a:pt x="236" y="220"/>
                    </a:lnTo>
                    <a:lnTo>
                      <a:pt x="271" y="223"/>
                    </a:lnTo>
                    <a:lnTo>
                      <a:pt x="275" y="223"/>
                    </a:lnTo>
                    <a:lnTo>
                      <a:pt x="276" y="238"/>
                    </a:lnTo>
                    <a:lnTo>
                      <a:pt x="276" y="223"/>
                    </a:lnTo>
                    <a:lnTo>
                      <a:pt x="308" y="220"/>
                    </a:lnTo>
                    <a:lnTo>
                      <a:pt x="339" y="211"/>
                    </a:lnTo>
                    <a:lnTo>
                      <a:pt x="370" y="198"/>
                    </a:lnTo>
                    <a:lnTo>
                      <a:pt x="400" y="179"/>
                    </a:lnTo>
                    <a:lnTo>
                      <a:pt x="429" y="156"/>
                    </a:lnTo>
                    <a:lnTo>
                      <a:pt x="456" y="127"/>
                    </a:lnTo>
                    <a:lnTo>
                      <a:pt x="489" y="93"/>
                    </a:lnTo>
                    <a:lnTo>
                      <a:pt x="526" y="65"/>
                    </a:lnTo>
                    <a:lnTo>
                      <a:pt x="564" y="42"/>
                    </a:lnTo>
                    <a:lnTo>
                      <a:pt x="604" y="24"/>
                    </a:lnTo>
                    <a:lnTo>
                      <a:pt x="647" y="10"/>
                    </a:lnTo>
                    <a:lnTo>
                      <a:pt x="692" y="3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6025862" y="2744738"/>
                <a:ext cx="215335" cy="235975"/>
                <a:chOff x="1979613" y="3290888"/>
                <a:chExt cx="612775" cy="671512"/>
              </a:xfrm>
              <a:solidFill>
                <a:schemeClr val="accent1"/>
              </a:solidFill>
            </p:grpSpPr>
            <p:sp>
              <p:nvSpPr>
                <p:cNvPr id="308" name="Freeform 45"/>
                <p:cNvSpPr>
                  <a:spLocks/>
                </p:cNvSpPr>
                <p:nvPr/>
              </p:nvSpPr>
              <p:spPr bwMode="auto">
                <a:xfrm>
                  <a:off x="1979613" y="3749675"/>
                  <a:ext cx="107950" cy="212725"/>
                </a:xfrm>
                <a:custGeom>
                  <a:avLst/>
                  <a:gdLst>
                    <a:gd name="T0" fmla="*/ 0 w 473"/>
                    <a:gd name="T1" fmla="*/ 0 h 940"/>
                    <a:gd name="T2" fmla="*/ 473 w 473"/>
                    <a:gd name="T3" fmla="*/ 470 h 940"/>
                    <a:gd name="T4" fmla="*/ 0 w 473"/>
                    <a:gd name="T5" fmla="*/ 940 h 940"/>
                    <a:gd name="T6" fmla="*/ 0 w 473"/>
                    <a:gd name="T7" fmla="*/ 0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940">
                      <a:moveTo>
                        <a:pt x="0" y="0"/>
                      </a:moveTo>
                      <a:lnTo>
                        <a:pt x="473" y="470"/>
                      </a:lnTo>
                      <a:lnTo>
                        <a:pt x="0" y="9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09" name="Freeform 46"/>
                <p:cNvSpPr>
                  <a:spLocks/>
                </p:cNvSpPr>
                <p:nvPr/>
              </p:nvSpPr>
              <p:spPr bwMode="auto">
                <a:xfrm>
                  <a:off x="1982788" y="3624263"/>
                  <a:ext cx="109537" cy="219075"/>
                </a:xfrm>
                <a:custGeom>
                  <a:avLst/>
                  <a:gdLst>
                    <a:gd name="T0" fmla="*/ 485 w 485"/>
                    <a:gd name="T1" fmla="*/ 0 h 965"/>
                    <a:gd name="T2" fmla="*/ 485 w 485"/>
                    <a:gd name="T3" fmla="*/ 965 h 965"/>
                    <a:gd name="T4" fmla="*/ 0 w 485"/>
                    <a:gd name="T5" fmla="*/ 482 h 965"/>
                    <a:gd name="T6" fmla="*/ 485 w 485"/>
                    <a:gd name="T7" fmla="*/ 0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5" h="965">
                      <a:moveTo>
                        <a:pt x="485" y="0"/>
                      </a:moveTo>
                      <a:lnTo>
                        <a:pt x="485" y="965"/>
                      </a:lnTo>
                      <a:lnTo>
                        <a:pt x="0" y="482"/>
                      </a:lnTo>
                      <a:lnTo>
                        <a:pt x="4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0" name="Freeform 48"/>
                <p:cNvSpPr>
                  <a:spLocks/>
                </p:cNvSpPr>
                <p:nvPr/>
              </p:nvSpPr>
              <p:spPr bwMode="auto">
                <a:xfrm>
                  <a:off x="2314575" y="3300413"/>
                  <a:ext cx="106362" cy="211138"/>
                </a:xfrm>
                <a:custGeom>
                  <a:avLst/>
                  <a:gdLst>
                    <a:gd name="T0" fmla="*/ 466 w 466"/>
                    <a:gd name="T1" fmla="*/ 0 h 926"/>
                    <a:gd name="T2" fmla="*/ 466 w 466"/>
                    <a:gd name="T3" fmla="*/ 926 h 926"/>
                    <a:gd name="T4" fmla="*/ 0 w 466"/>
                    <a:gd name="T5" fmla="*/ 463 h 926"/>
                    <a:gd name="T6" fmla="*/ 466 w 466"/>
                    <a:gd name="T7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6" h="926">
                      <a:moveTo>
                        <a:pt x="466" y="0"/>
                      </a:moveTo>
                      <a:lnTo>
                        <a:pt x="466" y="926"/>
                      </a:lnTo>
                      <a:lnTo>
                        <a:pt x="0" y="463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1" name="Freeform 49"/>
                <p:cNvSpPr>
                  <a:spLocks/>
                </p:cNvSpPr>
                <p:nvPr/>
              </p:nvSpPr>
              <p:spPr bwMode="auto">
                <a:xfrm>
                  <a:off x="2433638" y="3290888"/>
                  <a:ext cx="158750" cy="157163"/>
                </a:xfrm>
                <a:custGeom>
                  <a:avLst/>
                  <a:gdLst>
                    <a:gd name="T0" fmla="*/ 0 w 697"/>
                    <a:gd name="T1" fmla="*/ 0 h 693"/>
                    <a:gd name="T2" fmla="*/ 697 w 697"/>
                    <a:gd name="T3" fmla="*/ 0 h 693"/>
                    <a:gd name="T4" fmla="*/ 0 w 697"/>
                    <a:gd name="T5" fmla="*/ 693 h 693"/>
                    <a:gd name="T6" fmla="*/ 0 w 697"/>
                    <a:gd name="T7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693">
                      <a:moveTo>
                        <a:pt x="0" y="0"/>
                      </a:moveTo>
                      <a:lnTo>
                        <a:pt x="697" y="0"/>
                      </a:lnTo>
                      <a:lnTo>
                        <a:pt x="0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 rot="21377493">
                <a:off x="5519612" y="2210607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Craft a Vision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 rot="3175827">
                <a:off x="6887645" y="2812576"/>
                <a:ext cx="106945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Form Teams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 rot="16949993">
                <a:off x="6991058" y="4206640"/>
                <a:ext cx="1466847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Design Models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605998">
                <a:off x="4583383" y="5451969"/>
                <a:ext cx="1513291" cy="25975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latin typeface="Gadugi" panose="020B0502040204020203" pitchFamily="34" charset="0"/>
                    <a:cs typeface="Arial" pitchFamily="34" charset="0"/>
                  </a:rPr>
                  <a:t>Submit Application</a:t>
                </a:r>
                <a:endParaRPr lang="en-IN" sz="1125" b="1" dirty="0"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 rot="4609313">
                <a:off x="3388274" y="4273484"/>
                <a:ext cx="1415343" cy="264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bg1"/>
                    </a:solidFill>
                    <a:latin typeface="Gadugi" panose="020B0502040204020203" pitchFamily="34" charset="0"/>
                    <a:cs typeface="Arial" pitchFamily="34" charset="0"/>
                  </a:rPr>
                  <a:t>Prepare to Launch</a:t>
                </a:r>
                <a:endParaRPr lang="en-IN" sz="1125" b="1" dirty="0">
                  <a:solidFill>
                    <a:schemeClr val="bg1"/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8689349">
                <a:off x="4032926" y="2791495"/>
                <a:ext cx="1535466" cy="2769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973251"/>
                  </a:avLst>
                </a:prstTxWarp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cs typeface="Arial" pitchFamily="34" charset="0"/>
                  </a:rPr>
                  <a:t>Engagement</a:t>
                </a:r>
                <a:endParaRPr lang="en-IN" sz="11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5681098" y="136051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6426525" y="4389003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4376389" y="1880019"/>
              <a:ext cx="860551" cy="863868"/>
            </a:xfrm>
            <a:custGeom>
              <a:avLst/>
              <a:gdLst>
                <a:gd name="T0" fmla="*/ 443 w 884"/>
                <a:gd name="T1" fmla="*/ 0 h 885"/>
                <a:gd name="T2" fmla="*/ 515 w 884"/>
                <a:gd name="T3" fmla="*/ 6 h 885"/>
                <a:gd name="T4" fmla="*/ 583 w 884"/>
                <a:gd name="T5" fmla="*/ 24 h 885"/>
                <a:gd name="T6" fmla="*/ 645 w 884"/>
                <a:gd name="T7" fmla="*/ 51 h 885"/>
                <a:gd name="T8" fmla="*/ 703 w 884"/>
                <a:gd name="T9" fmla="*/ 86 h 885"/>
                <a:gd name="T10" fmla="*/ 756 w 884"/>
                <a:gd name="T11" fmla="*/ 131 h 885"/>
                <a:gd name="T12" fmla="*/ 798 w 884"/>
                <a:gd name="T13" fmla="*/ 183 h 885"/>
                <a:gd name="T14" fmla="*/ 835 w 884"/>
                <a:gd name="T15" fmla="*/ 239 h 885"/>
                <a:gd name="T16" fmla="*/ 863 w 884"/>
                <a:gd name="T17" fmla="*/ 304 h 885"/>
                <a:gd name="T18" fmla="*/ 878 w 884"/>
                <a:gd name="T19" fmla="*/ 372 h 885"/>
                <a:gd name="T20" fmla="*/ 884 w 884"/>
                <a:gd name="T21" fmla="*/ 443 h 885"/>
                <a:gd name="T22" fmla="*/ 878 w 884"/>
                <a:gd name="T23" fmla="*/ 515 h 885"/>
                <a:gd name="T24" fmla="*/ 863 w 884"/>
                <a:gd name="T25" fmla="*/ 583 h 885"/>
                <a:gd name="T26" fmla="*/ 835 w 884"/>
                <a:gd name="T27" fmla="*/ 646 h 885"/>
                <a:gd name="T28" fmla="*/ 798 w 884"/>
                <a:gd name="T29" fmla="*/ 704 h 885"/>
                <a:gd name="T30" fmla="*/ 756 w 884"/>
                <a:gd name="T31" fmla="*/ 756 h 885"/>
                <a:gd name="T32" fmla="*/ 703 w 884"/>
                <a:gd name="T33" fmla="*/ 799 h 885"/>
                <a:gd name="T34" fmla="*/ 645 w 884"/>
                <a:gd name="T35" fmla="*/ 836 h 885"/>
                <a:gd name="T36" fmla="*/ 583 w 884"/>
                <a:gd name="T37" fmla="*/ 863 h 885"/>
                <a:gd name="T38" fmla="*/ 515 w 884"/>
                <a:gd name="T39" fmla="*/ 879 h 885"/>
                <a:gd name="T40" fmla="*/ 443 w 884"/>
                <a:gd name="T41" fmla="*/ 885 h 885"/>
                <a:gd name="T42" fmla="*/ 371 w 884"/>
                <a:gd name="T43" fmla="*/ 879 h 885"/>
                <a:gd name="T44" fmla="*/ 303 w 884"/>
                <a:gd name="T45" fmla="*/ 863 h 885"/>
                <a:gd name="T46" fmla="*/ 239 w 884"/>
                <a:gd name="T47" fmla="*/ 836 h 885"/>
                <a:gd name="T48" fmla="*/ 181 w 884"/>
                <a:gd name="T49" fmla="*/ 799 h 885"/>
                <a:gd name="T50" fmla="*/ 130 w 884"/>
                <a:gd name="T51" fmla="*/ 756 h 885"/>
                <a:gd name="T52" fmla="*/ 86 w 884"/>
                <a:gd name="T53" fmla="*/ 704 h 885"/>
                <a:gd name="T54" fmla="*/ 51 w 884"/>
                <a:gd name="T55" fmla="*/ 646 h 885"/>
                <a:gd name="T56" fmla="*/ 24 w 884"/>
                <a:gd name="T57" fmla="*/ 583 h 885"/>
                <a:gd name="T58" fmla="*/ 6 w 884"/>
                <a:gd name="T59" fmla="*/ 515 h 885"/>
                <a:gd name="T60" fmla="*/ 0 w 884"/>
                <a:gd name="T61" fmla="*/ 443 h 885"/>
                <a:gd name="T62" fmla="*/ 6 w 884"/>
                <a:gd name="T63" fmla="*/ 372 h 885"/>
                <a:gd name="T64" fmla="*/ 24 w 884"/>
                <a:gd name="T65" fmla="*/ 304 h 885"/>
                <a:gd name="T66" fmla="*/ 51 w 884"/>
                <a:gd name="T67" fmla="*/ 239 h 885"/>
                <a:gd name="T68" fmla="*/ 86 w 884"/>
                <a:gd name="T69" fmla="*/ 183 h 885"/>
                <a:gd name="T70" fmla="*/ 130 w 884"/>
                <a:gd name="T71" fmla="*/ 131 h 885"/>
                <a:gd name="T72" fmla="*/ 181 w 884"/>
                <a:gd name="T73" fmla="*/ 86 h 885"/>
                <a:gd name="T74" fmla="*/ 239 w 884"/>
                <a:gd name="T75" fmla="*/ 51 h 885"/>
                <a:gd name="T76" fmla="*/ 303 w 884"/>
                <a:gd name="T77" fmla="*/ 24 h 885"/>
                <a:gd name="T78" fmla="*/ 371 w 884"/>
                <a:gd name="T79" fmla="*/ 6 h 885"/>
                <a:gd name="T80" fmla="*/ 443 w 884"/>
                <a:gd name="T8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4" h="885">
                  <a:moveTo>
                    <a:pt x="443" y="0"/>
                  </a:moveTo>
                  <a:lnTo>
                    <a:pt x="515" y="6"/>
                  </a:lnTo>
                  <a:lnTo>
                    <a:pt x="583" y="24"/>
                  </a:lnTo>
                  <a:lnTo>
                    <a:pt x="645" y="51"/>
                  </a:lnTo>
                  <a:lnTo>
                    <a:pt x="703" y="86"/>
                  </a:lnTo>
                  <a:lnTo>
                    <a:pt x="756" y="131"/>
                  </a:lnTo>
                  <a:lnTo>
                    <a:pt x="798" y="183"/>
                  </a:lnTo>
                  <a:lnTo>
                    <a:pt x="835" y="239"/>
                  </a:lnTo>
                  <a:lnTo>
                    <a:pt x="863" y="304"/>
                  </a:lnTo>
                  <a:lnTo>
                    <a:pt x="878" y="372"/>
                  </a:lnTo>
                  <a:lnTo>
                    <a:pt x="884" y="443"/>
                  </a:lnTo>
                  <a:lnTo>
                    <a:pt x="878" y="515"/>
                  </a:lnTo>
                  <a:lnTo>
                    <a:pt x="863" y="583"/>
                  </a:lnTo>
                  <a:lnTo>
                    <a:pt x="835" y="646"/>
                  </a:lnTo>
                  <a:lnTo>
                    <a:pt x="798" y="704"/>
                  </a:lnTo>
                  <a:lnTo>
                    <a:pt x="756" y="756"/>
                  </a:lnTo>
                  <a:lnTo>
                    <a:pt x="703" y="799"/>
                  </a:lnTo>
                  <a:lnTo>
                    <a:pt x="645" y="836"/>
                  </a:lnTo>
                  <a:lnTo>
                    <a:pt x="583" y="863"/>
                  </a:lnTo>
                  <a:lnTo>
                    <a:pt x="515" y="879"/>
                  </a:lnTo>
                  <a:lnTo>
                    <a:pt x="443" y="885"/>
                  </a:lnTo>
                  <a:lnTo>
                    <a:pt x="371" y="879"/>
                  </a:lnTo>
                  <a:lnTo>
                    <a:pt x="303" y="863"/>
                  </a:lnTo>
                  <a:lnTo>
                    <a:pt x="239" y="836"/>
                  </a:lnTo>
                  <a:lnTo>
                    <a:pt x="181" y="799"/>
                  </a:lnTo>
                  <a:lnTo>
                    <a:pt x="130" y="756"/>
                  </a:lnTo>
                  <a:lnTo>
                    <a:pt x="86" y="704"/>
                  </a:lnTo>
                  <a:lnTo>
                    <a:pt x="51" y="646"/>
                  </a:lnTo>
                  <a:lnTo>
                    <a:pt x="24" y="583"/>
                  </a:lnTo>
                  <a:lnTo>
                    <a:pt x="6" y="515"/>
                  </a:lnTo>
                  <a:lnTo>
                    <a:pt x="0" y="443"/>
                  </a:lnTo>
                  <a:lnTo>
                    <a:pt x="6" y="372"/>
                  </a:lnTo>
                  <a:lnTo>
                    <a:pt x="24" y="304"/>
                  </a:lnTo>
                  <a:lnTo>
                    <a:pt x="51" y="239"/>
                  </a:lnTo>
                  <a:lnTo>
                    <a:pt x="86" y="183"/>
                  </a:lnTo>
                  <a:lnTo>
                    <a:pt x="130" y="131"/>
                  </a:lnTo>
                  <a:lnTo>
                    <a:pt x="181" y="86"/>
                  </a:lnTo>
                  <a:lnTo>
                    <a:pt x="239" y="51"/>
                  </a:lnTo>
                  <a:lnTo>
                    <a:pt x="303" y="24"/>
                  </a:lnTo>
                  <a:lnTo>
                    <a:pt x="371" y="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pic>
          <p:nvPicPr>
            <p:cNvPr id="283" name="Picture 8" descr="Image result for number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690" y="-3475819"/>
              <a:ext cx="47167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12" descr="Image result for black 1 manuscri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55" y="2067519"/>
              <a:ext cx="184910" cy="45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62" y="1578169"/>
              <a:ext cx="253064" cy="404902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317" y="4606997"/>
              <a:ext cx="281134" cy="427879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47" y="4569522"/>
              <a:ext cx="287116" cy="413017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78" y="3484041"/>
              <a:ext cx="288139" cy="468226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85" y="2124726"/>
              <a:ext cx="273180" cy="430373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825" y="3432784"/>
              <a:ext cx="307156" cy="394028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 rotWithShape="1">
            <a:blip r:embed="rId10"/>
            <a:srcRect l="17955" t="8991" r="8843" b="11576"/>
            <a:stretch/>
          </p:blipFill>
          <p:spPr>
            <a:xfrm>
              <a:off x="5616704" y="2907153"/>
              <a:ext cx="971192" cy="971193"/>
            </a:xfrm>
            <a:prstGeom prst="flowChartConnector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259812" y="833869"/>
            <a:ext cx="3599053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from vision to operational plans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consultations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Zone-wide development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staff development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with stakeholders</a:t>
            </a:r>
          </a:p>
          <a:p>
            <a:pPr marL="214313" indent="-214313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August 2019</a:t>
            </a:r>
          </a:p>
        </p:txBody>
      </p:sp>
      <p:sp>
        <p:nvSpPr>
          <p:cNvPr id="56" name="TextBox 55"/>
          <p:cNvSpPr txBox="1"/>
          <p:nvPr/>
        </p:nvSpPr>
        <p:spPr>
          <a:xfrm rot="19828964">
            <a:off x="2594370" y="3948842"/>
            <a:ext cx="1310224" cy="2400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125" b="1" dirty="0">
                <a:latin typeface="Gadugi" panose="020B0502040204020203" pitchFamily="34" charset="0"/>
                <a:cs typeface="Arial" pitchFamily="34" charset="0"/>
              </a:rPr>
              <a:t>Prepare Application</a:t>
            </a:r>
            <a:endParaRPr lang="en-IN" sz="1125" b="1" dirty="0"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3083">
            <a:off x="-680556" y="278491"/>
            <a:ext cx="6356147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4650" y="149678"/>
            <a:ext cx="56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Tulsa Public Schools Empowered Schools Act Zone Application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41879"/>
          <a:stretch/>
        </p:blipFill>
        <p:spPr>
          <a:xfrm>
            <a:off x="4972050" y="742950"/>
            <a:ext cx="4057650" cy="4126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4000500"/>
            <a:ext cx="2457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830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5297"/>
              </p:ext>
            </p:extLst>
          </p:nvPr>
        </p:nvGraphicFramePr>
        <p:xfrm>
          <a:off x="914400" y="285751"/>
          <a:ext cx="7658100" cy="3759563"/>
        </p:xfrm>
        <a:graphic>
          <a:graphicData uri="http://schemas.openxmlformats.org/drawingml/2006/table">
            <a:tbl>
              <a:tblPr/>
              <a:tblGrid>
                <a:gridCol w="235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1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Topic</a:t>
                      </a:r>
                      <a:endParaRPr lang="en-US" sz="1500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 anchor="ctr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F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What </a:t>
                      </a:r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Empowered Schools Act flexibility</a:t>
                      </a:r>
                      <a:r>
                        <a:rPr lang="en-US" sz="15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 </a:t>
                      </a:r>
                      <a:r>
                        <a:rPr lang="en-US" sz="1500" b="1" i="1" u="sng" strike="noStrike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might</a:t>
                      </a:r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 allow:</a:t>
                      </a:r>
                      <a:endParaRPr lang="en-US" sz="1500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 anchor="ctr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9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Attendance</a:t>
                      </a:r>
                      <a:endParaRPr lang="en-US" sz="1500" b="1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Students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could go to school on Saturdays, breaks and evenings</a:t>
                      </a: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9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Flexible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 g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raduation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requirements</a:t>
                      </a:r>
                      <a:endParaRPr lang="en-US" sz="1500" b="1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Schools can reorganize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 content and classes to increase relevance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Freedom from “box checking” and pushing students through a regimented course sequence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4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Limiting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definitions of pace, place and proportions</a:t>
                      </a:r>
                      <a:endParaRPr lang="en-US" sz="1500" b="1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Students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can move as fast as they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want and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 as slow as they need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Real-world learning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can count for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 academic credit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Removal of limits on pace and time spent out-of-the-classroom</a:t>
                      </a: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6107" y="892680"/>
            <a:ext cx="1493677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4171950"/>
            <a:ext cx="8401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Empowered Schools status gives Tulsa Beyond schools the ability to access greater statutory and regulatory freedom, when and if they need it.</a:t>
            </a:r>
          </a:p>
        </p:txBody>
      </p:sp>
    </p:spTree>
    <p:extLst>
      <p:ext uri="{BB962C8B-B14F-4D97-AF65-F5344CB8AC3E}">
        <p14:creationId xmlns:p14="http://schemas.microsoft.com/office/powerpoint/2010/main" val="36104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62675"/>
              </p:ext>
            </p:extLst>
          </p:nvPr>
        </p:nvGraphicFramePr>
        <p:xfrm>
          <a:off x="914400" y="285751"/>
          <a:ext cx="7658100" cy="3949835"/>
        </p:xfrm>
        <a:graphic>
          <a:graphicData uri="http://schemas.openxmlformats.org/drawingml/2006/table">
            <a:tbl>
              <a:tblPr/>
              <a:tblGrid>
                <a:gridCol w="235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3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Topic</a:t>
                      </a:r>
                      <a:endParaRPr lang="en-US" sz="1500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 anchor="ctr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What Empowered Schools Act flexibility</a:t>
                      </a:r>
                      <a:r>
                        <a:rPr lang="en-US" sz="15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 will </a:t>
                      </a:r>
                      <a:r>
                        <a:rPr lang="en-US" sz="1500" b="1" i="1" u="sng" strike="noStrike" baseline="0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not</a:t>
                      </a:r>
                      <a:r>
                        <a:rPr lang="en-US" sz="15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</a:rPr>
                        <a:t> allow:</a:t>
                      </a:r>
                      <a:endParaRPr lang="en-US" sz="1500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 anchor="ctr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5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Attendance</a:t>
                      </a:r>
                      <a:endParaRPr lang="en-US" sz="1500" b="1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Students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 stop coming to school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Students attend less than the current minimum number of hours/days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Students, schools and the district are no longer accountable for attendance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5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Flexible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 g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raduation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requirements</a:t>
                      </a:r>
                      <a:endParaRPr lang="en-US" sz="1500" b="1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Waiving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 of state academic standards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Waiving of state or district assessment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Reducing academic expectations or rigor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Eliminating the academic expectations for post-secondary admission</a:t>
                      </a: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3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Limiting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definitions of pace, place and proportions</a:t>
                      </a:r>
                      <a:endParaRPr lang="en-US" sz="1500" b="1" dirty="0"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Students do whatever they want, wherever they want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Students are not taught by certified teachers</a:t>
                      </a: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</a:rPr>
                        <a:t>Students are not under the supervision of schools</a:t>
                      </a:r>
                    </a:p>
                    <a:p>
                      <a:pPr marL="228600"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  <a:p>
                      <a:pPr marL="628650" indent="-4000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33212" marR="33212" marT="13285" marB="13285">
                    <a:lnL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6107" y="892680"/>
            <a:ext cx="1493677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4400550"/>
            <a:ext cx="8401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Empowered Schools status does not require Tulsa Beyond schools to use the flexibilities provided to them. </a:t>
            </a:r>
          </a:p>
        </p:txBody>
      </p:sp>
    </p:spTree>
    <p:extLst>
      <p:ext uri="{BB962C8B-B14F-4D97-AF65-F5344CB8AC3E}">
        <p14:creationId xmlns:p14="http://schemas.microsoft.com/office/powerpoint/2010/main" val="3004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Empowerment Schools Act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8"/>
            <a:ext cx="8136194" cy="3394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with stakeholder input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board approval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OSDE review team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Board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shall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approve unless: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compliant with the Act, and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Likely to result in decrease in academic achievement; or,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fiscally feasible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Dr. Cindy Koss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167604"/>
          </a:xfrm>
        </p:spPr>
        <p:txBody>
          <a:bodyPr/>
          <a:lstStyle/>
          <a:p>
            <a:r>
              <a:rPr lang="en-US" dirty="0" smtClean="0"/>
              <a:t>Deputy Superintendent for</a:t>
            </a:r>
          </a:p>
          <a:p>
            <a:r>
              <a:rPr lang="en-US" dirty="0" smtClean="0"/>
              <a:t>Student Learning and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19" y="205978"/>
            <a:ext cx="8401665" cy="8574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Tulsa Beyond – The Challenge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the next generation of schools 	that will effectively serve Tulsa’s youth 	and community.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Tulsa Beyond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8"/>
            <a:ext cx="8136194" cy="3394500"/>
          </a:xfrm>
        </p:spPr>
        <p:txBody>
          <a:bodyPr/>
          <a:lstStyle/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Tulsa Public School’s  Design Lab Conducted a Study 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Deeply understand the needs and perspectives of Tulsa Public Schools’ stakeholders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 included: students, parents, educators and the community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Tulsa Beyond – Five Anchors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981" y="1200150"/>
            <a:ext cx="8790037" cy="3394500"/>
          </a:xfrm>
        </p:spPr>
        <p:txBody>
          <a:bodyPr/>
          <a:lstStyle/>
          <a:p>
            <a:r>
              <a:rPr lang="en-US" sz="2400" dirty="0" smtClean="0"/>
              <a:t>Equitable options for youth</a:t>
            </a:r>
          </a:p>
          <a:p>
            <a:r>
              <a:rPr lang="en-US" sz="2400" dirty="0" smtClean="0"/>
              <a:t>Meaningful relationships between students and adults</a:t>
            </a:r>
          </a:p>
          <a:p>
            <a:r>
              <a:rPr lang="en-US" sz="2400" dirty="0" smtClean="0"/>
              <a:t>Opportunities to learn beyond the walls of the school</a:t>
            </a:r>
          </a:p>
          <a:p>
            <a:r>
              <a:rPr lang="en-US" sz="2400" dirty="0" smtClean="0"/>
              <a:t>Rigorous preparation for a very different future</a:t>
            </a:r>
          </a:p>
          <a:p>
            <a:r>
              <a:rPr lang="en-US" sz="2400" dirty="0" smtClean="0"/>
              <a:t>Personalized learning with </a:t>
            </a:r>
            <a:r>
              <a:rPr lang="en-US" sz="2400" smtClean="0"/>
              <a:t>competency-based progression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8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935</Words>
  <Application>Microsoft Office PowerPoint</Application>
  <PresentationFormat>On-screen Show (16:9)</PresentationFormat>
  <Paragraphs>216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Montserrat</vt:lpstr>
      <vt:lpstr>Montserrat Medium</vt:lpstr>
      <vt:lpstr>Gadugi</vt:lpstr>
      <vt:lpstr>Calibri</vt:lpstr>
      <vt:lpstr>Wingdings</vt:lpstr>
      <vt:lpstr>Questrial</vt:lpstr>
      <vt:lpstr>Helvetica Neue</vt:lpstr>
      <vt:lpstr>Arial</vt:lpstr>
      <vt:lpstr>Simple Light</vt:lpstr>
      <vt:lpstr> Empowered Schools Act Application</vt:lpstr>
      <vt:lpstr>Empowerment Schools Act</vt:lpstr>
      <vt:lpstr>PowerPoint Presentation</vt:lpstr>
      <vt:lpstr>PowerPoint Presentation</vt:lpstr>
      <vt:lpstr>Empowerment Schools Act</vt:lpstr>
      <vt:lpstr>Dr. Cindy Koss</vt:lpstr>
      <vt:lpstr>Tulsa Beyond – The Challenge</vt:lpstr>
      <vt:lpstr>Tulsa Beyond</vt:lpstr>
      <vt:lpstr>Tulsa Beyond – Five Anchors</vt:lpstr>
      <vt:lpstr>Tulsa Beyond Pilot Schools</vt:lpstr>
      <vt:lpstr>Dr. Aspasia Carlson</vt:lpstr>
      <vt:lpstr>PowerPoint Presentation</vt:lpstr>
      <vt:lpstr>Engagement of Tulsans about High School</vt:lpstr>
      <vt:lpstr>Crafting a Vision for the Future of High School</vt:lpstr>
      <vt:lpstr>Forming Design Teams</vt:lpstr>
      <vt:lpstr>Begin Designing School Models</vt:lpstr>
      <vt:lpstr>Seek Flexibility through the Empowered Schools Act </vt:lpstr>
      <vt:lpstr>PowerPoint Presentation</vt:lpstr>
      <vt:lpstr>Webster Beyond</vt:lpstr>
      <vt:lpstr>TLA Beyond</vt:lpstr>
      <vt:lpstr>Hale Beyond</vt:lpstr>
      <vt:lpstr>Key Assurances</vt:lpstr>
      <vt:lpstr>Preparing to Launch a Pilot in August 2019-2020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in Elementary</dc:title>
  <dc:creator>Cindy Koss</dc:creator>
  <cp:lastModifiedBy>Brad Clark</cp:lastModifiedBy>
  <cp:revision>45</cp:revision>
  <cp:lastPrinted>2019-04-25T12:59:46Z</cp:lastPrinted>
  <dcterms:modified xsi:type="dcterms:W3CDTF">2019-04-25T13:19:51Z</dcterms:modified>
</cp:coreProperties>
</file>