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1" r:id="rId5"/>
    <p:sldId id="299" r:id="rId6"/>
    <p:sldId id="300" r:id="rId7"/>
    <p:sldId id="301" r:id="rId8"/>
    <p:sldId id="302" r:id="rId9"/>
    <p:sldId id="3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027"/>
    <a:srgbClr val="464646"/>
    <a:srgbClr val="787878"/>
    <a:srgbClr val="004E9A"/>
    <a:srgbClr val="187BC0"/>
    <a:srgbClr val="A96728"/>
    <a:srgbClr val="914115"/>
    <a:srgbClr val="D15420"/>
    <a:srgbClr val="326820"/>
    <a:srgbClr val="669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C9584-5FE9-442F-889A-81576A007EC5}" v="16" dt="2020-08-05T13:04:34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FCEA3-06FD-4F3D-B684-71F4299290B1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1DBF782-DAB2-436D-9BAE-296C187E7B48}">
      <dgm:prSet/>
      <dgm:spPr/>
      <dgm:t>
        <a:bodyPr/>
        <a:lstStyle/>
        <a:p>
          <a:r>
            <a:rPr lang="en-US"/>
            <a:t>Return to Learn Plan</a:t>
          </a:r>
        </a:p>
      </dgm:t>
    </dgm:pt>
    <dgm:pt modelId="{A8041D21-A59E-4932-8507-19F1EE4084FF}" type="parTrans" cxnId="{B44566AB-D342-4CAB-B570-49B80565DBF3}">
      <dgm:prSet/>
      <dgm:spPr/>
      <dgm:t>
        <a:bodyPr/>
        <a:lstStyle/>
        <a:p>
          <a:endParaRPr lang="en-US"/>
        </a:p>
      </dgm:t>
    </dgm:pt>
    <dgm:pt modelId="{03552338-3437-40C0-8EA7-DB20C9F9DC8D}" type="sibTrans" cxnId="{B44566AB-D342-4CAB-B570-49B80565DBF3}">
      <dgm:prSet/>
      <dgm:spPr/>
      <dgm:t>
        <a:bodyPr/>
        <a:lstStyle/>
        <a:p>
          <a:endParaRPr lang="en-US"/>
        </a:p>
      </dgm:t>
    </dgm:pt>
    <dgm:pt modelId="{B928F20E-3A51-4DCC-860F-A7C440EEB7BA}">
      <dgm:prSet/>
      <dgm:spPr/>
      <dgm:t>
        <a:bodyPr/>
        <a:lstStyle/>
        <a:p>
          <a:r>
            <a:rPr lang="en-US"/>
            <a:t>Broad plan that identifies key procedures to safely reopen schools</a:t>
          </a:r>
        </a:p>
      </dgm:t>
    </dgm:pt>
    <dgm:pt modelId="{27C271FE-290F-4B88-AD5D-A4B57271A6BD}" type="parTrans" cxnId="{48F89119-4007-4685-BB55-9E4F24FF9579}">
      <dgm:prSet/>
      <dgm:spPr/>
      <dgm:t>
        <a:bodyPr/>
        <a:lstStyle/>
        <a:p>
          <a:endParaRPr lang="en-US"/>
        </a:p>
      </dgm:t>
    </dgm:pt>
    <dgm:pt modelId="{A9963EC7-7DF4-4524-A2C6-55654932B3AD}" type="sibTrans" cxnId="{48F89119-4007-4685-BB55-9E4F24FF9579}">
      <dgm:prSet/>
      <dgm:spPr/>
      <dgm:t>
        <a:bodyPr/>
        <a:lstStyle/>
        <a:p>
          <a:endParaRPr lang="en-US"/>
        </a:p>
      </dgm:t>
    </dgm:pt>
    <dgm:pt modelId="{BA394787-E1AB-49C9-9FE7-4A53DF1025B0}">
      <dgm:prSet/>
      <dgm:spPr/>
      <dgm:t>
        <a:bodyPr/>
        <a:lstStyle/>
        <a:p>
          <a:r>
            <a:rPr lang="en-US"/>
            <a:t>Distance Learning Plan</a:t>
          </a:r>
        </a:p>
      </dgm:t>
    </dgm:pt>
    <dgm:pt modelId="{09523752-222D-4A7F-A102-82A5FE44482E}" type="parTrans" cxnId="{D5252488-F8CD-4D29-8C5C-FC37D0FD9601}">
      <dgm:prSet/>
      <dgm:spPr/>
      <dgm:t>
        <a:bodyPr/>
        <a:lstStyle/>
        <a:p>
          <a:endParaRPr lang="en-US"/>
        </a:p>
      </dgm:t>
    </dgm:pt>
    <dgm:pt modelId="{E3ECF0AA-E53D-465C-921C-2FA33A2FE3A6}" type="sibTrans" cxnId="{D5252488-F8CD-4D29-8C5C-FC37D0FD9601}">
      <dgm:prSet/>
      <dgm:spPr/>
      <dgm:t>
        <a:bodyPr/>
        <a:lstStyle/>
        <a:p>
          <a:endParaRPr lang="en-US"/>
        </a:p>
      </dgm:t>
    </dgm:pt>
    <dgm:pt modelId="{85EFEC42-AB92-4238-B0D5-5ADBB6A4BF32}">
      <dgm:prSet/>
      <dgm:spPr/>
      <dgm:t>
        <a:bodyPr/>
        <a:lstStyle/>
        <a:p>
          <a:r>
            <a:rPr lang="en-US"/>
            <a:t>Outlines 5 key components of how a district is to provide continuous learning in gaps from traditional learning</a:t>
          </a:r>
        </a:p>
      </dgm:t>
    </dgm:pt>
    <dgm:pt modelId="{54F54305-4CF9-4760-A143-F92B7F290746}" type="parTrans" cxnId="{FEB753A0-427A-43CD-84EA-83BD56D53B8E}">
      <dgm:prSet/>
      <dgm:spPr/>
      <dgm:t>
        <a:bodyPr/>
        <a:lstStyle/>
        <a:p>
          <a:endParaRPr lang="en-US"/>
        </a:p>
      </dgm:t>
    </dgm:pt>
    <dgm:pt modelId="{51F114C6-A2CC-41CA-8B9E-F519F3FF8A7F}" type="sibTrans" cxnId="{FEB753A0-427A-43CD-84EA-83BD56D53B8E}">
      <dgm:prSet/>
      <dgm:spPr/>
      <dgm:t>
        <a:bodyPr/>
        <a:lstStyle/>
        <a:p>
          <a:endParaRPr lang="en-US"/>
        </a:p>
      </dgm:t>
    </dgm:pt>
    <dgm:pt modelId="{18BB7B4F-882E-4260-9638-DB33A7DDB67B}">
      <dgm:prSet/>
      <dgm:spPr/>
      <dgm:t>
        <a:bodyPr/>
        <a:lstStyle/>
        <a:p>
          <a:r>
            <a:rPr lang="en-US"/>
            <a:t>Blended/Virtual Programs</a:t>
          </a:r>
        </a:p>
      </dgm:t>
    </dgm:pt>
    <dgm:pt modelId="{2949B9CB-391C-4F7E-87BB-4F2E42077580}" type="parTrans" cxnId="{6D9A4ED7-630F-4D4C-8805-DE3636AD91C7}">
      <dgm:prSet/>
      <dgm:spPr/>
      <dgm:t>
        <a:bodyPr/>
        <a:lstStyle/>
        <a:p>
          <a:endParaRPr lang="en-US"/>
        </a:p>
      </dgm:t>
    </dgm:pt>
    <dgm:pt modelId="{533EC8B1-64C3-4B27-AE87-EE98278603B1}" type="sibTrans" cxnId="{6D9A4ED7-630F-4D4C-8805-DE3636AD91C7}">
      <dgm:prSet/>
      <dgm:spPr/>
      <dgm:t>
        <a:bodyPr/>
        <a:lstStyle/>
        <a:p>
          <a:endParaRPr lang="en-US"/>
        </a:p>
      </dgm:t>
    </dgm:pt>
    <dgm:pt modelId="{57287EB4-8106-4DC5-ABB0-F6171AD56DA7}">
      <dgm:prSet/>
      <dgm:spPr/>
      <dgm:t>
        <a:bodyPr/>
        <a:lstStyle/>
        <a:p>
          <a:r>
            <a:rPr lang="en-US"/>
            <a:t>School within a school.  Full programs structured to provide digital learning for long periods of time.  </a:t>
          </a:r>
        </a:p>
      </dgm:t>
    </dgm:pt>
    <dgm:pt modelId="{A1F25060-D840-4395-9321-865D55EC09AA}" type="parTrans" cxnId="{F153172E-9EE2-46EA-8AED-45FFB39F2F02}">
      <dgm:prSet/>
      <dgm:spPr/>
      <dgm:t>
        <a:bodyPr/>
        <a:lstStyle/>
        <a:p>
          <a:endParaRPr lang="en-US"/>
        </a:p>
      </dgm:t>
    </dgm:pt>
    <dgm:pt modelId="{33B149BA-07AC-4570-B5A6-521050912C2C}" type="sibTrans" cxnId="{F153172E-9EE2-46EA-8AED-45FFB39F2F02}">
      <dgm:prSet/>
      <dgm:spPr/>
      <dgm:t>
        <a:bodyPr/>
        <a:lstStyle/>
        <a:p>
          <a:endParaRPr lang="en-US"/>
        </a:p>
      </dgm:t>
    </dgm:pt>
    <dgm:pt modelId="{224F8705-B1D0-41DD-AA73-D29EEC25F4ED}" type="pres">
      <dgm:prSet presAssocID="{2C5FCEA3-06FD-4F3D-B684-71F4299290B1}" presName="linear" presStyleCnt="0">
        <dgm:presLayoutVars>
          <dgm:dir/>
          <dgm:animLvl val="lvl"/>
          <dgm:resizeHandles val="exact"/>
        </dgm:presLayoutVars>
      </dgm:prSet>
      <dgm:spPr/>
    </dgm:pt>
    <dgm:pt modelId="{A97C06B3-4EC6-4442-98C2-5D578FACB6E1}" type="pres">
      <dgm:prSet presAssocID="{D1DBF782-DAB2-436D-9BAE-296C187E7B48}" presName="parentLin" presStyleCnt="0"/>
      <dgm:spPr/>
    </dgm:pt>
    <dgm:pt modelId="{3FB33851-6209-4FFD-9AAA-95B8C3F94620}" type="pres">
      <dgm:prSet presAssocID="{D1DBF782-DAB2-436D-9BAE-296C187E7B48}" presName="parentLeftMargin" presStyleLbl="node1" presStyleIdx="0" presStyleCnt="3"/>
      <dgm:spPr/>
    </dgm:pt>
    <dgm:pt modelId="{0CDED425-FAC5-48C4-98B5-3C15EAB8454C}" type="pres">
      <dgm:prSet presAssocID="{D1DBF782-DAB2-436D-9BAE-296C187E7B4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16F6ACF-0206-419A-B128-A8553D01333F}" type="pres">
      <dgm:prSet presAssocID="{D1DBF782-DAB2-436D-9BAE-296C187E7B48}" presName="negativeSpace" presStyleCnt="0"/>
      <dgm:spPr/>
    </dgm:pt>
    <dgm:pt modelId="{61B69E41-E002-4605-9F2B-A6E0C96E1C50}" type="pres">
      <dgm:prSet presAssocID="{D1DBF782-DAB2-436D-9BAE-296C187E7B48}" presName="childText" presStyleLbl="conFgAcc1" presStyleIdx="0" presStyleCnt="3">
        <dgm:presLayoutVars>
          <dgm:bulletEnabled val="1"/>
        </dgm:presLayoutVars>
      </dgm:prSet>
      <dgm:spPr/>
    </dgm:pt>
    <dgm:pt modelId="{CB78DD45-8E05-4099-BE6C-A0CFCF042CDC}" type="pres">
      <dgm:prSet presAssocID="{03552338-3437-40C0-8EA7-DB20C9F9DC8D}" presName="spaceBetweenRectangles" presStyleCnt="0"/>
      <dgm:spPr/>
    </dgm:pt>
    <dgm:pt modelId="{0CD9DBCF-F78D-4F2C-AD21-C743F4EA3708}" type="pres">
      <dgm:prSet presAssocID="{BA394787-E1AB-49C9-9FE7-4A53DF1025B0}" presName="parentLin" presStyleCnt="0"/>
      <dgm:spPr/>
    </dgm:pt>
    <dgm:pt modelId="{09AD1A19-DB53-4AC0-B011-05A13CE1C6C0}" type="pres">
      <dgm:prSet presAssocID="{BA394787-E1AB-49C9-9FE7-4A53DF1025B0}" presName="parentLeftMargin" presStyleLbl="node1" presStyleIdx="0" presStyleCnt="3"/>
      <dgm:spPr/>
    </dgm:pt>
    <dgm:pt modelId="{11DFF6B3-CE9A-4447-A4FE-04E3C20ED2DE}" type="pres">
      <dgm:prSet presAssocID="{BA394787-E1AB-49C9-9FE7-4A53DF1025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B2DA53-B7E7-4381-A8CF-CD162B9DD1C7}" type="pres">
      <dgm:prSet presAssocID="{BA394787-E1AB-49C9-9FE7-4A53DF1025B0}" presName="negativeSpace" presStyleCnt="0"/>
      <dgm:spPr/>
    </dgm:pt>
    <dgm:pt modelId="{83AA34AC-87CF-435B-B0CD-74F80416737C}" type="pres">
      <dgm:prSet presAssocID="{BA394787-E1AB-49C9-9FE7-4A53DF1025B0}" presName="childText" presStyleLbl="conFgAcc1" presStyleIdx="1" presStyleCnt="3">
        <dgm:presLayoutVars>
          <dgm:bulletEnabled val="1"/>
        </dgm:presLayoutVars>
      </dgm:prSet>
      <dgm:spPr/>
    </dgm:pt>
    <dgm:pt modelId="{E9A209DF-6BA1-4A02-A467-D6D551945832}" type="pres">
      <dgm:prSet presAssocID="{E3ECF0AA-E53D-465C-921C-2FA33A2FE3A6}" presName="spaceBetweenRectangles" presStyleCnt="0"/>
      <dgm:spPr/>
    </dgm:pt>
    <dgm:pt modelId="{F8A86D9F-CD37-4A8B-9D18-6CCC42337918}" type="pres">
      <dgm:prSet presAssocID="{18BB7B4F-882E-4260-9638-DB33A7DDB67B}" presName="parentLin" presStyleCnt="0"/>
      <dgm:spPr/>
    </dgm:pt>
    <dgm:pt modelId="{34C12B25-0DDA-4288-ACFD-69129EC67758}" type="pres">
      <dgm:prSet presAssocID="{18BB7B4F-882E-4260-9638-DB33A7DDB67B}" presName="parentLeftMargin" presStyleLbl="node1" presStyleIdx="1" presStyleCnt="3"/>
      <dgm:spPr/>
    </dgm:pt>
    <dgm:pt modelId="{051AD87B-CE3D-422A-B910-7AE952FC6287}" type="pres">
      <dgm:prSet presAssocID="{18BB7B4F-882E-4260-9638-DB33A7DDB67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E424386-1511-4DC8-83E7-9441DACA61EF}" type="pres">
      <dgm:prSet presAssocID="{18BB7B4F-882E-4260-9638-DB33A7DDB67B}" presName="negativeSpace" presStyleCnt="0"/>
      <dgm:spPr/>
    </dgm:pt>
    <dgm:pt modelId="{6C74FD0C-BBA4-4E3F-8A9B-1FFBC797D044}" type="pres">
      <dgm:prSet presAssocID="{18BB7B4F-882E-4260-9638-DB33A7DDB6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F89119-4007-4685-BB55-9E4F24FF9579}" srcId="{D1DBF782-DAB2-436D-9BAE-296C187E7B48}" destId="{B928F20E-3A51-4DCC-860F-A7C440EEB7BA}" srcOrd="0" destOrd="0" parTransId="{27C271FE-290F-4B88-AD5D-A4B57271A6BD}" sibTransId="{A9963EC7-7DF4-4524-A2C6-55654932B3AD}"/>
    <dgm:cxn modelId="{7CDA4424-1DBB-413C-BD1F-658B5D52C8B6}" type="presOf" srcId="{BA394787-E1AB-49C9-9FE7-4A53DF1025B0}" destId="{09AD1A19-DB53-4AC0-B011-05A13CE1C6C0}" srcOrd="0" destOrd="0" presId="urn:microsoft.com/office/officeart/2005/8/layout/list1"/>
    <dgm:cxn modelId="{15822A2A-2AB5-4194-8BFF-AD94BC0E5683}" type="presOf" srcId="{BA394787-E1AB-49C9-9FE7-4A53DF1025B0}" destId="{11DFF6B3-CE9A-4447-A4FE-04E3C20ED2DE}" srcOrd="1" destOrd="0" presId="urn:microsoft.com/office/officeart/2005/8/layout/list1"/>
    <dgm:cxn modelId="{F153172E-9EE2-46EA-8AED-45FFB39F2F02}" srcId="{18BB7B4F-882E-4260-9638-DB33A7DDB67B}" destId="{57287EB4-8106-4DC5-ABB0-F6171AD56DA7}" srcOrd="0" destOrd="0" parTransId="{A1F25060-D840-4395-9321-865D55EC09AA}" sibTransId="{33B149BA-07AC-4570-B5A6-521050912C2C}"/>
    <dgm:cxn modelId="{3756B34D-F915-4A6C-B126-A6C866A957B8}" type="presOf" srcId="{85EFEC42-AB92-4238-B0D5-5ADBB6A4BF32}" destId="{83AA34AC-87CF-435B-B0CD-74F80416737C}" srcOrd="0" destOrd="0" presId="urn:microsoft.com/office/officeart/2005/8/layout/list1"/>
    <dgm:cxn modelId="{D5252488-F8CD-4D29-8C5C-FC37D0FD9601}" srcId="{2C5FCEA3-06FD-4F3D-B684-71F4299290B1}" destId="{BA394787-E1AB-49C9-9FE7-4A53DF1025B0}" srcOrd="1" destOrd="0" parTransId="{09523752-222D-4A7F-A102-82A5FE44482E}" sibTransId="{E3ECF0AA-E53D-465C-921C-2FA33A2FE3A6}"/>
    <dgm:cxn modelId="{1C346A98-F7D8-4F1C-9EFB-F5495C06785C}" type="presOf" srcId="{D1DBF782-DAB2-436D-9BAE-296C187E7B48}" destId="{3FB33851-6209-4FFD-9AAA-95B8C3F94620}" srcOrd="0" destOrd="0" presId="urn:microsoft.com/office/officeart/2005/8/layout/list1"/>
    <dgm:cxn modelId="{B828729D-63E5-4D96-9636-49D434B4A94C}" type="presOf" srcId="{B928F20E-3A51-4DCC-860F-A7C440EEB7BA}" destId="{61B69E41-E002-4605-9F2B-A6E0C96E1C50}" srcOrd="0" destOrd="0" presId="urn:microsoft.com/office/officeart/2005/8/layout/list1"/>
    <dgm:cxn modelId="{FEB753A0-427A-43CD-84EA-83BD56D53B8E}" srcId="{BA394787-E1AB-49C9-9FE7-4A53DF1025B0}" destId="{85EFEC42-AB92-4238-B0D5-5ADBB6A4BF32}" srcOrd="0" destOrd="0" parTransId="{54F54305-4CF9-4760-A143-F92B7F290746}" sibTransId="{51F114C6-A2CC-41CA-8B9E-F519F3FF8A7F}"/>
    <dgm:cxn modelId="{B44566AB-D342-4CAB-B570-49B80565DBF3}" srcId="{2C5FCEA3-06FD-4F3D-B684-71F4299290B1}" destId="{D1DBF782-DAB2-436D-9BAE-296C187E7B48}" srcOrd="0" destOrd="0" parTransId="{A8041D21-A59E-4932-8507-19F1EE4084FF}" sibTransId="{03552338-3437-40C0-8EA7-DB20C9F9DC8D}"/>
    <dgm:cxn modelId="{FC9872AC-F0FB-4CFF-9A61-C01B40CAA641}" type="presOf" srcId="{57287EB4-8106-4DC5-ABB0-F6171AD56DA7}" destId="{6C74FD0C-BBA4-4E3F-8A9B-1FFBC797D044}" srcOrd="0" destOrd="0" presId="urn:microsoft.com/office/officeart/2005/8/layout/list1"/>
    <dgm:cxn modelId="{276C27AD-D261-4F23-9316-67A0FD205A12}" type="presOf" srcId="{D1DBF782-DAB2-436D-9BAE-296C187E7B48}" destId="{0CDED425-FAC5-48C4-98B5-3C15EAB8454C}" srcOrd="1" destOrd="0" presId="urn:microsoft.com/office/officeart/2005/8/layout/list1"/>
    <dgm:cxn modelId="{767ECDB2-AD42-491D-B581-678E5D7053B3}" type="presOf" srcId="{18BB7B4F-882E-4260-9638-DB33A7DDB67B}" destId="{051AD87B-CE3D-422A-B910-7AE952FC6287}" srcOrd="1" destOrd="0" presId="urn:microsoft.com/office/officeart/2005/8/layout/list1"/>
    <dgm:cxn modelId="{9F0111C1-7530-407A-9584-79C77095DFA6}" type="presOf" srcId="{2C5FCEA3-06FD-4F3D-B684-71F4299290B1}" destId="{224F8705-B1D0-41DD-AA73-D29EEC25F4ED}" srcOrd="0" destOrd="0" presId="urn:microsoft.com/office/officeart/2005/8/layout/list1"/>
    <dgm:cxn modelId="{65F278C6-A005-4DCF-8381-CFFC8C66565C}" type="presOf" srcId="{18BB7B4F-882E-4260-9638-DB33A7DDB67B}" destId="{34C12B25-0DDA-4288-ACFD-69129EC67758}" srcOrd="0" destOrd="0" presId="urn:microsoft.com/office/officeart/2005/8/layout/list1"/>
    <dgm:cxn modelId="{6D9A4ED7-630F-4D4C-8805-DE3636AD91C7}" srcId="{2C5FCEA3-06FD-4F3D-B684-71F4299290B1}" destId="{18BB7B4F-882E-4260-9638-DB33A7DDB67B}" srcOrd="2" destOrd="0" parTransId="{2949B9CB-391C-4F7E-87BB-4F2E42077580}" sibTransId="{533EC8B1-64C3-4B27-AE87-EE98278603B1}"/>
    <dgm:cxn modelId="{5A448443-E676-48E2-B7EE-1E70605F19D5}" type="presParOf" srcId="{224F8705-B1D0-41DD-AA73-D29EEC25F4ED}" destId="{A97C06B3-4EC6-4442-98C2-5D578FACB6E1}" srcOrd="0" destOrd="0" presId="urn:microsoft.com/office/officeart/2005/8/layout/list1"/>
    <dgm:cxn modelId="{1B6877DD-22AE-4D27-AB02-C715257FC772}" type="presParOf" srcId="{A97C06B3-4EC6-4442-98C2-5D578FACB6E1}" destId="{3FB33851-6209-4FFD-9AAA-95B8C3F94620}" srcOrd="0" destOrd="0" presId="urn:microsoft.com/office/officeart/2005/8/layout/list1"/>
    <dgm:cxn modelId="{435F7915-8B8A-40AE-893C-C49EE68E06D9}" type="presParOf" srcId="{A97C06B3-4EC6-4442-98C2-5D578FACB6E1}" destId="{0CDED425-FAC5-48C4-98B5-3C15EAB8454C}" srcOrd="1" destOrd="0" presId="urn:microsoft.com/office/officeart/2005/8/layout/list1"/>
    <dgm:cxn modelId="{09B12EE0-6677-4A23-96AE-299D1B36547C}" type="presParOf" srcId="{224F8705-B1D0-41DD-AA73-D29EEC25F4ED}" destId="{E16F6ACF-0206-419A-B128-A8553D01333F}" srcOrd="1" destOrd="0" presId="urn:microsoft.com/office/officeart/2005/8/layout/list1"/>
    <dgm:cxn modelId="{3CBC69DD-2AB4-4AD3-AEDF-B9786D48E6DB}" type="presParOf" srcId="{224F8705-B1D0-41DD-AA73-D29EEC25F4ED}" destId="{61B69E41-E002-4605-9F2B-A6E0C96E1C50}" srcOrd="2" destOrd="0" presId="urn:microsoft.com/office/officeart/2005/8/layout/list1"/>
    <dgm:cxn modelId="{D892FA95-374A-42EF-96F9-433CD20D5E0D}" type="presParOf" srcId="{224F8705-B1D0-41DD-AA73-D29EEC25F4ED}" destId="{CB78DD45-8E05-4099-BE6C-A0CFCF042CDC}" srcOrd="3" destOrd="0" presId="urn:microsoft.com/office/officeart/2005/8/layout/list1"/>
    <dgm:cxn modelId="{6B40A5D5-0041-44AD-A71C-A5A0BFE0B6FC}" type="presParOf" srcId="{224F8705-B1D0-41DD-AA73-D29EEC25F4ED}" destId="{0CD9DBCF-F78D-4F2C-AD21-C743F4EA3708}" srcOrd="4" destOrd="0" presId="urn:microsoft.com/office/officeart/2005/8/layout/list1"/>
    <dgm:cxn modelId="{5E5EECEA-42C0-4B6D-876B-0FF898858260}" type="presParOf" srcId="{0CD9DBCF-F78D-4F2C-AD21-C743F4EA3708}" destId="{09AD1A19-DB53-4AC0-B011-05A13CE1C6C0}" srcOrd="0" destOrd="0" presId="urn:microsoft.com/office/officeart/2005/8/layout/list1"/>
    <dgm:cxn modelId="{34FA8807-50F0-47A4-A303-5B867C8FF9A9}" type="presParOf" srcId="{0CD9DBCF-F78D-4F2C-AD21-C743F4EA3708}" destId="{11DFF6B3-CE9A-4447-A4FE-04E3C20ED2DE}" srcOrd="1" destOrd="0" presId="urn:microsoft.com/office/officeart/2005/8/layout/list1"/>
    <dgm:cxn modelId="{7C2DEA09-2B10-43D2-914F-8394F73F20FF}" type="presParOf" srcId="{224F8705-B1D0-41DD-AA73-D29EEC25F4ED}" destId="{95B2DA53-B7E7-4381-A8CF-CD162B9DD1C7}" srcOrd="5" destOrd="0" presId="urn:microsoft.com/office/officeart/2005/8/layout/list1"/>
    <dgm:cxn modelId="{304380A1-D188-4021-87DB-4415A124D36F}" type="presParOf" srcId="{224F8705-B1D0-41DD-AA73-D29EEC25F4ED}" destId="{83AA34AC-87CF-435B-B0CD-74F80416737C}" srcOrd="6" destOrd="0" presId="urn:microsoft.com/office/officeart/2005/8/layout/list1"/>
    <dgm:cxn modelId="{A09956EC-DBD0-4897-90F0-3B37227BEB02}" type="presParOf" srcId="{224F8705-B1D0-41DD-AA73-D29EEC25F4ED}" destId="{E9A209DF-6BA1-4A02-A467-D6D551945832}" srcOrd="7" destOrd="0" presId="urn:microsoft.com/office/officeart/2005/8/layout/list1"/>
    <dgm:cxn modelId="{4B8E8750-B9D3-4C53-9AF7-61FFD521D461}" type="presParOf" srcId="{224F8705-B1D0-41DD-AA73-D29EEC25F4ED}" destId="{F8A86D9F-CD37-4A8B-9D18-6CCC42337918}" srcOrd="8" destOrd="0" presId="urn:microsoft.com/office/officeart/2005/8/layout/list1"/>
    <dgm:cxn modelId="{D0360629-2BB8-4DE5-A33A-EBD83EF5C5E7}" type="presParOf" srcId="{F8A86D9F-CD37-4A8B-9D18-6CCC42337918}" destId="{34C12B25-0DDA-4288-ACFD-69129EC67758}" srcOrd="0" destOrd="0" presId="urn:microsoft.com/office/officeart/2005/8/layout/list1"/>
    <dgm:cxn modelId="{7F97D5F3-00AB-442B-A5A6-773B8DDFDB97}" type="presParOf" srcId="{F8A86D9F-CD37-4A8B-9D18-6CCC42337918}" destId="{051AD87B-CE3D-422A-B910-7AE952FC6287}" srcOrd="1" destOrd="0" presId="urn:microsoft.com/office/officeart/2005/8/layout/list1"/>
    <dgm:cxn modelId="{06DC768A-6BAE-4F87-AECF-00F72C27C790}" type="presParOf" srcId="{224F8705-B1D0-41DD-AA73-D29EEC25F4ED}" destId="{1E424386-1511-4DC8-83E7-9441DACA61EF}" srcOrd="9" destOrd="0" presId="urn:microsoft.com/office/officeart/2005/8/layout/list1"/>
    <dgm:cxn modelId="{7BEF2F30-E2AE-4CFE-97C0-8351FCE90E89}" type="presParOf" srcId="{224F8705-B1D0-41DD-AA73-D29EEC25F4ED}" destId="{6C74FD0C-BBA4-4E3F-8A9B-1FFBC797D04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ED213-C9B4-4961-9780-B4A14CBFDFA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03A788-128F-4191-906D-49A921A12228}">
      <dgm:prSet/>
      <dgm:spPr/>
      <dgm:t>
        <a:bodyPr/>
        <a:lstStyle/>
        <a:p>
          <a:r>
            <a:rPr lang="en-US" dirty="0"/>
            <a:t>To assist districts interested in offering a high-quality blended/virtual learning environment within their schools. </a:t>
          </a:r>
        </a:p>
      </dgm:t>
    </dgm:pt>
    <dgm:pt modelId="{7C801D90-DDE8-423C-843A-75030ACAFC58}" type="parTrans" cxnId="{CFC6E676-7CB8-42B0-BFC6-711C2DABA727}">
      <dgm:prSet/>
      <dgm:spPr/>
      <dgm:t>
        <a:bodyPr/>
        <a:lstStyle/>
        <a:p>
          <a:endParaRPr lang="en-US"/>
        </a:p>
      </dgm:t>
    </dgm:pt>
    <dgm:pt modelId="{DC16535C-34BA-4A68-B977-6F0FC23892AC}" type="sibTrans" cxnId="{CFC6E676-7CB8-42B0-BFC6-711C2DABA727}">
      <dgm:prSet/>
      <dgm:spPr/>
      <dgm:t>
        <a:bodyPr/>
        <a:lstStyle/>
        <a:p>
          <a:endParaRPr lang="en-US"/>
        </a:p>
      </dgm:t>
    </dgm:pt>
    <dgm:pt modelId="{958335A3-85C3-4B8C-980A-6D335E563242}">
      <dgm:prSet/>
      <dgm:spPr/>
      <dgm:t>
        <a:bodyPr/>
        <a:lstStyle/>
        <a:p>
          <a:r>
            <a:rPr lang="en-US"/>
            <a:t>We will be working with valued experts in our state, including CCOSA, to create learning experiences that help districts shape and advance their efforts. </a:t>
          </a:r>
        </a:p>
      </dgm:t>
    </dgm:pt>
    <dgm:pt modelId="{27075731-A762-435C-A092-EB962C187594}" type="parTrans" cxnId="{0A18149A-3ECB-46F0-BEA0-E965577C769B}">
      <dgm:prSet/>
      <dgm:spPr/>
      <dgm:t>
        <a:bodyPr/>
        <a:lstStyle/>
        <a:p>
          <a:endParaRPr lang="en-US"/>
        </a:p>
      </dgm:t>
    </dgm:pt>
    <dgm:pt modelId="{A4127951-7A9A-4630-A50C-8C211DF33A45}" type="sibTrans" cxnId="{0A18149A-3ECB-46F0-BEA0-E965577C769B}">
      <dgm:prSet/>
      <dgm:spPr/>
      <dgm:t>
        <a:bodyPr/>
        <a:lstStyle/>
        <a:p>
          <a:endParaRPr lang="en-US"/>
        </a:p>
      </dgm:t>
    </dgm:pt>
    <dgm:pt modelId="{A5A8A296-E0C2-45CB-A5F3-B2E467E67152}">
      <dgm:prSet/>
      <dgm:spPr/>
      <dgm:t>
        <a:bodyPr/>
        <a:lstStyle/>
        <a:p>
          <a:r>
            <a:rPr lang="en-US"/>
            <a:t>Designed around a cohort experience, allowing them to learn and share best practices while learning from content specialists and area leaders. </a:t>
          </a:r>
        </a:p>
      </dgm:t>
    </dgm:pt>
    <dgm:pt modelId="{00285CCC-5279-426D-A798-C5CC969E8915}" type="parTrans" cxnId="{98C33F54-787E-4686-BE4E-0E8183DF413F}">
      <dgm:prSet/>
      <dgm:spPr/>
      <dgm:t>
        <a:bodyPr/>
        <a:lstStyle/>
        <a:p>
          <a:endParaRPr lang="en-US"/>
        </a:p>
      </dgm:t>
    </dgm:pt>
    <dgm:pt modelId="{F80E0D76-39BA-4089-8AF4-60EBAEF8DCDC}" type="sibTrans" cxnId="{98C33F54-787E-4686-BE4E-0E8183DF413F}">
      <dgm:prSet/>
      <dgm:spPr/>
      <dgm:t>
        <a:bodyPr/>
        <a:lstStyle/>
        <a:p>
          <a:endParaRPr lang="en-US"/>
        </a:p>
      </dgm:t>
    </dgm:pt>
    <dgm:pt modelId="{C03EC2E3-34A0-45AA-B251-C7B8EB0D6BC0}">
      <dgm:prSet/>
      <dgm:spPr>
        <a:solidFill>
          <a:srgbClr val="DE9027"/>
        </a:solidFill>
      </dgm:spPr>
      <dgm:t>
        <a:bodyPr/>
        <a:lstStyle/>
        <a:p>
          <a:r>
            <a:rPr lang="en-US" dirty="0"/>
            <a:t>Structured to meet the needs of districts who are just starting their programs or strengthening their existing offerings</a:t>
          </a:r>
        </a:p>
      </dgm:t>
    </dgm:pt>
    <dgm:pt modelId="{5F2860E8-5BA8-4617-B13D-11AE91FEEA3C}" type="parTrans" cxnId="{61BEAEDF-8971-4C03-879D-5B213A63B8AD}">
      <dgm:prSet/>
      <dgm:spPr/>
      <dgm:t>
        <a:bodyPr/>
        <a:lstStyle/>
        <a:p>
          <a:endParaRPr lang="en-US"/>
        </a:p>
      </dgm:t>
    </dgm:pt>
    <dgm:pt modelId="{BDFFA071-2DA8-47DF-B0AA-8D3DDE7EEC5D}" type="sibTrans" cxnId="{61BEAEDF-8971-4C03-879D-5B213A63B8AD}">
      <dgm:prSet/>
      <dgm:spPr/>
      <dgm:t>
        <a:bodyPr/>
        <a:lstStyle/>
        <a:p>
          <a:endParaRPr lang="en-US"/>
        </a:p>
      </dgm:t>
    </dgm:pt>
    <dgm:pt modelId="{545FDF1A-3224-405B-A7FC-504BBC346B61}" type="pres">
      <dgm:prSet presAssocID="{336ED213-C9B4-4961-9780-B4A14CBFDFA8}" presName="linear" presStyleCnt="0">
        <dgm:presLayoutVars>
          <dgm:animLvl val="lvl"/>
          <dgm:resizeHandles val="exact"/>
        </dgm:presLayoutVars>
      </dgm:prSet>
      <dgm:spPr/>
    </dgm:pt>
    <dgm:pt modelId="{0CA50643-E6B1-4AA9-AAF6-ECF84907F141}" type="pres">
      <dgm:prSet presAssocID="{4B03A788-128F-4191-906D-49A921A1222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135E6C8-77FC-4160-9197-3E14E889987F}" type="pres">
      <dgm:prSet presAssocID="{DC16535C-34BA-4A68-B977-6F0FC23892AC}" presName="spacer" presStyleCnt="0"/>
      <dgm:spPr/>
    </dgm:pt>
    <dgm:pt modelId="{BCD9D49D-AF13-4BD0-916E-A65FAB74FB42}" type="pres">
      <dgm:prSet presAssocID="{958335A3-85C3-4B8C-980A-6D335E56324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CF8260-2807-41F3-AFBE-937893814E9F}" type="pres">
      <dgm:prSet presAssocID="{A4127951-7A9A-4630-A50C-8C211DF33A45}" presName="spacer" presStyleCnt="0"/>
      <dgm:spPr/>
    </dgm:pt>
    <dgm:pt modelId="{DF345C81-ECBD-457C-88A6-7159D0396780}" type="pres">
      <dgm:prSet presAssocID="{A5A8A296-E0C2-45CB-A5F3-B2E467E671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12CA0BC-6FEF-471C-8915-F79ED57C8F49}" type="pres">
      <dgm:prSet presAssocID="{F80E0D76-39BA-4089-8AF4-60EBAEF8DCDC}" presName="spacer" presStyleCnt="0"/>
      <dgm:spPr/>
    </dgm:pt>
    <dgm:pt modelId="{31BAA6E6-B189-438D-AEA3-15A8906E1B35}" type="pres">
      <dgm:prSet presAssocID="{C03EC2E3-34A0-45AA-B251-C7B8EB0D6BC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6D25125-E5D7-4415-B93E-108120354941}" type="presOf" srcId="{336ED213-C9B4-4961-9780-B4A14CBFDFA8}" destId="{545FDF1A-3224-405B-A7FC-504BBC346B61}" srcOrd="0" destOrd="0" presId="urn:microsoft.com/office/officeart/2005/8/layout/vList2"/>
    <dgm:cxn modelId="{9D8B676A-F6C1-4B6A-98BD-B6B9EA2283A1}" type="presOf" srcId="{4B03A788-128F-4191-906D-49A921A12228}" destId="{0CA50643-E6B1-4AA9-AAF6-ECF84907F141}" srcOrd="0" destOrd="0" presId="urn:microsoft.com/office/officeart/2005/8/layout/vList2"/>
    <dgm:cxn modelId="{934B7B4B-414C-4EBB-8F86-31AD987F11B3}" type="presOf" srcId="{A5A8A296-E0C2-45CB-A5F3-B2E467E67152}" destId="{DF345C81-ECBD-457C-88A6-7159D0396780}" srcOrd="0" destOrd="0" presId="urn:microsoft.com/office/officeart/2005/8/layout/vList2"/>
    <dgm:cxn modelId="{98C33F54-787E-4686-BE4E-0E8183DF413F}" srcId="{336ED213-C9B4-4961-9780-B4A14CBFDFA8}" destId="{A5A8A296-E0C2-45CB-A5F3-B2E467E67152}" srcOrd="2" destOrd="0" parTransId="{00285CCC-5279-426D-A798-C5CC969E8915}" sibTransId="{F80E0D76-39BA-4089-8AF4-60EBAEF8DCDC}"/>
    <dgm:cxn modelId="{CB17C954-B4B3-4695-9E26-C34DDDB63870}" type="presOf" srcId="{958335A3-85C3-4B8C-980A-6D335E563242}" destId="{BCD9D49D-AF13-4BD0-916E-A65FAB74FB42}" srcOrd="0" destOrd="0" presId="urn:microsoft.com/office/officeart/2005/8/layout/vList2"/>
    <dgm:cxn modelId="{CFC6E676-7CB8-42B0-BFC6-711C2DABA727}" srcId="{336ED213-C9B4-4961-9780-B4A14CBFDFA8}" destId="{4B03A788-128F-4191-906D-49A921A12228}" srcOrd="0" destOrd="0" parTransId="{7C801D90-DDE8-423C-843A-75030ACAFC58}" sibTransId="{DC16535C-34BA-4A68-B977-6F0FC23892AC}"/>
    <dgm:cxn modelId="{CF0A618B-4107-4E6D-9E67-A79A06CE6037}" type="presOf" srcId="{C03EC2E3-34A0-45AA-B251-C7B8EB0D6BC0}" destId="{31BAA6E6-B189-438D-AEA3-15A8906E1B35}" srcOrd="0" destOrd="0" presId="urn:microsoft.com/office/officeart/2005/8/layout/vList2"/>
    <dgm:cxn modelId="{0A18149A-3ECB-46F0-BEA0-E965577C769B}" srcId="{336ED213-C9B4-4961-9780-B4A14CBFDFA8}" destId="{958335A3-85C3-4B8C-980A-6D335E563242}" srcOrd="1" destOrd="0" parTransId="{27075731-A762-435C-A092-EB962C187594}" sibTransId="{A4127951-7A9A-4630-A50C-8C211DF33A45}"/>
    <dgm:cxn modelId="{61BEAEDF-8971-4C03-879D-5B213A63B8AD}" srcId="{336ED213-C9B4-4961-9780-B4A14CBFDFA8}" destId="{C03EC2E3-34A0-45AA-B251-C7B8EB0D6BC0}" srcOrd="3" destOrd="0" parTransId="{5F2860E8-5BA8-4617-B13D-11AE91FEEA3C}" sibTransId="{BDFFA071-2DA8-47DF-B0AA-8D3DDE7EEC5D}"/>
    <dgm:cxn modelId="{73D0DE89-79D0-49BE-8647-D61107632F5B}" type="presParOf" srcId="{545FDF1A-3224-405B-A7FC-504BBC346B61}" destId="{0CA50643-E6B1-4AA9-AAF6-ECF84907F141}" srcOrd="0" destOrd="0" presId="urn:microsoft.com/office/officeart/2005/8/layout/vList2"/>
    <dgm:cxn modelId="{825B7904-043F-4293-9C91-E04249415C7D}" type="presParOf" srcId="{545FDF1A-3224-405B-A7FC-504BBC346B61}" destId="{4135E6C8-77FC-4160-9197-3E14E889987F}" srcOrd="1" destOrd="0" presId="urn:microsoft.com/office/officeart/2005/8/layout/vList2"/>
    <dgm:cxn modelId="{6CB6F723-A5A6-4E31-B642-E5A60E0F48AC}" type="presParOf" srcId="{545FDF1A-3224-405B-A7FC-504BBC346B61}" destId="{BCD9D49D-AF13-4BD0-916E-A65FAB74FB42}" srcOrd="2" destOrd="0" presId="urn:microsoft.com/office/officeart/2005/8/layout/vList2"/>
    <dgm:cxn modelId="{C29CDE3C-806D-42C8-8DBA-490B2EBABD2E}" type="presParOf" srcId="{545FDF1A-3224-405B-A7FC-504BBC346B61}" destId="{C3CF8260-2807-41F3-AFBE-937893814E9F}" srcOrd="3" destOrd="0" presId="urn:microsoft.com/office/officeart/2005/8/layout/vList2"/>
    <dgm:cxn modelId="{44C445B2-58C7-4ACF-89E8-F5099BB40D01}" type="presParOf" srcId="{545FDF1A-3224-405B-A7FC-504BBC346B61}" destId="{DF345C81-ECBD-457C-88A6-7159D0396780}" srcOrd="4" destOrd="0" presId="urn:microsoft.com/office/officeart/2005/8/layout/vList2"/>
    <dgm:cxn modelId="{3A9D8966-64CA-4AD8-A139-1824733EA41E}" type="presParOf" srcId="{545FDF1A-3224-405B-A7FC-504BBC346B61}" destId="{B12CA0BC-6FEF-471C-8915-F79ED57C8F49}" srcOrd="5" destOrd="0" presId="urn:microsoft.com/office/officeart/2005/8/layout/vList2"/>
    <dgm:cxn modelId="{F1435F30-D6AC-41B3-A0F7-618958190227}" type="presParOf" srcId="{545FDF1A-3224-405B-A7FC-504BBC346B61}" destId="{31BAA6E6-B189-438D-AEA3-15A8906E1B3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9E41-E002-4605-9F2B-A6E0C96E1C50}">
      <dsp:nvSpPr>
        <dsp:cNvPr id="0" name=""/>
        <dsp:cNvSpPr/>
      </dsp:nvSpPr>
      <dsp:spPr>
        <a:xfrm>
          <a:off x="0" y="374858"/>
          <a:ext cx="6263640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58216" rIns="4861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Broad plan that identifies key procedures to safely reopen schools</a:t>
          </a:r>
        </a:p>
      </dsp:txBody>
      <dsp:txXfrm>
        <a:off x="0" y="374858"/>
        <a:ext cx="6263640" cy="1212750"/>
      </dsp:txXfrm>
    </dsp:sp>
    <dsp:sp modelId="{0CDED425-FAC5-48C4-98B5-3C15EAB8454C}">
      <dsp:nvSpPr>
        <dsp:cNvPr id="0" name=""/>
        <dsp:cNvSpPr/>
      </dsp:nvSpPr>
      <dsp:spPr>
        <a:xfrm>
          <a:off x="313182" y="50138"/>
          <a:ext cx="4384548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Return to Learn Plan</a:t>
          </a:r>
        </a:p>
      </dsp:txBody>
      <dsp:txXfrm>
        <a:off x="344885" y="81841"/>
        <a:ext cx="4321142" cy="586034"/>
      </dsp:txXfrm>
    </dsp:sp>
    <dsp:sp modelId="{83AA34AC-87CF-435B-B0CD-74F80416737C}">
      <dsp:nvSpPr>
        <dsp:cNvPr id="0" name=""/>
        <dsp:cNvSpPr/>
      </dsp:nvSpPr>
      <dsp:spPr>
        <a:xfrm>
          <a:off x="0" y="2031128"/>
          <a:ext cx="6263640" cy="148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58216" rIns="4861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Outlines 5 key components of how a district is to provide continuous learning in gaps from traditional learning</a:t>
          </a:r>
        </a:p>
      </dsp:txBody>
      <dsp:txXfrm>
        <a:off x="0" y="2031128"/>
        <a:ext cx="6263640" cy="1489950"/>
      </dsp:txXfrm>
    </dsp:sp>
    <dsp:sp modelId="{11DFF6B3-CE9A-4447-A4FE-04E3C20ED2DE}">
      <dsp:nvSpPr>
        <dsp:cNvPr id="0" name=""/>
        <dsp:cNvSpPr/>
      </dsp:nvSpPr>
      <dsp:spPr>
        <a:xfrm>
          <a:off x="313182" y="1706408"/>
          <a:ext cx="4384548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Distance Learning Plan</a:t>
          </a:r>
        </a:p>
      </dsp:txBody>
      <dsp:txXfrm>
        <a:off x="344885" y="1738111"/>
        <a:ext cx="4321142" cy="586034"/>
      </dsp:txXfrm>
    </dsp:sp>
    <dsp:sp modelId="{6C74FD0C-BBA4-4E3F-8A9B-1FFBC797D044}">
      <dsp:nvSpPr>
        <dsp:cNvPr id="0" name=""/>
        <dsp:cNvSpPr/>
      </dsp:nvSpPr>
      <dsp:spPr>
        <a:xfrm>
          <a:off x="0" y="3964599"/>
          <a:ext cx="6263640" cy="148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58216" rIns="4861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School within a school.  Full programs structured to provide digital learning for long periods of time.  </a:t>
          </a:r>
        </a:p>
      </dsp:txBody>
      <dsp:txXfrm>
        <a:off x="0" y="3964599"/>
        <a:ext cx="6263640" cy="1489950"/>
      </dsp:txXfrm>
    </dsp:sp>
    <dsp:sp modelId="{051AD87B-CE3D-422A-B910-7AE952FC6287}">
      <dsp:nvSpPr>
        <dsp:cNvPr id="0" name=""/>
        <dsp:cNvSpPr/>
      </dsp:nvSpPr>
      <dsp:spPr>
        <a:xfrm>
          <a:off x="313182" y="3639879"/>
          <a:ext cx="4384548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Blended/Virtual Programs</a:t>
          </a:r>
        </a:p>
      </dsp:txBody>
      <dsp:txXfrm>
        <a:off x="344885" y="3671582"/>
        <a:ext cx="4321142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50643-E6B1-4AA9-AAF6-ECF84907F141}">
      <dsp:nvSpPr>
        <dsp:cNvPr id="0" name=""/>
        <dsp:cNvSpPr/>
      </dsp:nvSpPr>
      <dsp:spPr>
        <a:xfrm>
          <a:off x="0" y="317491"/>
          <a:ext cx="7240043" cy="12635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 assist districts interested in offering a high-quality blended/virtual learning environment within their schools. </a:t>
          </a:r>
        </a:p>
      </dsp:txBody>
      <dsp:txXfrm>
        <a:off x="61684" y="379175"/>
        <a:ext cx="7116675" cy="1140231"/>
      </dsp:txXfrm>
    </dsp:sp>
    <dsp:sp modelId="{BCD9D49D-AF13-4BD0-916E-A65FAB74FB42}">
      <dsp:nvSpPr>
        <dsp:cNvPr id="0" name=""/>
        <dsp:cNvSpPr/>
      </dsp:nvSpPr>
      <dsp:spPr>
        <a:xfrm>
          <a:off x="0" y="1650211"/>
          <a:ext cx="7240043" cy="1263599"/>
        </a:xfrm>
        <a:prstGeom prst="roundRect">
          <a:avLst/>
        </a:prstGeom>
        <a:solidFill>
          <a:schemeClr val="accent5">
            <a:hueOff val="-4192187"/>
            <a:satOff val="-33333"/>
            <a:lumOff val="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will be working with valued experts in our state, including CCOSA, to create learning experiences that help districts shape and advance their efforts. </a:t>
          </a:r>
        </a:p>
      </dsp:txBody>
      <dsp:txXfrm>
        <a:off x="61684" y="1711895"/>
        <a:ext cx="7116675" cy="1140231"/>
      </dsp:txXfrm>
    </dsp:sp>
    <dsp:sp modelId="{DF345C81-ECBD-457C-88A6-7159D0396780}">
      <dsp:nvSpPr>
        <dsp:cNvPr id="0" name=""/>
        <dsp:cNvSpPr/>
      </dsp:nvSpPr>
      <dsp:spPr>
        <a:xfrm>
          <a:off x="0" y="2982931"/>
          <a:ext cx="7240043" cy="1263599"/>
        </a:xfrm>
        <a:prstGeom prst="roundRect">
          <a:avLst/>
        </a:prstGeom>
        <a:solidFill>
          <a:schemeClr val="accent5">
            <a:hueOff val="-8384375"/>
            <a:satOff val="-66667"/>
            <a:lumOff val="112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Designed around a cohort experience, allowing them to learn and share best practices while learning from content specialists and area leaders. </a:t>
          </a:r>
        </a:p>
      </dsp:txBody>
      <dsp:txXfrm>
        <a:off x="61684" y="3044615"/>
        <a:ext cx="7116675" cy="1140231"/>
      </dsp:txXfrm>
    </dsp:sp>
    <dsp:sp modelId="{31BAA6E6-B189-438D-AEA3-15A8906E1B35}">
      <dsp:nvSpPr>
        <dsp:cNvPr id="0" name=""/>
        <dsp:cNvSpPr/>
      </dsp:nvSpPr>
      <dsp:spPr>
        <a:xfrm>
          <a:off x="0" y="4315651"/>
          <a:ext cx="7240043" cy="1263599"/>
        </a:xfrm>
        <a:prstGeom prst="roundRect">
          <a:avLst/>
        </a:prstGeom>
        <a:solidFill>
          <a:srgbClr val="DE90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Structured to meet the needs of districts who are just starting their programs or strengthening their existing offerings</a:t>
          </a:r>
        </a:p>
      </dsp:txBody>
      <dsp:txXfrm>
        <a:off x="61684" y="4377335"/>
        <a:ext cx="7116675" cy="1140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98B-7DD6-C74D-BB93-757F14B7B698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2120106"/>
            <a:ext cx="5615404" cy="1030288"/>
          </a:xfrm>
        </p:spPr>
        <p:txBody>
          <a:bodyPr>
            <a:normAutofit fontScale="90000"/>
          </a:bodyPr>
          <a:lstStyle/>
          <a:p>
            <a:r>
              <a:rPr lang="en-US" dirty="0"/>
              <a:t>Plans and Network of Learning</a:t>
            </a:r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A7AD821-C802-3048-AE06-8443FBE67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440113"/>
            <a:ext cx="5615404" cy="1030288"/>
          </a:xfrm>
        </p:spPr>
        <p:txBody>
          <a:bodyPr/>
          <a:lstStyle/>
          <a:p>
            <a:r>
              <a:rPr lang="en-US" dirty="0"/>
              <a:t>Network of Learning</a:t>
            </a:r>
          </a:p>
          <a:p>
            <a:r>
              <a:rPr lang="en-US" dirty="0"/>
              <a:t>Karen Leonard and Dr. Aaron Espolt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DCCC8B-A6EB-47CD-A8B1-52B423CC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Scope of Digital Learning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08164-7A96-46D0-925B-9155C481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Distance Learning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62A1F-6F65-49FF-B575-B88B125E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CA4161-6EC3-4748-B7F3-82EA64CE3DD4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6874AC2-1B05-4B5C-8B20-F3120A36B8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24624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29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A891D19-A8A3-49C3-82FA-E608473F5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7" y="129557"/>
            <a:ext cx="11570700" cy="1325563"/>
          </a:xfrm>
        </p:spPr>
        <p:txBody>
          <a:bodyPr/>
          <a:lstStyle/>
          <a:p>
            <a:r>
              <a:rPr lang="en-US" dirty="0"/>
              <a:t>Comparison of Plans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5DE4E-66EA-4E11-A059-C50D2B34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38EE8-D146-4124-B916-83CEFFC7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B0144167-66B6-4C9D-ACA2-570D88D6B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597225"/>
              </p:ext>
            </p:extLst>
          </p:nvPr>
        </p:nvGraphicFramePr>
        <p:xfrm>
          <a:off x="297373" y="1110190"/>
          <a:ext cx="11567524" cy="5060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151">
                  <a:extLst>
                    <a:ext uri="{9D8B030D-6E8A-4147-A177-3AD203B41FA5}">
                      <a16:colId xmlns:a16="http://schemas.microsoft.com/office/drawing/2014/main" val="71506656"/>
                    </a:ext>
                  </a:extLst>
                </a:gridCol>
                <a:gridCol w="2771774">
                  <a:extLst>
                    <a:ext uri="{9D8B030D-6E8A-4147-A177-3AD203B41FA5}">
                      <a16:colId xmlns:a16="http://schemas.microsoft.com/office/drawing/2014/main" val="1495878994"/>
                    </a:ext>
                  </a:extLst>
                </a:gridCol>
                <a:gridCol w="2867027">
                  <a:extLst>
                    <a:ext uri="{9D8B030D-6E8A-4147-A177-3AD203B41FA5}">
                      <a16:colId xmlns:a16="http://schemas.microsoft.com/office/drawing/2014/main" val="3938743459"/>
                    </a:ext>
                  </a:extLst>
                </a:gridCol>
                <a:gridCol w="2787572">
                  <a:extLst>
                    <a:ext uri="{9D8B030D-6E8A-4147-A177-3AD203B41FA5}">
                      <a16:colId xmlns:a16="http://schemas.microsoft.com/office/drawing/2014/main" val="1712106201"/>
                    </a:ext>
                  </a:extLst>
                </a:gridCol>
              </a:tblGrid>
              <a:tr h="6949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to Learn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Distance Learning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Blended/Virtual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941944"/>
                  </a:ext>
                </a:extLst>
              </a:tr>
              <a:tr h="694934">
                <a:tc>
                  <a:txBody>
                    <a:bodyPr/>
                    <a:lstStyle/>
                    <a:p>
                      <a:r>
                        <a:rPr lang="en-US" dirty="0"/>
                        <a:t>Required Submission to SDE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No-Local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Yes-Policies must have Local Board Approval (LBA), then uploaded to SDE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No-Policies and Procedures adopted at the local level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970988"/>
                  </a:ext>
                </a:extLst>
              </a:tr>
              <a:tr h="2481907">
                <a:tc>
                  <a:txBody>
                    <a:bodyPr/>
                    <a:lstStyle/>
                    <a:p>
                      <a:r>
                        <a:rPr lang="en-US" dirty="0"/>
                        <a:t>Components – (Possible)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 Nutrition, Transportation, PPE, school structure and setting, </a:t>
                      </a:r>
                      <a:r>
                        <a:rPr lang="en-US" dirty="0" err="1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Equity of Access, Alignment to OAS, Attendance (LBA), Extracurricular (LBA), </a:t>
                      </a:r>
                    </a:p>
                    <a:p>
                      <a:r>
                        <a:rPr lang="en-US" dirty="0"/>
                        <a:t>Course Completion (LBA)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Entire Program (Teacher selection and development, student selection, policies and procedures, learning platform, technology infrastructure, special student population, 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020963"/>
                  </a:ext>
                </a:extLst>
              </a:tr>
              <a:tr h="694934">
                <a:tc>
                  <a:txBody>
                    <a:bodyPr/>
                    <a:lstStyle/>
                    <a:p>
                      <a:r>
                        <a:rPr lang="en-US" dirty="0"/>
                        <a:t>Supports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SDE Return to Learn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Accreditation and Office of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of Innovation Network of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1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23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FF448-4381-4B5F-A76A-70E17202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/>
              <a:t>Network of Learning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427B1-28F4-4241-8D2E-C1583E0C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>
                <a:solidFill>
                  <a:srgbClr val="898989"/>
                </a:solidFill>
              </a:rPr>
              <a:t>Distance Learning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84D44-A9E5-4E80-B6B9-B2B985E7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CA4161-6EC3-4748-B7F3-82EA64CE3DD4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898989"/>
              </a:solidFill>
            </a:endParaRP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2C5BBCBD-B99C-42DB-BCD0-03228E74D6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446987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81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6F6F-3681-4D90-9D66-80E95E4E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First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94AE6-4AF8-4BE7-83B5-2AE873293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 is led by Karen Leonard and Aaron Espolt, while partnering with area experts such as CCOSA</a:t>
            </a:r>
          </a:p>
          <a:p>
            <a:r>
              <a:rPr lang="en-US" dirty="0"/>
              <a:t>Initial meeting was August 3rd</a:t>
            </a:r>
          </a:p>
          <a:p>
            <a:r>
              <a:rPr lang="en-US" dirty="0"/>
              <a:t>Meet twice a month with additional support throughout the month</a:t>
            </a:r>
          </a:p>
          <a:p>
            <a:r>
              <a:rPr lang="en-US" dirty="0"/>
              <a:t>41 individual districts ranging from 5A down to class B from all over the state</a:t>
            </a:r>
          </a:p>
          <a:p>
            <a:r>
              <a:rPr lang="en-US" dirty="0"/>
              <a:t>First meeting was structured to meet immediate needs and establish a framework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EBC438-9153-4977-BC6B-C43945AA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4D5DB-A4F4-4279-9C5E-17A1DFAF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9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648EB-74E2-45B3-A3AC-448F2E6F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B2058-8329-4052-8601-DA9CC0C7E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support and guidance in keys areas of a program</a:t>
            </a:r>
          </a:p>
          <a:p>
            <a:pPr lvl="1"/>
            <a:r>
              <a:rPr lang="en-US" dirty="0"/>
              <a:t>Teacher Development</a:t>
            </a:r>
          </a:p>
          <a:p>
            <a:pPr lvl="1"/>
            <a:r>
              <a:rPr lang="en-US" dirty="0"/>
              <a:t>Social Emotional Learning</a:t>
            </a:r>
          </a:p>
          <a:p>
            <a:pPr lvl="1"/>
            <a:r>
              <a:rPr lang="en-US" dirty="0"/>
              <a:t>Evaluation of Platforms</a:t>
            </a:r>
          </a:p>
          <a:p>
            <a:pPr lvl="1"/>
            <a:r>
              <a:rPr lang="en-US" dirty="0"/>
              <a:t>Policies and Procedures</a:t>
            </a:r>
          </a:p>
          <a:p>
            <a:pPr lvl="1"/>
            <a:r>
              <a:rPr lang="en-US" dirty="0"/>
              <a:t>Exceptional Student Populations</a:t>
            </a:r>
          </a:p>
          <a:p>
            <a:pPr lvl="1"/>
            <a:r>
              <a:rPr lang="en-US" dirty="0"/>
              <a:t>Family Engagement</a:t>
            </a:r>
          </a:p>
          <a:p>
            <a:pPr lvl="1"/>
            <a:r>
              <a:rPr lang="en-US" dirty="0"/>
              <a:t>Academic Counseling and Support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81A1-7E78-4FBD-8EA7-FCBB7243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Distance Learning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4C2C4-694D-40C7-9084-9A554178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8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8ADFD0ADFD35479463E3F671804002" ma:contentTypeVersion="9" ma:contentTypeDescription="Create a new document." ma:contentTypeScope="" ma:versionID="b95c8f36db286c5936ce5205d19bf80c">
  <xsd:schema xmlns:xsd="http://www.w3.org/2001/XMLSchema" xmlns:xs="http://www.w3.org/2001/XMLSchema" xmlns:p="http://schemas.microsoft.com/office/2006/metadata/properties" xmlns:ns3="06b38fde-8c44-47b8-b5bc-0dda074e40dd" xmlns:ns4="7a437174-a719-40da-8cdb-ae55519297ca" targetNamespace="http://schemas.microsoft.com/office/2006/metadata/properties" ma:root="true" ma:fieldsID="3a14f7b0b9c7ca6e8f3ad49a996a11bd" ns3:_="" ns4:_="">
    <xsd:import namespace="06b38fde-8c44-47b8-b5bc-0dda074e40dd"/>
    <xsd:import namespace="7a437174-a719-40da-8cdb-ae55519297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38fde-8c44-47b8-b5bc-0dda074e4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37174-a719-40da-8cdb-ae55519297c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CF3474-BE1D-4945-A9E0-3A18C3801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b38fde-8c44-47b8-b5bc-0dda074e40dd"/>
    <ds:schemaRef ds:uri="7a437174-a719-40da-8cdb-ae55519297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90434B-CBE5-4AE1-BB9A-78471F5B267E}">
  <ds:schemaRefs>
    <ds:schemaRef ds:uri="http://schemas.openxmlformats.org/package/2006/metadata/core-properties"/>
    <ds:schemaRef ds:uri="06b38fde-8c44-47b8-b5bc-0dda074e40dd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a437174-a719-40da-8cdb-ae55519297ca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396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Plans and Network of Learning</vt:lpstr>
      <vt:lpstr>Scope of Digital Learning</vt:lpstr>
      <vt:lpstr>Comparison of Plans  </vt:lpstr>
      <vt:lpstr>Network of Learning</vt:lpstr>
      <vt:lpstr>First Steps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Aaron Espolt</cp:lastModifiedBy>
  <cp:revision>75</cp:revision>
  <dcterms:created xsi:type="dcterms:W3CDTF">2020-03-05T01:01:19Z</dcterms:created>
  <dcterms:modified xsi:type="dcterms:W3CDTF">2020-08-05T17:04:42Z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0x010100A98ADFD0ADFD35479463E3F671804002</vt:lpwstr>
  </property>
</Properties>
</file>